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23.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24.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1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125.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31.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124.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705" r:id="rId4"/>
    <p:sldMasterId id="2147483706" r:id="rId5"/>
    <p:sldMasterId id="2147483707"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 id="336" r:id="rId88"/>
    <p:sldId id="337" r:id="rId89"/>
    <p:sldId id="338" r:id="rId90"/>
    <p:sldId id="339" r:id="rId91"/>
    <p:sldId id="340" r:id="rId92"/>
    <p:sldId id="341" r:id="rId93"/>
    <p:sldId id="342" r:id="rId94"/>
    <p:sldId id="343" r:id="rId95"/>
    <p:sldId id="344" r:id="rId96"/>
    <p:sldId id="345" r:id="rId97"/>
    <p:sldId id="346" r:id="rId98"/>
    <p:sldId id="347" r:id="rId99"/>
    <p:sldId id="348" r:id="rId100"/>
    <p:sldId id="349" r:id="rId101"/>
    <p:sldId id="350" r:id="rId102"/>
    <p:sldId id="351" r:id="rId103"/>
    <p:sldId id="352" r:id="rId104"/>
    <p:sldId id="353" r:id="rId105"/>
    <p:sldId id="354" r:id="rId106"/>
    <p:sldId id="355" r:id="rId107"/>
    <p:sldId id="356" r:id="rId108"/>
    <p:sldId id="357" r:id="rId109"/>
    <p:sldId id="358" r:id="rId110"/>
    <p:sldId id="359" r:id="rId111"/>
    <p:sldId id="360" r:id="rId112"/>
    <p:sldId id="361" r:id="rId113"/>
    <p:sldId id="362" r:id="rId114"/>
    <p:sldId id="363" r:id="rId115"/>
    <p:sldId id="364" r:id="rId116"/>
    <p:sldId id="365" r:id="rId117"/>
    <p:sldId id="366" r:id="rId118"/>
    <p:sldId id="367" r:id="rId119"/>
    <p:sldId id="368" r:id="rId120"/>
    <p:sldId id="369" r:id="rId121"/>
    <p:sldId id="370" r:id="rId122"/>
    <p:sldId id="371" r:id="rId123"/>
    <p:sldId id="372" r:id="rId124"/>
    <p:sldId id="373" r:id="rId125"/>
    <p:sldId id="374" r:id="rId126"/>
    <p:sldId id="375" r:id="rId127"/>
    <p:sldId id="376" r:id="rId128"/>
    <p:sldId id="377" r:id="rId129"/>
    <p:sldId id="378" r:id="rId130"/>
    <p:sldId id="379" r:id="rId131"/>
    <p:sldId id="380" r:id="rId132"/>
  </p:sldIdLst>
  <p:sldSz cy="5143500" cx="9144000"/>
  <p:notesSz cx="6858000" cy="9144000"/>
  <p:embeddedFontLst>
    <p:embeddedFont>
      <p:font typeface="Roboto"/>
      <p:regular r:id="rId133"/>
      <p:bold r:id="rId134"/>
      <p:italic r:id="rId135"/>
      <p:boldItalic r:id="rId136"/>
    </p:embeddedFont>
    <p:embeddedFont>
      <p:font typeface="Lato Hairline"/>
      <p:regular r:id="rId137"/>
      <p:bold r:id="rId138"/>
      <p:italic r:id="rId139"/>
      <p:boldItalic r:id="rId140"/>
    </p:embeddedFont>
    <p:embeddedFont>
      <p:font typeface="Montserrat Light"/>
      <p:regular r:id="rId141"/>
      <p:bold r:id="rId142"/>
      <p:italic r:id="rId143"/>
      <p:boldItalic r:id="rId144"/>
    </p:embeddedFont>
    <p:embeddedFont>
      <p:font typeface="Helvetica Neue"/>
      <p:regular r:id="rId145"/>
      <p:bold r:id="rId146"/>
      <p:italic r:id="rId147"/>
      <p:boldItalic r:id="rId148"/>
    </p:embeddedFont>
    <p:embeddedFont>
      <p:font typeface="Arial Black"/>
      <p:regular r:id="rId149"/>
    </p:embeddedFont>
    <p:embeddedFont>
      <p:font typeface="Helvetica Neue Light"/>
      <p:regular r:id="rId150"/>
      <p:bold r:id="rId151"/>
      <p:italic r:id="rId152"/>
      <p:boldItalic r:id="rId153"/>
    </p:embeddedFont>
    <p:embeddedFont>
      <p:font typeface="Open Sans Light"/>
      <p:regular r:id="rId154"/>
      <p:bold r:id="rId155"/>
      <p:italic r:id="rId156"/>
      <p:boldItalic r:id="rId157"/>
    </p:embeddedFont>
    <p:embeddedFont>
      <p:font typeface="Questrial"/>
      <p:regular r:id="rId158"/>
    </p:embeddedFont>
    <p:embeddedFont>
      <p:font typeface="Open Sans"/>
      <p:regular r:id="rId159"/>
      <p:bold r:id="rId160"/>
      <p:italic r:id="rId161"/>
      <p:boldItalic r:id="rId16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07" Type="http://schemas.openxmlformats.org/officeDocument/2006/relationships/slide" Target="slides/slide100.xml"/><Relationship Id="rId106" Type="http://schemas.openxmlformats.org/officeDocument/2006/relationships/slide" Target="slides/slide99.xml"/><Relationship Id="rId105" Type="http://schemas.openxmlformats.org/officeDocument/2006/relationships/slide" Target="slides/slide98.xml"/><Relationship Id="rId104" Type="http://schemas.openxmlformats.org/officeDocument/2006/relationships/slide" Target="slides/slide97.xml"/><Relationship Id="rId109" Type="http://schemas.openxmlformats.org/officeDocument/2006/relationships/slide" Target="slides/slide102.xml"/><Relationship Id="rId108" Type="http://schemas.openxmlformats.org/officeDocument/2006/relationships/slide" Target="slides/slide101.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103" Type="http://schemas.openxmlformats.org/officeDocument/2006/relationships/slide" Target="slides/slide96.xml"/><Relationship Id="rId102" Type="http://schemas.openxmlformats.org/officeDocument/2006/relationships/slide" Target="slides/slide95.xml"/><Relationship Id="rId101" Type="http://schemas.openxmlformats.org/officeDocument/2006/relationships/slide" Target="slides/slide94.xml"/><Relationship Id="rId100" Type="http://schemas.openxmlformats.org/officeDocument/2006/relationships/slide" Target="slides/slide93.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129" Type="http://schemas.openxmlformats.org/officeDocument/2006/relationships/slide" Target="slides/slide122.xml"/><Relationship Id="rId128" Type="http://schemas.openxmlformats.org/officeDocument/2006/relationships/slide" Target="slides/slide121.xml"/><Relationship Id="rId127" Type="http://schemas.openxmlformats.org/officeDocument/2006/relationships/slide" Target="slides/slide120.xml"/><Relationship Id="rId126" Type="http://schemas.openxmlformats.org/officeDocument/2006/relationships/slide" Target="slides/slide119.xml"/><Relationship Id="rId26" Type="http://schemas.openxmlformats.org/officeDocument/2006/relationships/slide" Target="slides/slide19.xml"/><Relationship Id="rId121" Type="http://schemas.openxmlformats.org/officeDocument/2006/relationships/slide" Target="slides/slide114.xml"/><Relationship Id="rId25" Type="http://schemas.openxmlformats.org/officeDocument/2006/relationships/slide" Target="slides/slide18.xml"/><Relationship Id="rId120" Type="http://schemas.openxmlformats.org/officeDocument/2006/relationships/slide" Target="slides/slide113.xml"/><Relationship Id="rId28" Type="http://schemas.openxmlformats.org/officeDocument/2006/relationships/slide" Target="slides/slide21.xml"/><Relationship Id="rId27" Type="http://schemas.openxmlformats.org/officeDocument/2006/relationships/slide" Target="slides/slide20.xml"/><Relationship Id="rId125" Type="http://schemas.openxmlformats.org/officeDocument/2006/relationships/slide" Target="slides/slide118.xml"/><Relationship Id="rId29" Type="http://schemas.openxmlformats.org/officeDocument/2006/relationships/slide" Target="slides/slide22.xml"/><Relationship Id="rId124" Type="http://schemas.openxmlformats.org/officeDocument/2006/relationships/slide" Target="slides/slide117.xml"/><Relationship Id="rId123" Type="http://schemas.openxmlformats.org/officeDocument/2006/relationships/slide" Target="slides/slide116.xml"/><Relationship Id="rId122" Type="http://schemas.openxmlformats.org/officeDocument/2006/relationships/slide" Target="slides/slide115.xml"/><Relationship Id="rId95" Type="http://schemas.openxmlformats.org/officeDocument/2006/relationships/slide" Target="slides/slide88.xml"/><Relationship Id="rId94" Type="http://schemas.openxmlformats.org/officeDocument/2006/relationships/slide" Target="slides/slide87.xml"/><Relationship Id="rId97" Type="http://schemas.openxmlformats.org/officeDocument/2006/relationships/slide" Target="slides/slide90.xml"/><Relationship Id="rId96" Type="http://schemas.openxmlformats.org/officeDocument/2006/relationships/slide" Target="slides/slide89.xml"/><Relationship Id="rId11" Type="http://schemas.openxmlformats.org/officeDocument/2006/relationships/slide" Target="slides/slide4.xml"/><Relationship Id="rId99" Type="http://schemas.openxmlformats.org/officeDocument/2006/relationships/slide" Target="slides/slide92.xml"/><Relationship Id="rId10" Type="http://schemas.openxmlformats.org/officeDocument/2006/relationships/slide" Target="slides/slide3.xml"/><Relationship Id="rId98" Type="http://schemas.openxmlformats.org/officeDocument/2006/relationships/slide" Target="slides/slide91.xml"/><Relationship Id="rId13" Type="http://schemas.openxmlformats.org/officeDocument/2006/relationships/slide" Target="slides/slide6.xml"/><Relationship Id="rId12" Type="http://schemas.openxmlformats.org/officeDocument/2006/relationships/slide" Target="slides/slide5.xml"/><Relationship Id="rId91" Type="http://schemas.openxmlformats.org/officeDocument/2006/relationships/slide" Target="slides/slide84.xml"/><Relationship Id="rId90" Type="http://schemas.openxmlformats.org/officeDocument/2006/relationships/slide" Target="slides/slide83.xml"/><Relationship Id="rId93" Type="http://schemas.openxmlformats.org/officeDocument/2006/relationships/slide" Target="slides/slide86.xml"/><Relationship Id="rId92" Type="http://schemas.openxmlformats.org/officeDocument/2006/relationships/slide" Target="slides/slide85.xml"/><Relationship Id="rId118" Type="http://schemas.openxmlformats.org/officeDocument/2006/relationships/slide" Target="slides/slide111.xml"/><Relationship Id="rId117" Type="http://schemas.openxmlformats.org/officeDocument/2006/relationships/slide" Target="slides/slide110.xml"/><Relationship Id="rId116" Type="http://schemas.openxmlformats.org/officeDocument/2006/relationships/slide" Target="slides/slide109.xml"/><Relationship Id="rId115" Type="http://schemas.openxmlformats.org/officeDocument/2006/relationships/slide" Target="slides/slide108.xml"/><Relationship Id="rId119" Type="http://schemas.openxmlformats.org/officeDocument/2006/relationships/slide" Target="slides/slide112.xml"/><Relationship Id="rId15" Type="http://schemas.openxmlformats.org/officeDocument/2006/relationships/slide" Target="slides/slide8.xml"/><Relationship Id="rId110" Type="http://schemas.openxmlformats.org/officeDocument/2006/relationships/slide" Target="slides/slide103.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14" Type="http://schemas.openxmlformats.org/officeDocument/2006/relationships/slide" Target="slides/slide107.xml"/><Relationship Id="rId18" Type="http://schemas.openxmlformats.org/officeDocument/2006/relationships/slide" Target="slides/slide11.xml"/><Relationship Id="rId113" Type="http://schemas.openxmlformats.org/officeDocument/2006/relationships/slide" Target="slides/slide106.xml"/><Relationship Id="rId112" Type="http://schemas.openxmlformats.org/officeDocument/2006/relationships/slide" Target="slides/slide105.xml"/><Relationship Id="rId111" Type="http://schemas.openxmlformats.org/officeDocument/2006/relationships/slide" Target="slides/slide104.xml"/><Relationship Id="rId84" Type="http://schemas.openxmlformats.org/officeDocument/2006/relationships/slide" Target="slides/slide77.xml"/><Relationship Id="rId83" Type="http://schemas.openxmlformats.org/officeDocument/2006/relationships/slide" Target="slides/slide76.xml"/><Relationship Id="rId86" Type="http://schemas.openxmlformats.org/officeDocument/2006/relationships/slide" Target="slides/slide79.xml"/><Relationship Id="rId85" Type="http://schemas.openxmlformats.org/officeDocument/2006/relationships/slide" Target="slides/slide78.xml"/><Relationship Id="rId88" Type="http://schemas.openxmlformats.org/officeDocument/2006/relationships/slide" Target="slides/slide81.xml"/><Relationship Id="rId150" Type="http://schemas.openxmlformats.org/officeDocument/2006/relationships/font" Target="fonts/HelveticaNeueLight-regular.fntdata"/><Relationship Id="rId87" Type="http://schemas.openxmlformats.org/officeDocument/2006/relationships/slide" Target="slides/slide80.xml"/><Relationship Id="rId89" Type="http://schemas.openxmlformats.org/officeDocument/2006/relationships/slide" Target="slides/slide82.xml"/><Relationship Id="rId80" Type="http://schemas.openxmlformats.org/officeDocument/2006/relationships/slide" Target="slides/slide73.xml"/><Relationship Id="rId82" Type="http://schemas.openxmlformats.org/officeDocument/2006/relationships/slide" Target="slides/slide75.xml"/><Relationship Id="rId81" Type="http://schemas.openxmlformats.org/officeDocument/2006/relationships/slide" Target="slides/slide74.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149" Type="http://schemas.openxmlformats.org/officeDocument/2006/relationships/font" Target="fonts/ArialBlack-regular.fntdata"/><Relationship Id="rId4" Type="http://schemas.openxmlformats.org/officeDocument/2006/relationships/slideMaster" Target="slideMasters/slideMaster1.xml"/><Relationship Id="rId148" Type="http://schemas.openxmlformats.org/officeDocument/2006/relationships/font" Target="fonts/HelveticaNeue-boldItalic.fntdata"/><Relationship Id="rId9" Type="http://schemas.openxmlformats.org/officeDocument/2006/relationships/slide" Target="slides/slide2.xml"/><Relationship Id="rId143" Type="http://schemas.openxmlformats.org/officeDocument/2006/relationships/font" Target="fonts/MontserratLight-italic.fntdata"/><Relationship Id="rId142" Type="http://schemas.openxmlformats.org/officeDocument/2006/relationships/font" Target="fonts/MontserratLight-bold.fntdata"/><Relationship Id="rId141" Type="http://schemas.openxmlformats.org/officeDocument/2006/relationships/font" Target="fonts/MontserratLight-regular.fntdata"/><Relationship Id="rId140" Type="http://schemas.openxmlformats.org/officeDocument/2006/relationships/font" Target="fonts/LatoHairline-boldItalic.fntdata"/><Relationship Id="rId5" Type="http://schemas.openxmlformats.org/officeDocument/2006/relationships/slideMaster" Target="slideMasters/slideMaster2.xml"/><Relationship Id="rId147" Type="http://schemas.openxmlformats.org/officeDocument/2006/relationships/font" Target="fonts/HelveticaNeue-italic.fntdata"/><Relationship Id="rId6" Type="http://schemas.openxmlformats.org/officeDocument/2006/relationships/slideMaster" Target="slideMasters/slideMaster3.xml"/><Relationship Id="rId146" Type="http://schemas.openxmlformats.org/officeDocument/2006/relationships/font" Target="fonts/HelveticaNeue-bold.fntdata"/><Relationship Id="rId7" Type="http://schemas.openxmlformats.org/officeDocument/2006/relationships/notesMaster" Target="notesMasters/notesMaster1.xml"/><Relationship Id="rId145" Type="http://schemas.openxmlformats.org/officeDocument/2006/relationships/font" Target="fonts/HelveticaNeue-regular.fntdata"/><Relationship Id="rId8" Type="http://schemas.openxmlformats.org/officeDocument/2006/relationships/slide" Target="slides/slide1.xml"/><Relationship Id="rId144" Type="http://schemas.openxmlformats.org/officeDocument/2006/relationships/font" Target="fonts/MontserratLight-boldItalic.fntdata"/><Relationship Id="rId73" Type="http://schemas.openxmlformats.org/officeDocument/2006/relationships/slide" Target="slides/slide66.xml"/><Relationship Id="rId72" Type="http://schemas.openxmlformats.org/officeDocument/2006/relationships/slide" Target="slides/slide65.xml"/><Relationship Id="rId75" Type="http://schemas.openxmlformats.org/officeDocument/2006/relationships/slide" Target="slides/slide68.xml"/><Relationship Id="rId74" Type="http://schemas.openxmlformats.org/officeDocument/2006/relationships/slide" Target="slides/slide67.xml"/><Relationship Id="rId77" Type="http://schemas.openxmlformats.org/officeDocument/2006/relationships/slide" Target="slides/slide70.xml"/><Relationship Id="rId76" Type="http://schemas.openxmlformats.org/officeDocument/2006/relationships/slide" Target="slides/slide69.xml"/><Relationship Id="rId79" Type="http://schemas.openxmlformats.org/officeDocument/2006/relationships/slide" Target="slides/slide72.xml"/><Relationship Id="rId78" Type="http://schemas.openxmlformats.org/officeDocument/2006/relationships/slide" Target="slides/slide71.xml"/><Relationship Id="rId71" Type="http://schemas.openxmlformats.org/officeDocument/2006/relationships/slide" Target="slides/slide64.xml"/><Relationship Id="rId70" Type="http://schemas.openxmlformats.org/officeDocument/2006/relationships/slide" Target="slides/slide63.xml"/><Relationship Id="rId139" Type="http://schemas.openxmlformats.org/officeDocument/2006/relationships/font" Target="fonts/LatoHairline-italic.fntdata"/><Relationship Id="rId138" Type="http://schemas.openxmlformats.org/officeDocument/2006/relationships/font" Target="fonts/LatoHairline-bold.fntdata"/><Relationship Id="rId137" Type="http://schemas.openxmlformats.org/officeDocument/2006/relationships/font" Target="fonts/LatoHairline-regular.fntdata"/><Relationship Id="rId132" Type="http://schemas.openxmlformats.org/officeDocument/2006/relationships/slide" Target="slides/slide125.xml"/><Relationship Id="rId131" Type="http://schemas.openxmlformats.org/officeDocument/2006/relationships/slide" Target="slides/slide124.xml"/><Relationship Id="rId130" Type="http://schemas.openxmlformats.org/officeDocument/2006/relationships/slide" Target="slides/slide123.xml"/><Relationship Id="rId136" Type="http://schemas.openxmlformats.org/officeDocument/2006/relationships/font" Target="fonts/Roboto-boldItalic.fntdata"/><Relationship Id="rId135" Type="http://schemas.openxmlformats.org/officeDocument/2006/relationships/font" Target="fonts/Roboto-italic.fntdata"/><Relationship Id="rId134" Type="http://schemas.openxmlformats.org/officeDocument/2006/relationships/font" Target="fonts/Roboto-bold.fntdata"/><Relationship Id="rId133" Type="http://schemas.openxmlformats.org/officeDocument/2006/relationships/font" Target="fonts/Roboto-regular.fntdata"/><Relationship Id="rId62" Type="http://schemas.openxmlformats.org/officeDocument/2006/relationships/slide" Target="slides/slide55.xml"/><Relationship Id="rId61" Type="http://schemas.openxmlformats.org/officeDocument/2006/relationships/slide" Target="slides/slide54.xml"/><Relationship Id="rId64" Type="http://schemas.openxmlformats.org/officeDocument/2006/relationships/slide" Target="slides/slide57.xml"/><Relationship Id="rId63" Type="http://schemas.openxmlformats.org/officeDocument/2006/relationships/slide" Target="slides/slide56.xml"/><Relationship Id="rId66" Type="http://schemas.openxmlformats.org/officeDocument/2006/relationships/slide" Target="slides/slide59.xml"/><Relationship Id="rId65" Type="http://schemas.openxmlformats.org/officeDocument/2006/relationships/slide" Target="slides/slide58.xml"/><Relationship Id="rId68" Type="http://schemas.openxmlformats.org/officeDocument/2006/relationships/slide" Target="slides/slide61.xml"/><Relationship Id="rId67" Type="http://schemas.openxmlformats.org/officeDocument/2006/relationships/slide" Target="slides/slide60.xml"/><Relationship Id="rId60" Type="http://schemas.openxmlformats.org/officeDocument/2006/relationships/slide" Target="slides/slide53.xml"/><Relationship Id="rId69" Type="http://schemas.openxmlformats.org/officeDocument/2006/relationships/slide" Target="slides/slide62.xml"/><Relationship Id="rId162" Type="http://schemas.openxmlformats.org/officeDocument/2006/relationships/font" Target="fonts/OpenSans-boldItalic.fntdata"/><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55" Type="http://schemas.openxmlformats.org/officeDocument/2006/relationships/slide" Target="slides/slide48.xml"/><Relationship Id="rId161" Type="http://schemas.openxmlformats.org/officeDocument/2006/relationships/font" Target="fonts/OpenSans-italic.fntdata"/><Relationship Id="rId54" Type="http://schemas.openxmlformats.org/officeDocument/2006/relationships/slide" Target="slides/slide47.xml"/><Relationship Id="rId160" Type="http://schemas.openxmlformats.org/officeDocument/2006/relationships/font" Target="fonts/OpenSans-bold.fntdata"/><Relationship Id="rId57" Type="http://schemas.openxmlformats.org/officeDocument/2006/relationships/slide" Target="slides/slide50.xml"/><Relationship Id="rId56" Type="http://schemas.openxmlformats.org/officeDocument/2006/relationships/slide" Target="slides/slide49.xml"/><Relationship Id="rId159" Type="http://schemas.openxmlformats.org/officeDocument/2006/relationships/font" Target="fonts/OpenSans-regular.fntdata"/><Relationship Id="rId59" Type="http://schemas.openxmlformats.org/officeDocument/2006/relationships/slide" Target="slides/slide52.xml"/><Relationship Id="rId154" Type="http://schemas.openxmlformats.org/officeDocument/2006/relationships/font" Target="fonts/OpenSansLight-regular.fntdata"/><Relationship Id="rId58" Type="http://schemas.openxmlformats.org/officeDocument/2006/relationships/slide" Target="slides/slide51.xml"/><Relationship Id="rId153" Type="http://schemas.openxmlformats.org/officeDocument/2006/relationships/font" Target="fonts/HelveticaNeueLight-boldItalic.fntdata"/><Relationship Id="rId152" Type="http://schemas.openxmlformats.org/officeDocument/2006/relationships/font" Target="fonts/HelveticaNeueLight-italic.fntdata"/><Relationship Id="rId151" Type="http://schemas.openxmlformats.org/officeDocument/2006/relationships/font" Target="fonts/HelveticaNeueLight-bold.fntdata"/><Relationship Id="rId158" Type="http://schemas.openxmlformats.org/officeDocument/2006/relationships/font" Target="fonts/Questrial-regular.fntdata"/><Relationship Id="rId157" Type="http://schemas.openxmlformats.org/officeDocument/2006/relationships/font" Target="fonts/OpenSansLight-boldItalic.fntdata"/><Relationship Id="rId156" Type="http://schemas.openxmlformats.org/officeDocument/2006/relationships/font" Target="fonts/OpenSansLight-italic.fntdata"/><Relationship Id="rId155" Type="http://schemas.openxmlformats.org/officeDocument/2006/relationships/font" Target="fonts/OpenSansLight-bold.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2" name="Shape 652"/>
        <p:cNvGrpSpPr/>
        <p:nvPr/>
      </p:nvGrpSpPr>
      <p:grpSpPr>
        <a:xfrm>
          <a:off x="0" y="0"/>
          <a:ext cx="0" cy="0"/>
          <a:chOff x="0" y="0"/>
          <a:chExt cx="0" cy="0"/>
        </a:xfrm>
      </p:grpSpPr>
      <p:sp>
        <p:nvSpPr>
          <p:cNvPr id="653" name="Google Shape;653;g3a2e233a0d_2_548:notes"/>
          <p:cNvSpPr txBox="1"/>
          <p:nvPr>
            <p:ph idx="1" type="body"/>
          </p:nvPr>
        </p:nvSpPr>
        <p:spPr>
          <a:xfrm>
            <a:off x="685800" y="4400550"/>
            <a:ext cx="5486400" cy="360045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654" name="Google Shape;654;g3a2e233a0d_2_5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6" name="Shape 756"/>
        <p:cNvGrpSpPr/>
        <p:nvPr/>
      </p:nvGrpSpPr>
      <p:grpSpPr>
        <a:xfrm>
          <a:off x="0" y="0"/>
          <a:ext cx="0" cy="0"/>
          <a:chOff x="0" y="0"/>
          <a:chExt cx="0" cy="0"/>
        </a:xfrm>
      </p:grpSpPr>
      <p:sp>
        <p:nvSpPr>
          <p:cNvPr id="757" name="Google Shape;757;g3a2e233a0d_2_643: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758" name="Google Shape;758;g3a2e233a0d_2_6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25" name="Shape 1725"/>
        <p:cNvGrpSpPr/>
        <p:nvPr/>
      </p:nvGrpSpPr>
      <p:grpSpPr>
        <a:xfrm>
          <a:off x="0" y="0"/>
          <a:ext cx="0" cy="0"/>
          <a:chOff x="0" y="0"/>
          <a:chExt cx="0" cy="0"/>
        </a:xfrm>
      </p:grpSpPr>
      <p:sp>
        <p:nvSpPr>
          <p:cNvPr id="1726" name="Google Shape;1726;g3d30527cd4_2_556: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1727" name="Google Shape;1727;g3d30527cd4_2_5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31" name="Shape 1731"/>
        <p:cNvGrpSpPr/>
        <p:nvPr/>
      </p:nvGrpSpPr>
      <p:grpSpPr>
        <a:xfrm>
          <a:off x="0" y="0"/>
          <a:ext cx="0" cy="0"/>
          <a:chOff x="0" y="0"/>
          <a:chExt cx="0" cy="0"/>
        </a:xfrm>
      </p:grpSpPr>
      <p:sp>
        <p:nvSpPr>
          <p:cNvPr id="1732" name="Google Shape;1732;g3d30527cd4_2_561: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1733" name="Google Shape;1733;g3d30527cd4_2_56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38" name="Shape 1738"/>
        <p:cNvGrpSpPr/>
        <p:nvPr/>
      </p:nvGrpSpPr>
      <p:grpSpPr>
        <a:xfrm>
          <a:off x="0" y="0"/>
          <a:ext cx="0" cy="0"/>
          <a:chOff x="0" y="0"/>
          <a:chExt cx="0" cy="0"/>
        </a:xfrm>
      </p:grpSpPr>
      <p:sp>
        <p:nvSpPr>
          <p:cNvPr id="1739" name="Google Shape;1739;g3d30527cd4_2_567: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1740" name="Google Shape;1740;g3d30527cd4_2_56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45" name="Shape 1745"/>
        <p:cNvGrpSpPr/>
        <p:nvPr/>
      </p:nvGrpSpPr>
      <p:grpSpPr>
        <a:xfrm>
          <a:off x="0" y="0"/>
          <a:ext cx="0" cy="0"/>
          <a:chOff x="0" y="0"/>
          <a:chExt cx="0" cy="0"/>
        </a:xfrm>
      </p:grpSpPr>
      <p:sp>
        <p:nvSpPr>
          <p:cNvPr id="1746" name="Google Shape;1746;g3d30527cd4_2_573: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1747" name="Google Shape;1747;g3d30527cd4_2_57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52" name="Shape 1752"/>
        <p:cNvGrpSpPr/>
        <p:nvPr/>
      </p:nvGrpSpPr>
      <p:grpSpPr>
        <a:xfrm>
          <a:off x="0" y="0"/>
          <a:ext cx="0" cy="0"/>
          <a:chOff x="0" y="0"/>
          <a:chExt cx="0" cy="0"/>
        </a:xfrm>
      </p:grpSpPr>
      <p:sp>
        <p:nvSpPr>
          <p:cNvPr id="1753" name="Google Shape;1753;g3d30527cd4_2_579: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1754" name="Google Shape;1754;g3d30527cd4_2_57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59" name="Shape 1759"/>
        <p:cNvGrpSpPr/>
        <p:nvPr/>
      </p:nvGrpSpPr>
      <p:grpSpPr>
        <a:xfrm>
          <a:off x="0" y="0"/>
          <a:ext cx="0" cy="0"/>
          <a:chOff x="0" y="0"/>
          <a:chExt cx="0" cy="0"/>
        </a:xfrm>
      </p:grpSpPr>
      <p:sp>
        <p:nvSpPr>
          <p:cNvPr id="1760" name="Google Shape;1760;g3d2afdb213_1_2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1761" name="Google Shape;1761;g3d2afdb213_1_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69" name="Shape 1769"/>
        <p:cNvGrpSpPr/>
        <p:nvPr/>
      </p:nvGrpSpPr>
      <p:grpSpPr>
        <a:xfrm>
          <a:off x="0" y="0"/>
          <a:ext cx="0" cy="0"/>
          <a:chOff x="0" y="0"/>
          <a:chExt cx="0" cy="0"/>
        </a:xfrm>
      </p:grpSpPr>
      <p:sp>
        <p:nvSpPr>
          <p:cNvPr id="1770" name="Google Shape;1770;g3d30527cd4_2_594: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1771" name="Google Shape;1771;g3d30527cd4_2_59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75" name="Shape 1775"/>
        <p:cNvGrpSpPr/>
        <p:nvPr/>
      </p:nvGrpSpPr>
      <p:grpSpPr>
        <a:xfrm>
          <a:off x="0" y="0"/>
          <a:ext cx="0" cy="0"/>
          <a:chOff x="0" y="0"/>
          <a:chExt cx="0" cy="0"/>
        </a:xfrm>
      </p:grpSpPr>
      <p:sp>
        <p:nvSpPr>
          <p:cNvPr id="1776" name="Google Shape;1776;g3d30527cd4_2_599: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1777" name="Google Shape;1777;g3d30527cd4_2_59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84" name="Shape 1784"/>
        <p:cNvGrpSpPr/>
        <p:nvPr/>
      </p:nvGrpSpPr>
      <p:grpSpPr>
        <a:xfrm>
          <a:off x="0" y="0"/>
          <a:ext cx="0" cy="0"/>
          <a:chOff x="0" y="0"/>
          <a:chExt cx="0" cy="0"/>
        </a:xfrm>
      </p:grpSpPr>
      <p:sp>
        <p:nvSpPr>
          <p:cNvPr id="1785" name="Google Shape;1785;g3d30527cd4_2_607: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1786" name="Google Shape;1786;g3d30527cd4_2_60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90" name="Shape 1790"/>
        <p:cNvGrpSpPr/>
        <p:nvPr/>
      </p:nvGrpSpPr>
      <p:grpSpPr>
        <a:xfrm>
          <a:off x="0" y="0"/>
          <a:ext cx="0" cy="0"/>
          <a:chOff x="0" y="0"/>
          <a:chExt cx="0" cy="0"/>
        </a:xfrm>
      </p:grpSpPr>
      <p:sp>
        <p:nvSpPr>
          <p:cNvPr id="1791" name="Google Shape;1791;g3d30527cd4_2_612: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1792" name="Google Shape;1792;g3d30527cd4_2_6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2" name="Shape 762"/>
        <p:cNvGrpSpPr/>
        <p:nvPr/>
      </p:nvGrpSpPr>
      <p:grpSpPr>
        <a:xfrm>
          <a:off x="0" y="0"/>
          <a:ext cx="0" cy="0"/>
          <a:chOff x="0" y="0"/>
          <a:chExt cx="0" cy="0"/>
        </a:xfrm>
      </p:grpSpPr>
      <p:sp>
        <p:nvSpPr>
          <p:cNvPr id="763" name="Google Shape;763;g3a2e233a0d_2_648: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764" name="Google Shape;764;g3a2e233a0d_2_6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97" name="Shape 1797"/>
        <p:cNvGrpSpPr/>
        <p:nvPr/>
      </p:nvGrpSpPr>
      <p:grpSpPr>
        <a:xfrm>
          <a:off x="0" y="0"/>
          <a:ext cx="0" cy="0"/>
          <a:chOff x="0" y="0"/>
          <a:chExt cx="0" cy="0"/>
        </a:xfrm>
      </p:grpSpPr>
      <p:sp>
        <p:nvSpPr>
          <p:cNvPr id="1798" name="Google Shape;1798;g3d30527cd4_2_618: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1799" name="Google Shape;1799;g3d30527cd4_2_6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03" name="Shape 1803"/>
        <p:cNvGrpSpPr/>
        <p:nvPr/>
      </p:nvGrpSpPr>
      <p:grpSpPr>
        <a:xfrm>
          <a:off x="0" y="0"/>
          <a:ext cx="0" cy="0"/>
          <a:chOff x="0" y="0"/>
          <a:chExt cx="0" cy="0"/>
        </a:xfrm>
      </p:grpSpPr>
      <p:sp>
        <p:nvSpPr>
          <p:cNvPr id="1804" name="Google Shape;1804;g3d30527cd4_2_623: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1805" name="Google Shape;1805;g3d30527cd4_2_6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10" name="Shape 1810"/>
        <p:cNvGrpSpPr/>
        <p:nvPr/>
      </p:nvGrpSpPr>
      <p:grpSpPr>
        <a:xfrm>
          <a:off x="0" y="0"/>
          <a:ext cx="0" cy="0"/>
          <a:chOff x="0" y="0"/>
          <a:chExt cx="0" cy="0"/>
        </a:xfrm>
      </p:grpSpPr>
      <p:sp>
        <p:nvSpPr>
          <p:cNvPr id="1811" name="Google Shape;1811;g3d30527cd4_2_629: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1812" name="Google Shape;1812;g3d30527cd4_2_6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16" name="Shape 1816"/>
        <p:cNvGrpSpPr/>
        <p:nvPr/>
      </p:nvGrpSpPr>
      <p:grpSpPr>
        <a:xfrm>
          <a:off x="0" y="0"/>
          <a:ext cx="0" cy="0"/>
          <a:chOff x="0" y="0"/>
          <a:chExt cx="0" cy="0"/>
        </a:xfrm>
      </p:grpSpPr>
      <p:sp>
        <p:nvSpPr>
          <p:cNvPr id="1817" name="Google Shape;1817;g3d30527cd4_2_651: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1818" name="Google Shape;1818;g3d30527cd4_2_6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22" name="Shape 1822"/>
        <p:cNvGrpSpPr/>
        <p:nvPr/>
      </p:nvGrpSpPr>
      <p:grpSpPr>
        <a:xfrm>
          <a:off x="0" y="0"/>
          <a:ext cx="0" cy="0"/>
          <a:chOff x="0" y="0"/>
          <a:chExt cx="0" cy="0"/>
        </a:xfrm>
      </p:grpSpPr>
      <p:sp>
        <p:nvSpPr>
          <p:cNvPr id="1823" name="Google Shape;1823;g3d2f6d23ae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1824" name="Google Shape;1824;g3d2f6d23ae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27" name="Shape 1827"/>
        <p:cNvGrpSpPr/>
        <p:nvPr/>
      </p:nvGrpSpPr>
      <p:grpSpPr>
        <a:xfrm>
          <a:off x="0" y="0"/>
          <a:ext cx="0" cy="0"/>
          <a:chOff x="0" y="0"/>
          <a:chExt cx="0" cy="0"/>
        </a:xfrm>
      </p:grpSpPr>
      <p:sp>
        <p:nvSpPr>
          <p:cNvPr id="1828" name="Google Shape;1828;g3a2e233a0d_2_16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1829" name="Google Shape;1829;g3a2e233a0d_2_1607: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32" name="Shape 1832"/>
        <p:cNvGrpSpPr/>
        <p:nvPr/>
      </p:nvGrpSpPr>
      <p:grpSpPr>
        <a:xfrm>
          <a:off x="0" y="0"/>
          <a:ext cx="0" cy="0"/>
          <a:chOff x="0" y="0"/>
          <a:chExt cx="0" cy="0"/>
        </a:xfrm>
      </p:grpSpPr>
      <p:sp>
        <p:nvSpPr>
          <p:cNvPr id="1833" name="Google Shape;1833;g3a2e233a0d_2_16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34" name="Google Shape;1834;g3a2e233a0d_2_16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69" name="Shape 1869"/>
        <p:cNvGrpSpPr/>
        <p:nvPr/>
      </p:nvGrpSpPr>
      <p:grpSpPr>
        <a:xfrm>
          <a:off x="0" y="0"/>
          <a:ext cx="0" cy="0"/>
          <a:chOff x="0" y="0"/>
          <a:chExt cx="0" cy="0"/>
        </a:xfrm>
      </p:grpSpPr>
      <p:sp>
        <p:nvSpPr>
          <p:cNvPr id="1870" name="Google Shape;1870;g3a2e233a0d_2_164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71" name="Google Shape;1871;g3a2e233a0d_2_16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200"/>
              <a:buFont typeface="Calibri"/>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76" name="Shape 1876"/>
        <p:cNvGrpSpPr/>
        <p:nvPr/>
      </p:nvGrpSpPr>
      <p:grpSpPr>
        <a:xfrm>
          <a:off x="0" y="0"/>
          <a:ext cx="0" cy="0"/>
          <a:chOff x="0" y="0"/>
          <a:chExt cx="0" cy="0"/>
        </a:xfrm>
      </p:grpSpPr>
      <p:sp>
        <p:nvSpPr>
          <p:cNvPr id="1877" name="Google Shape;1877;g3a2e233a0d_2_165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78" name="Google Shape;1878;g3a2e233a0d_2_16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200"/>
              <a:buFont typeface="Calibri"/>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82" name="Shape 1882"/>
        <p:cNvGrpSpPr/>
        <p:nvPr/>
      </p:nvGrpSpPr>
      <p:grpSpPr>
        <a:xfrm>
          <a:off x="0" y="0"/>
          <a:ext cx="0" cy="0"/>
          <a:chOff x="0" y="0"/>
          <a:chExt cx="0" cy="0"/>
        </a:xfrm>
      </p:grpSpPr>
      <p:sp>
        <p:nvSpPr>
          <p:cNvPr id="1883" name="Google Shape;1883;g3a2e233a0d_2_17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84" name="Google Shape;1884;g3a2e233a0d_2_171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t/>
            </a:r>
            <a:endParaRPr b="0" i="0" sz="1200" u="none" cap="none" strike="noStrike">
              <a:solidFill>
                <a:schemeClr val="dk1"/>
              </a:solidFill>
              <a:latin typeface="Calibri"/>
              <a:ea typeface="Calibri"/>
              <a:cs typeface="Calibri"/>
              <a:sym typeface="Calibri"/>
            </a:endParaRPr>
          </a:p>
        </p:txBody>
      </p:sp>
      <p:sp>
        <p:nvSpPr>
          <p:cNvPr id="1885" name="Google Shape;1885;g3a2e233a0d_2_171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Calibri"/>
              <a:buNone/>
            </a:pPr>
            <a:fld id="{00000000-1234-1234-1234-123412341234}" type="slidenum">
              <a:rPr b="0" i="0" lang="en"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8" name="Shape 768"/>
        <p:cNvGrpSpPr/>
        <p:nvPr/>
      </p:nvGrpSpPr>
      <p:grpSpPr>
        <a:xfrm>
          <a:off x="0" y="0"/>
          <a:ext cx="0" cy="0"/>
          <a:chOff x="0" y="0"/>
          <a:chExt cx="0" cy="0"/>
        </a:xfrm>
      </p:grpSpPr>
      <p:sp>
        <p:nvSpPr>
          <p:cNvPr id="769" name="Google Shape;769;g3a2e233a0d_2_65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70" name="Google Shape;770;g3a2e233a0d_2_6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91" name="Shape 1891"/>
        <p:cNvGrpSpPr/>
        <p:nvPr/>
      </p:nvGrpSpPr>
      <p:grpSpPr>
        <a:xfrm>
          <a:off x="0" y="0"/>
          <a:ext cx="0" cy="0"/>
          <a:chOff x="0" y="0"/>
          <a:chExt cx="0" cy="0"/>
        </a:xfrm>
      </p:grpSpPr>
      <p:sp>
        <p:nvSpPr>
          <p:cNvPr id="1892" name="Google Shape;1892;g3a2e233a0d_2_16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93" name="Google Shape;1893;g3a2e233a0d_2_165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t/>
            </a:r>
            <a:endParaRPr b="0" i="0" sz="1200" u="none" cap="none" strike="noStrike">
              <a:solidFill>
                <a:schemeClr val="dk1"/>
              </a:solidFill>
              <a:latin typeface="Calibri"/>
              <a:ea typeface="Calibri"/>
              <a:cs typeface="Calibri"/>
              <a:sym typeface="Calibri"/>
            </a:endParaRPr>
          </a:p>
        </p:txBody>
      </p:sp>
      <p:sp>
        <p:nvSpPr>
          <p:cNvPr id="1894" name="Google Shape;1894;g3a2e233a0d_2_165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Calibri"/>
              <a:buNone/>
            </a:pPr>
            <a:fld id="{00000000-1234-1234-1234-123412341234}" type="slidenum">
              <a:rPr b="0" i="0" lang="en"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05" name="Shape 1905"/>
        <p:cNvGrpSpPr/>
        <p:nvPr/>
      </p:nvGrpSpPr>
      <p:grpSpPr>
        <a:xfrm>
          <a:off x="0" y="0"/>
          <a:ext cx="0" cy="0"/>
          <a:chOff x="0" y="0"/>
          <a:chExt cx="0" cy="0"/>
        </a:xfrm>
      </p:grpSpPr>
      <p:sp>
        <p:nvSpPr>
          <p:cNvPr id="1906" name="Google Shape;1906;g3a2e233a0d_2_167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07" name="Google Shape;1907;g3a2e233a0d_2_167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t/>
            </a:r>
            <a:endParaRPr b="0" i="0" sz="1200" u="none" cap="none" strike="noStrike">
              <a:solidFill>
                <a:schemeClr val="dk1"/>
              </a:solidFill>
              <a:latin typeface="Calibri"/>
              <a:ea typeface="Calibri"/>
              <a:cs typeface="Calibri"/>
              <a:sym typeface="Calibri"/>
            </a:endParaRPr>
          </a:p>
        </p:txBody>
      </p:sp>
      <p:sp>
        <p:nvSpPr>
          <p:cNvPr id="1908" name="Google Shape;1908;g3a2e233a0d_2_167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Calibri"/>
              <a:buNone/>
            </a:pPr>
            <a:fld id="{00000000-1234-1234-1234-123412341234}" type="slidenum">
              <a:rPr b="0" i="0" lang="en"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19" name="Shape 1919"/>
        <p:cNvGrpSpPr/>
        <p:nvPr/>
      </p:nvGrpSpPr>
      <p:grpSpPr>
        <a:xfrm>
          <a:off x="0" y="0"/>
          <a:ext cx="0" cy="0"/>
          <a:chOff x="0" y="0"/>
          <a:chExt cx="0" cy="0"/>
        </a:xfrm>
      </p:grpSpPr>
      <p:sp>
        <p:nvSpPr>
          <p:cNvPr id="1920" name="Google Shape;1920;g3a2e233a0d_2_168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21" name="Google Shape;1921;g3a2e233a0d_2_168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t/>
            </a:r>
            <a:endParaRPr b="0" i="0" sz="1200" u="none" cap="none" strike="noStrike">
              <a:solidFill>
                <a:schemeClr val="dk1"/>
              </a:solidFill>
              <a:latin typeface="Calibri"/>
              <a:ea typeface="Calibri"/>
              <a:cs typeface="Calibri"/>
              <a:sym typeface="Calibri"/>
            </a:endParaRPr>
          </a:p>
        </p:txBody>
      </p:sp>
      <p:sp>
        <p:nvSpPr>
          <p:cNvPr id="1922" name="Google Shape;1922;g3a2e233a0d_2_168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Calibri"/>
              <a:buNone/>
            </a:pPr>
            <a:fld id="{00000000-1234-1234-1234-123412341234}" type="slidenum">
              <a:rPr b="0" i="0" lang="en"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34" name="Shape 1934"/>
        <p:cNvGrpSpPr/>
        <p:nvPr/>
      </p:nvGrpSpPr>
      <p:grpSpPr>
        <a:xfrm>
          <a:off x="0" y="0"/>
          <a:ext cx="0" cy="0"/>
          <a:chOff x="0" y="0"/>
          <a:chExt cx="0" cy="0"/>
        </a:xfrm>
      </p:grpSpPr>
      <p:sp>
        <p:nvSpPr>
          <p:cNvPr id="1935" name="Google Shape;1935;g3a2e233a0d_2_17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1936" name="Google Shape;1936;g3a2e233a0d_2_1730: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40" name="Shape 1940"/>
        <p:cNvGrpSpPr/>
        <p:nvPr/>
      </p:nvGrpSpPr>
      <p:grpSpPr>
        <a:xfrm>
          <a:off x="0" y="0"/>
          <a:ext cx="0" cy="0"/>
          <a:chOff x="0" y="0"/>
          <a:chExt cx="0" cy="0"/>
        </a:xfrm>
      </p:grpSpPr>
      <p:sp>
        <p:nvSpPr>
          <p:cNvPr id="1941" name="Google Shape;1941;g3a2e233a0d_2_17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1942" name="Google Shape;1942;g3a2e233a0d_2_1735: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46" name="Shape 1946"/>
        <p:cNvGrpSpPr/>
        <p:nvPr/>
      </p:nvGrpSpPr>
      <p:grpSpPr>
        <a:xfrm>
          <a:off x="0" y="0"/>
          <a:ext cx="0" cy="0"/>
          <a:chOff x="0" y="0"/>
          <a:chExt cx="0" cy="0"/>
        </a:xfrm>
      </p:grpSpPr>
      <p:sp>
        <p:nvSpPr>
          <p:cNvPr id="1947" name="Google Shape;1947;g3a2e233a0d_2_17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1948" name="Google Shape;1948;g3a2e233a0d_2_1740: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2" name="Shape 782"/>
        <p:cNvGrpSpPr/>
        <p:nvPr/>
      </p:nvGrpSpPr>
      <p:grpSpPr>
        <a:xfrm>
          <a:off x="0" y="0"/>
          <a:ext cx="0" cy="0"/>
          <a:chOff x="0" y="0"/>
          <a:chExt cx="0" cy="0"/>
        </a:xfrm>
      </p:grpSpPr>
      <p:sp>
        <p:nvSpPr>
          <p:cNvPr id="783" name="Google Shape;783;g3a2e233a0d_2_66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84" name="Google Shape;784;g3a2e233a0d_2_6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2" name="Shape 802"/>
        <p:cNvGrpSpPr/>
        <p:nvPr/>
      </p:nvGrpSpPr>
      <p:grpSpPr>
        <a:xfrm>
          <a:off x="0" y="0"/>
          <a:ext cx="0" cy="0"/>
          <a:chOff x="0" y="0"/>
          <a:chExt cx="0" cy="0"/>
        </a:xfrm>
      </p:grpSpPr>
      <p:sp>
        <p:nvSpPr>
          <p:cNvPr id="803" name="Google Shape;803;g3a2e233a0d_2_68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04" name="Google Shape;804;g3a2e233a0d_2_68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8" name="Shape 808"/>
        <p:cNvGrpSpPr/>
        <p:nvPr/>
      </p:nvGrpSpPr>
      <p:grpSpPr>
        <a:xfrm>
          <a:off x="0" y="0"/>
          <a:ext cx="0" cy="0"/>
          <a:chOff x="0" y="0"/>
          <a:chExt cx="0" cy="0"/>
        </a:xfrm>
      </p:grpSpPr>
      <p:sp>
        <p:nvSpPr>
          <p:cNvPr id="809" name="Google Shape;809;g3a2e233a0d_2_69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810" name="Google Shape;810;g3a2e233a0d_2_69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9" name="Shape 889"/>
        <p:cNvGrpSpPr/>
        <p:nvPr/>
      </p:nvGrpSpPr>
      <p:grpSpPr>
        <a:xfrm>
          <a:off x="0" y="0"/>
          <a:ext cx="0" cy="0"/>
          <a:chOff x="0" y="0"/>
          <a:chExt cx="0" cy="0"/>
        </a:xfrm>
      </p:grpSpPr>
      <p:sp>
        <p:nvSpPr>
          <p:cNvPr id="890" name="Google Shape;890;g3a2e233a0d_2_8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91" name="Google Shape;891;g3a2e233a0d_2_8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4" name="Shape 894"/>
        <p:cNvGrpSpPr/>
        <p:nvPr/>
      </p:nvGrpSpPr>
      <p:grpSpPr>
        <a:xfrm>
          <a:off x="0" y="0"/>
          <a:ext cx="0" cy="0"/>
          <a:chOff x="0" y="0"/>
          <a:chExt cx="0" cy="0"/>
        </a:xfrm>
      </p:grpSpPr>
      <p:sp>
        <p:nvSpPr>
          <p:cNvPr id="895" name="Google Shape;895;g3a2e233a0d_2_8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96" name="Google Shape;896;g3a2e233a0d_2_8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0" name="Shape 900"/>
        <p:cNvGrpSpPr/>
        <p:nvPr/>
      </p:nvGrpSpPr>
      <p:grpSpPr>
        <a:xfrm>
          <a:off x="0" y="0"/>
          <a:ext cx="0" cy="0"/>
          <a:chOff x="0" y="0"/>
          <a:chExt cx="0" cy="0"/>
        </a:xfrm>
      </p:grpSpPr>
      <p:sp>
        <p:nvSpPr>
          <p:cNvPr id="901" name="Google Shape;901;g3a2e233a0d_2_825: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902" name="Google Shape;902;g3a2e233a0d_2_8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1" name="Shape 911"/>
        <p:cNvGrpSpPr/>
        <p:nvPr/>
      </p:nvGrpSpPr>
      <p:grpSpPr>
        <a:xfrm>
          <a:off x="0" y="0"/>
          <a:ext cx="0" cy="0"/>
          <a:chOff x="0" y="0"/>
          <a:chExt cx="0" cy="0"/>
        </a:xfrm>
      </p:grpSpPr>
      <p:sp>
        <p:nvSpPr>
          <p:cNvPr id="912" name="Google Shape;912;g3a2e233a0d_2_8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13" name="Google Shape;913;g3a2e233a0d_2_8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0" name="Shape 660"/>
        <p:cNvGrpSpPr/>
        <p:nvPr/>
      </p:nvGrpSpPr>
      <p:grpSpPr>
        <a:xfrm>
          <a:off x="0" y="0"/>
          <a:ext cx="0" cy="0"/>
          <a:chOff x="0" y="0"/>
          <a:chExt cx="0" cy="0"/>
        </a:xfrm>
      </p:grpSpPr>
      <p:sp>
        <p:nvSpPr>
          <p:cNvPr id="661" name="Google Shape;661;g3a2e233a0d_2_55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2" name="Google Shape;662;g3a2e233a0d_2_5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7" name="Shape 917"/>
        <p:cNvGrpSpPr/>
        <p:nvPr/>
      </p:nvGrpSpPr>
      <p:grpSpPr>
        <a:xfrm>
          <a:off x="0" y="0"/>
          <a:ext cx="0" cy="0"/>
          <a:chOff x="0" y="0"/>
          <a:chExt cx="0" cy="0"/>
        </a:xfrm>
      </p:grpSpPr>
      <p:sp>
        <p:nvSpPr>
          <p:cNvPr id="918" name="Google Shape;918;g3a2e233a0d_2_8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19" name="Google Shape;919;g3a2e233a0d_2_83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200" u="none" cap="none" strike="noStrike">
              <a:solidFill>
                <a:schemeClr val="dk1"/>
              </a:solidFill>
              <a:latin typeface="Calibri"/>
              <a:ea typeface="Calibri"/>
              <a:cs typeface="Calibri"/>
              <a:sym typeface="Calibri"/>
            </a:endParaRPr>
          </a:p>
        </p:txBody>
      </p:sp>
      <p:sp>
        <p:nvSpPr>
          <p:cNvPr id="920" name="Google Shape;920;g3a2e233a0d_2_83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1" name="Shape 931"/>
        <p:cNvGrpSpPr/>
        <p:nvPr/>
      </p:nvGrpSpPr>
      <p:grpSpPr>
        <a:xfrm>
          <a:off x="0" y="0"/>
          <a:ext cx="0" cy="0"/>
          <a:chOff x="0" y="0"/>
          <a:chExt cx="0" cy="0"/>
        </a:xfrm>
      </p:grpSpPr>
      <p:sp>
        <p:nvSpPr>
          <p:cNvPr id="932" name="Google Shape;932;g3a2e233a0d_2_8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33" name="Google Shape;933;g3a2e233a0d_2_85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200" u="none" cap="none" strike="noStrike">
              <a:solidFill>
                <a:schemeClr val="dk1"/>
              </a:solidFill>
              <a:latin typeface="Calibri"/>
              <a:ea typeface="Calibri"/>
              <a:cs typeface="Calibri"/>
              <a:sym typeface="Calibri"/>
            </a:endParaRPr>
          </a:p>
        </p:txBody>
      </p:sp>
      <p:sp>
        <p:nvSpPr>
          <p:cNvPr id="934" name="Google Shape;934;g3a2e233a0d_2_85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9" name="Shape 969"/>
        <p:cNvGrpSpPr/>
        <p:nvPr/>
      </p:nvGrpSpPr>
      <p:grpSpPr>
        <a:xfrm>
          <a:off x="0" y="0"/>
          <a:ext cx="0" cy="0"/>
          <a:chOff x="0" y="0"/>
          <a:chExt cx="0" cy="0"/>
        </a:xfrm>
      </p:grpSpPr>
      <p:sp>
        <p:nvSpPr>
          <p:cNvPr id="970" name="Google Shape;970;g3a2e233a0d_2_87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71" name="Google Shape;971;g3a2e233a0d_2_87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200" u="none" cap="none" strike="noStrike">
              <a:solidFill>
                <a:schemeClr val="dk1"/>
              </a:solidFill>
              <a:latin typeface="Calibri"/>
              <a:ea typeface="Calibri"/>
              <a:cs typeface="Calibri"/>
              <a:sym typeface="Calibri"/>
            </a:endParaRPr>
          </a:p>
        </p:txBody>
      </p:sp>
      <p:sp>
        <p:nvSpPr>
          <p:cNvPr id="972" name="Google Shape;972;g3a2e233a0d_2_87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3" name="Shape 983"/>
        <p:cNvGrpSpPr/>
        <p:nvPr/>
      </p:nvGrpSpPr>
      <p:grpSpPr>
        <a:xfrm>
          <a:off x="0" y="0"/>
          <a:ext cx="0" cy="0"/>
          <a:chOff x="0" y="0"/>
          <a:chExt cx="0" cy="0"/>
        </a:xfrm>
      </p:grpSpPr>
      <p:sp>
        <p:nvSpPr>
          <p:cNvPr id="984" name="Google Shape;984;g3a2e233a0d_2_89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85" name="Google Shape;985;g3a2e233a0d_2_89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200" u="none" cap="none" strike="noStrike">
              <a:solidFill>
                <a:schemeClr val="dk1"/>
              </a:solidFill>
              <a:latin typeface="Calibri"/>
              <a:ea typeface="Calibri"/>
              <a:cs typeface="Calibri"/>
              <a:sym typeface="Calibri"/>
            </a:endParaRPr>
          </a:p>
        </p:txBody>
      </p:sp>
      <p:sp>
        <p:nvSpPr>
          <p:cNvPr id="986" name="Google Shape;986;g3a2e233a0d_2_89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1" name="Shape 991"/>
        <p:cNvGrpSpPr/>
        <p:nvPr/>
      </p:nvGrpSpPr>
      <p:grpSpPr>
        <a:xfrm>
          <a:off x="0" y="0"/>
          <a:ext cx="0" cy="0"/>
          <a:chOff x="0" y="0"/>
          <a:chExt cx="0" cy="0"/>
        </a:xfrm>
      </p:grpSpPr>
      <p:sp>
        <p:nvSpPr>
          <p:cNvPr id="992" name="Google Shape;992;g3a2e233a0d_2_89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93" name="Google Shape;993;g3a2e233a0d_2_89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8" name="Shape 998"/>
        <p:cNvGrpSpPr/>
        <p:nvPr/>
      </p:nvGrpSpPr>
      <p:grpSpPr>
        <a:xfrm>
          <a:off x="0" y="0"/>
          <a:ext cx="0" cy="0"/>
          <a:chOff x="0" y="0"/>
          <a:chExt cx="0" cy="0"/>
        </a:xfrm>
      </p:grpSpPr>
      <p:sp>
        <p:nvSpPr>
          <p:cNvPr id="999" name="Google Shape;999;g3a2e233a0d_2_903: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000" name="Google Shape;1000;g3a2e233a0d_2_90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3" name="Shape 1003"/>
        <p:cNvGrpSpPr/>
        <p:nvPr/>
      </p:nvGrpSpPr>
      <p:grpSpPr>
        <a:xfrm>
          <a:off x="0" y="0"/>
          <a:ext cx="0" cy="0"/>
          <a:chOff x="0" y="0"/>
          <a:chExt cx="0" cy="0"/>
        </a:xfrm>
      </p:grpSpPr>
      <p:sp>
        <p:nvSpPr>
          <p:cNvPr id="1004" name="Google Shape;1004;g3a2e233a0d_2_911: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005" name="Google Shape;1005;g3a2e233a0d_2_9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8" name="Shape 1018"/>
        <p:cNvGrpSpPr/>
        <p:nvPr/>
      </p:nvGrpSpPr>
      <p:grpSpPr>
        <a:xfrm>
          <a:off x="0" y="0"/>
          <a:ext cx="0" cy="0"/>
          <a:chOff x="0" y="0"/>
          <a:chExt cx="0" cy="0"/>
        </a:xfrm>
      </p:grpSpPr>
      <p:sp>
        <p:nvSpPr>
          <p:cNvPr id="1019" name="Google Shape;1019;g3a2e233a0d_2_9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20" name="Google Shape;1020;g3a2e233a0d_2_92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200" u="none" cap="none" strike="noStrike">
              <a:solidFill>
                <a:schemeClr val="dk1"/>
              </a:solidFill>
              <a:latin typeface="Calibri"/>
              <a:ea typeface="Calibri"/>
              <a:cs typeface="Calibri"/>
              <a:sym typeface="Calibri"/>
            </a:endParaRPr>
          </a:p>
        </p:txBody>
      </p:sp>
      <p:sp>
        <p:nvSpPr>
          <p:cNvPr id="1021" name="Google Shape;1021;g3a2e233a0d_2_92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1" name="Shape 1031"/>
        <p:cNvGrpSpPr/>
        <p:nvPr/>
      </p:nvGrpSpPr>
      <p:grpSpPr>
        <a:xfrm>
          <a:off x="0" y="0"/>
          <a:ext cx="0" cy="0"/>
          <a:chOff x="0" y="0"/>
          <a:chExt cx="0" cy="0"/>
        </a:xfrm>
      </p:grpSpPr>
      <p:sp>
        <p:nvSpPr>
          <p:cNvPr id="1032" name="Google Shape;1032;g3a2e233a0d_2_9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33" name="Google Shape;1033;g3a2e233a0d_2_93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200" u="none" cap="none" strike="noStrike">
              <a:solidFill>
                <a:schemeClr val="dk1"/>
              </a:solidFill>
              <a:latin typeface="Calibri"/>
              <a:ea typeface="Calibri"/>
              <a:cs typeface="Calibri"/>
              <a:sym typeface="Calibri"/>
            </a:endParaRPr>
          </a:p>
        </p:txBody>
      </p:sp>
      <p:sp>
        <p:nvSpPr>
          <p:cNvPr id="1034" name="Google Shape;1034;g3a2e233a0d_2_93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4" name="Shape 1044"/>
        <p:cNvGrpSpPr/>
        <p:nvPr/>
      </p:nvGrpSpPr>
      <p:grpSpPr>
        <a:xfrm>
          <a:off x="0" y="0"/>
          <a:ext cx="0" cy="0"/>
          <a:chOff x="0" y="0"/>
          <a:chExt cx="0" cy="0"/>
        </a:xfrm>
      </p:grpSpPr>
      <p:sp>
        <p:nvSpPr>
          <p:cNvPr id="1045" name="Google Shape;1045;g3a2e233a0d_2_9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46" name="Google Shape;1046;g3a2e233a0d_2_94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200" u="none" cap="none" strike="noStrike">
              <a:solidFill>
                <a:schemeClr val="dk1"/>
              </a:solidFill>
              <a:latin typeface="Calibri"/>
              <a:ea typeface="Calibri"/>
              <a:cs typeface="Calibri"/>
              <a:sym typeface="Calibri"/>
            </a:endParaRPr>
          </a:p>
        </p:txBody>
      </p:sp>
      <p:sp>
        <p:nvSpPr>
          <p:cNvPr id="1047" name="Google Shape;1047;g3a2e233a0d_2_94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6" name="Shape 666"/>
        <p:cNvGrpSpPr/>
        <p:nvPr/>
      </p:nvGrpSpPr>
      <p:grpSpPr>
        <a:xfrm>
          <a:off x="0" y="0"/>
          <a:ext cx="0" cy="0"/>
          <a:chOff x="0" y="0"/>
          <a:chExt cx="0" cy="0"/>
        </a:xfrm>
      </p:grpSpPr>
      <p:sp>
        <p:nvSpPr>
          <p:cNvPr id="667" name="Google Shape;667;g3a2e233a0d_2_558: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668" name="Google Shape;668;g3a2e233a0d_2_5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7" name="Shape 1057"/>
        <p:cNvGrpSpPr/>
        <p:nvPr/>
      </p:nvGrpSpPr>
      <p:grpSpPr>
        <a:xfrm>
          <a:off x="0" y="0"/>
          <a:ext cx="0" cy="0"/>
          <a:chOff x="0" y="0"/>
          <a:chExt cx="0" cy="0"/>
        </a:xfrm>
      </p:grpSpPr>
      <p:sp>
        <p:nvSpPr>
          <p:cNvPr id="1058" name="Google Shape;1058;g3a2e233a0d_2_96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59" name="Google Shape;1059;g3a2e233a0d_2_96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200" u="none" cap="none" strike="noStrike">
              <a:solidFill>
                <a:schemeClr val="dk1"/>
              </a:solidFill>
              <a:latin typeface="Calibri"/>
              <a:ea typeface="Calibri"/>
              <a:cs typeface="Calibri"/>
              <a:sym typeface="Calibri"/>
            </a:endParaRPr>
          </a:p>
        </p:txBody>
      </p:sp>
      <p:sp>
        <p:nvSpPr>
          <p:cNvPr id="1060" name="Google Shape;1060;g3a2e233a0d_2_96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0" name="Shape 1070"/>
        <p:cNvGrpSpPr/>
        <p:nvPr/>
      </p:nvGrpSpPr>
      <p:grpSpPr>
        <a:xfrm>
          <a:off x="0" y="0"/>
          <a:ext cx="0" cy="0"/>
          <a:chOff x="0" y="0"/>
          <a:chExt cx="0" cy="0"/>
        </a:xfrm>
      </p:grpSpPr>
      <p:sp>
        <p:nvSpPr>
          <p:cNvPr id="1071" name="Google Shape;1071;g3a2e233a0d_2_97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72" name="Google Shape;1072;g3a2e233a0d_2_97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200" u="none" cap="none" strike="noStrike">
              <a:solidFill>
                <a:schemeClr val="dk1"/>
              </a:solidFill>
              <a:latin typeface="Calibri"/>
              <a:ea typeface="Calibri"/>
              <a:cs typeface="Calibri"/>
              <a:sym typeface="Calibri"/>
            </a:endParaRPr>
          </a:p>
        </p:txBody>
      </p:sp>
      <p:sp>
        <p:nvSpPr>
          <p:cNvPr id="1073" name="Google Shape;1073;g3a2e233a0d_2_97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3" name="Shape 1083"/>
        <p:cNvGrpSpPr/>
        <p:nvPr/>
      </p:nvGrpSpPr>
      <p:grpSpPr>
        <a:xfrm>
          <a:off x="0" y="0"/>
          <a:ext cx="0" cy="0"/>
          <a:chOff x="0" y="0"/>
          <a:chExt cx="0" cy="0"/>
        </a:xfrm>
      </p:grpSpPr>
      <p:sp>
        <p:nvSpPr>
          <p:cNvPr id="1084" name="Google Shape;1084;g3a2e233a0d_2_98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85" name="Google Shape;1085;g3a2e233a0d_2_98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200" u="none" cap="none" strike="noStrike">
              <a:solidFill>
                <a:schemeClr val="dk1"/>
              </a:solidFill>
              <a:latin typeface="Calibri"/>
              <a:ea typeface="Calibri"/>
              <a:cs typeface="Calibri"/>
              <a:sym typeface="Calibri"/>
            </a:endParaRPr>
          </a:p>
        </p:txBody>
      </p:sp>
      <p:sp>
        <p:nvSpPr>
          <p:cNvPr id="1086" name="Google Shape;1086;g3a2e233a0d_2_98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6" name="Shape 1096"/>
        <p:cNvGrpSpPr/>
        <p:nvPr/>
      </p:nvGrpSpPr>
      <p:grpSpPr>
        <a:xfrm>
          <a:off x="0" y="0"/>
          <a:ext cx="0" cy="0"/>
          <a:chOff x="0" y="0"/>
          <a:chExt cx="0" cy="0"/>
        </a:xfrm>
      </p:grpSpPr>
      <p:sp>
        <p:nvSpPr>
          <p:cNvPr id="1097" name="Google Shape;1097;g3a2e233a0d_2_99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98" name="Google Shape;1098;g3a2e233a0d_2_99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200" u="none" cap="none" strike="noStrike">
              <a:solidFill>
                <a:schemeClr val="dk1"/>
              </a:solidFill>
              <a:latin typeface="Calibri"/>
              <a:ea typeface="Calibri"/>
              <a:cs typeface="Calibri"/>
              <a:sym typeface="Calibri"/>
            </a:endParaRPr>
          </a:p>
        </p:txBody>
      </p:sp>
      <p:sp>
        <p:nvSpPr>
          <p:cNvPr id="1099" name="Google Shape;1099;g3a2e233a0d_2_99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9" name="Shape 1109"/>
        <p:cNvGrpSpPr/>
        <p:nvPr/>
      </p:nvGrpSpPr>
      <p:grpSpPr>
        <a:xfrm>
          <a:off x="0" y="0"/>
          <a:ext cx="0" cy="0"/>
          <a:chOff x="0" y="0"/>
          <a:chExt cx="0" cy="0"/>
        </a:xfrm>
      </p:grpSpPr>
      <p:sp>
        <p:nvSpPr>
          <p:cNvPr id="1110" name="Google Shape;1110;g3a2e233a0d_2_100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11" name="Google Shape;1111;g3a2e233a0d_2_100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200" u="none" cap="none" strike="noStrike">
              <a:solidFill>
                <a:schemeClr val="dk1"/>
              </a:solidFill>
              <a:latin typeface="Calibri"/>
              <a:ea typeface="Calibri"/>
              <a:cs typeface="Calibri"/>
              <a:sym typeface="Calibri"/>
            </a:endParaRPr>
          </a:p>
        </p:txBody>
      </p:sp>
      <p:sp>
        <p:nvSpPr>
          <p:cNvPr id="1112" name="Google Shape;1112;g3a2e233a0d_2_100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2" name="Shape 1122"/>
        <p:cNvGrpSpPr/>
        <p:nvPr/>
      </p:nvGrpSpPr>
      <p:grpSpPr>
        <a:xfrm>
          <a:off x="0" y="0"/>
          <a:ext cx="0" cy="0"/>
          <a:chOff x="0" y="0"/>
          <a:chExt cx="0" cy="0"/>
        </a:xfrm>
      </p:grpSpPr>
      <p:sp>
        <p:nvSpPr>
          <p:cNvPr id="1123" name="Google Shape;1123;g3a2e233a0d_2_10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24" name="Google Shape;1124;g3a2e233a0d_2_102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200" u="none" cap="none" strike="noStrike">
              <a:solidFill>
                <a:schemeClr val="dk1"/>
              </a:solidFill>
              <a:latin typeface="Calibri"/>
              <a:ea typeface="Calibri"/>
              <a:cs typeface="Calibri"/>
              <a:sym typeface="Calibri"/>
            </a:endParaRPr>
          </a:p>
        </p:txBody>
      </p:sp>
      <p:sp>
        <p:nvSpPr>
          <p:cNvPr id="1125" name="Google Shape;1125;g3a2e233a0d_2_102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5" name="Shape 1135"/>
        <p:cNvGrpSpPr/>
        <p:nvPr/>
      </p:nvGrpSpPr>
      <p:grpSpPr>
        <a:xfrm>
          <a:off x="0" y="0"/>
          <a:ext cx="0" cy="0"/>
          <a:chOff x="0" y="0"/>
          <a:chExt cx="0" cy="0"/>
        </a:xfrm>
      </p:grpSpPr>
      <p:sp>
        <p:nvSpPr>
          <p:cNvPr id="1136" name="Google Shape;1136;g3a2e233a0d_2_10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37" name="Google Shape;1137;g3a2e233a0d_2_103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200" u="none" cap="none" strike="noStrike">
              <a:solidFill>
                <a:schemeClr val="dk1"/>
              </a:solidFill>
              <a:latin typeface="Calibri"/>
              <a:ea typeface="Calibri"/>
              <a:cs typeface="Calibri"/>
              <a:sym typeface="Calibri"/>
            </a:endParaRPr>
          </a:p>
        </p:txBody>
      </p:sp>
      <p:sp>
        <p:nvSpPr>
          <p:cNvPr id="1138" name="Google Shape;1138;g3a2e233a0d_2_103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8" name="Shape 1148"/>
        <p:cNvGrpSpPr/>
        <p:nvPr/>
      </p:nvGrpSpPr>
      <p:grpSpPr>
        <a:xfrm>
          <a:off x="0" y="0"/>
          <a:ext cx="0" cy="0"/>
          <a:chOff x="0" y="0"/>
          <a:chExt cx="0" cy="0"/>
        </a:xfrm>
      </p:grpSpPr>
      <p:sp>
        <p:nvSpPr>
          <p:cNvPr id="1149" name="Google Shape;1149;g3a2e233a0d_2_10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50" name="Google Shape;1150;g3a2e233a0d_2_104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200" u="none" cap="none" strike="noStrike">
              <a:solidFill>
                <a:schemeClr val="dk1"/>
              </a:solidFill>
              <a:latin typeface="Calibri"/>
              <a:ea typeface="Calibri"/>
              <a:cs typeface="Calibri"/>
              <a:sym typeface="Calibri"/>
            </a:endParaRPr>
          </a:p>
        </p:txBody>
      </p:sp>
      <p:sp>
        <p:nvSpPr>
          <p:cNvPr id="1151" name="Google Shape;1151;g3a2e233a0d_2_104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2" name="Shape 1162"/>
        <p:cNvGrpSpPr/>
        <p:nvPr/>
      </p:nvGrpSpPr>
      <p:grpSpPr>
        <a:xfrm>
          <a:off x="0" y="0"/>
          <a:ext cx="0" cy="0"/>
          <a:chOff x="0" y="0"/>
          <a:chExt cx="0" cy="0"/>
        </a:xfrm>
      </p:grpSpPr>
      <p:sp>
        <p:nvSpPr>
          <p:cNvPr id="1163" name="Google Shape;1163;g3a2e233a0d_2_10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64" name="Google Shape;1164;g3a2e233a0d_2_105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200" u="none" cap="none" strike="noStrike">
              <a:solidFill>
                <a:schemeClr val="dk1"/>
              </a:solidFill>
              <a:latin typeface="Calibri"/>
              <a:ea typeface="Calibri"/>
              <a:cs typeface="Calibri"/>
              <a:sym typeface="Calibri"/>
            </a:endParaRPr>
          </a:p>
        </p:txBody>
      </p:sp>
      <p:sp>
        <p:nvSpPr>
          <p:cNvPr id="1165" name="Google Shape;1165;g3a2e233a0d_2_105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6" name="Shape 1176"/>
        <p:cNvGrpSpPr/>
        <p:nvPr/>
      </p:nvGrpSpPr>
      <p:grpSpPr>
        <a:xfrm>
          <a:off x="0" y="0"/>
          <a:ext cx="0" cy="0"/>
          <a:chOff x="0" y="0"/>
          <a:chExt cx="0" cy="0"/>
        </a:xfrm>
      </p:grpSpPr>
      <p:sp>
        <p:nvSpPr>
          <p:cNvPr id="1177" name="Google Shape;1177;g3a2e233a0d_2_107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78" name="Google Shape;1178;g3a2e233a0d_2_107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200" u="none" cap="none" strike="noStrike">
              <a:solidFill>
                <a:schemeClr val="dk1"/>
              </a:solidFill>
              <a:latin typeface="Calibri"/>
              <a:ea typeface="Calibri"/>
              <a:cs typeface="Calibri"/>
              <a:sym typeface="Calibri"/>
            </a:endParaRPr>
          </a:p>
        </p:txBody>
      </p:sp>
      <p:sp>
        <p:nvSpPr>
          <p:cNvPr id="1179" name="Google Shape;1179;g3a2e233a0d_2_107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2" name="Shape 672"/>
        <p:cNvGrpSpPr/>
        <p:nvPr/>
      </p:nvGrpSpPr>
      <p:grpSpPr>
        <a:xfrm>
          <a:off x="0" y="0"/>
          <a:ext cx="0" cy="0"/>
          <a:chOff x="0" y="0"/>
          <a:chExt cx="0" cy="0"/>
        </a:xfrm>
      </p:grpSpPr>
      <p:sp>
        <p:nvSpPr>
          <p:cNvPr id="673" name="Google Shape;673;g3a2e233a0d_2_5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674" name="Google Shape;674;g3a2e233a0d_2_563: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2" name="Shape 1202"/>
        <p:cNvGrpSpPr/>
        <p:nvPr/>
      </p:nvGrpSpPr>
      <p:grpSpPr>
        <a:xfrm>
          <a:off x="0" y="0"/>
          <a:ext cx="0" cy="0"/>
          <a:chOff x="0" y="0"/>
          <a:chExt cx="0" cy="0"/>
        </a:xfrm>
      </p:grpSpPr>
      <p:sp>
        <p:nvSpPr>
          <p:cNvPr id="1203" name="Google Shape;1203;g3a2e233a0d_2_1096: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204" name="Google Shape;1204;g3a2e233a0d_2_109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31" name="Shape 1231"/>
        <p:cNvGrpSpPr/>
        <p:nvPr/>
      </p:nvGrpSpPr>
      <p:grpSpPr>
        <a:xfrm>
          <a:off x="0" y="0"/>
          <a:ext cx="0" cy="0"/>
          <a:chOff x="0" y="0"/>
          <a:chExt cx="0" cy="0"/>
        </a:xfrm>
      </p:grpSpPr>
      <p:sp>
        <p:nvSpPr>
          <p:cNvPr id="1232" name="Google Shape;1232;g3a2e233a0d_2_1124: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233" name="Google Shape;1233;g3a2e233a0d_2_11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60" name="Shape 1260"/>
        <p:cNvGrpSpPr/>
        <p:nvPr/>
      </p:nvGrpSpPr>
      <p:grpSpPr>
        <a:xfrm>
          <a:off x="0" y="0"/>
          <a:ext cx="0" cy="0"/>
          <a:chOff x="0" y="0"/>
          <a:chExt cx="0" cy="0"/>
        </a:xfrm>
      </p:grpSpPr>
      <p:sp>
        <p:nvSpPr>
          <p:cNvPr id="1261" name="Google Shape;1261;g3d2f6d23a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1262" name="Google Shape;1262;g3d2f6d23a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65" name="Shape 1265"/>
        <p:cNvGrpSpPr/>
        <p:nvPr/>
      </p:nvGrpSpPr>
      <p:grpSpPr>
        <a:xfrm>
          <a:off x="0" y="0"/>
          <a:ext cx="0" cy="0"/>
          <a:chOff x="0" y="0"/>
          <a:chExt cx="0" cy="0"/>
        </a:xfrm>
      </p:grpSpPr>
      <p:sp>
        <p:nvSpPr>
          <p:cNvPr id="1266" name="Google Shape;1266;g3a2e233a0d_2_115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67" name="Google Shape;1267;g3a2e233a0d_2_11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70" name="Shape 1270"/>
        <p:cNvGrpSpPr/>
        <p:nvPr/>
      </p:nvGrpSpPr>
      <p:grpSpPr>
        <a:xfrm>
          <a:off x="0" y="0"/>
          <a:ext cx="0" cy="0"/>
          <a:chOff x="0" y="0"/>
          <a:chExt cx="0" cy="0"/>
        </a:xfrm>
      </p:grpSpPr>
      <p:sp>
        <p:nvSpPr>
          <p:cNvPr id="1271" name="Google Shape;1271;g3a2e233a0d_2_1156: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300"/>
              <a:buFont typeface="Times New Roman"/>
              <a:buNone/>
            </a:pPr>
            <a:r>
              <a:t/>
            </a:r>
            <a:endParaRPr b="0" i="0" sz="1200" u="none" cap="none" strike="noStrike">
              <a:solidFill>
                <a:schemeClr val="dk1"/>
              </a:solidFill>
              <a:latin typeface="Times New Roman"/>
              <a:ea typeface="Times New Roman"/>
              <a:cs typeface="Times New Roman"/>
              <a:sym typeface="Times New Roman"/>
            </a:endParaRPr>
          </a:p>
        </p:txBody>
      </p:sp>
      <p:sp>
        <p:nvSpPr>
          <p:cNvPr id="1272" name="Google Shape;1272;g3a2e233a0d_2_115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82" name="Shape 1282"/>
        <p:cNvGrpSpPr/>
        <p:nvPr/>
      </p:nvGrpSpPr>
      <p:grpSpPr>
        <a:xfrm>
          <a:off x="0" y="0"/>
          <a:ext cx="0" cy="0"/>
          <a:chOff x="0" y="0"/>
          <a:chExt cx="0" cy="0"/>
        </a:xfrm>
      </p:grpSpPr>
      <p:sp>
        <p:nvSpPr>
          <p:cNvPr id="1283" name="Google Shape;1283;g3a2e233a0d_2_1167: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300"/>
              <a:buFont typeface="Times New Roman"/>
              <a:buNone/>
            </a:pPr>
            <a:r>
              <a:t/>
            </a:r>
            <a:endParaRPr b="0" i="0" sz="1200" u="none" cap="none" strike="noStrike">
              <a:solidFill>
                <a:schemeClr val="dk1"/>
              </a:solidFill>
              <a:latin typeface="Times New Roman"/>
              <a:ea typeface="Times New Roman"/>
              <a:cs typeface="Times New Roman"/>
              <a:sym typeface="Times New Roman"/>
            </a:endParaRPr>
          </a:p>
        </p:txBody>
      </p:sp>
      <p:sp>
        <p:nvSpPr>
          <p:cNvPr id="1284" name="Google Shape;1284;g3a2e233a0d_2_116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1" name="Shape 1291"/>
        <p:cNvGrpSpPr/>
        <p:nvPr/>
      </p:nvGrpSpPr>
      <p:grpSpPr>
        <a:xfrm>
          <a:off x="0" y="0"/>
          <a:ext cx="0" cy="0"/>
          <a:chOff x="0" y="0"/>
          <a:chExt cx="0" cy="0"/>
        </a:xfrm>
      </p:grpSpPr>
      <p:sp>
        <p:nvSpPr>
          <p:cNvPr id="1292" name="Google Shape;1292;g3a2e233a0d_2_117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93" name="Google Shape;1293;g3a2e233a0d_2_117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200" u="none" cap="none" strike="noStrike">
              <a:solidFill>
                <a:schemeClr val="dk1"/>
              </a:solidFill>
              <a:latin typeface="Calibri"/>
              <a:ea typeface="Calibri"/>
              <a:cs typeface="Calibri"/>
              <a:sym typeface="Calibri"/>
            </a:endParaRPr>
          </a:p>
        </p:txBody>
      </p:sp>
      <p:sp>
        <p:nvSpPr>
          <p:cNvPr id="1294" name="Google Shape;1294;g3a2e233a0d_2_117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9" name="Shape 1299"/>
        <p:cNvGrpSpPr/>
        <p:nvPr/>
      </p:nvGrpSpPr>
      <p:grpSpPr>
        <a:xfrm>
          <a:off x="0" y="0"/>
          <a:ext cx="0" cy="0"/>
          <a:chOff x="0" y="0"/>
          <a:chExt cx="0" cy="0"/>
        </a:xfrm>
      </p:grpSpPr>
      <p:sp>
        <p:nvSpPr>
          <p:cNvPr id="1300" name="Google Shape;1300;g3a2e233a0d_2_118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01" name="Google Shape;1301;g3a2e233a0d_2_118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200" u="none" cap="none" strike="noStrike">
              <a:solidFill>
                <a:schemeClr val="dk1"/>
              </a:solidFill>
              <a:latin typeface="Calibri"/>
              <a:ea typeface="Calibri"/>
              <a:cs typeface="Calibri"/>
              <a:sym typeface="Calibri"/>
            </a:endParaRPr>
          </a:p>
        </p:txBody>
      </p:sp>
      <p:sp>
        <p:nvSpPr>
          <p:cNvPr id="1302" name="Google Shape;1302;g3a2e233a0d_2_118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7" name="Shape 1307"/>
        <p:cNvGrpSpPr/>
        <p:nvPr/>
      </p:nvGrpSpPr>
      <p:grpSpPr>
        <a:xfrm>
          <a:off x="0" y="0"/>
          <a:ext cx="0" cy="0"/>
          <a:chOff x="0" y="0"/>
          <a:chExt cx="0" cy="0"/>
        </a:xfrm>
      </p:grpSpPr>
      <p:sp>
        <p:nvSpPr>
          <p:cNvPr id="1308" name="Google Shape;1308;g3a2e233a0d_2_118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09" name="Google Shape;1309;g3a2e233a0d_2_118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200" u="none" cap="none" strike="noStrike">
              <a:solidFill>
                <a:schemeClr val="dk1"/>
              </a:solidFill>
              <a:latin typeface="Calibri"/>
              <a:ea typeface="Calibri"/>
              <a:cs typeface="Calibri"/>
              <a:sym typeface="Calibri"/>
            </a:endParaRPr>
          </a:p>
        </p:txBody>
      </p:sp>
      <p:sp>
        <p:nvSpPr>
          <p:cNvPr id="1310" name="Google Shape;1310;g3a2e233a0d_2_118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17" name="Shape 1317"/>
        <p:cNvGrpSpPr/>
        <p:nvPr/>
      </p:nvGrpSpPr>
      <p:grpSpPr>
        <a:xfrm>
          <a:off x="0" y="0"/>
          <a:ext cx="0" cy="0"/>
          <a:chOff x="0" y="0"/>
          <a:chExt cx="0" cy="0"/>
        </a:xfrm>
      </p:grpSpPr>
      <p:sp>
        <p:nvSpPr>
          <p:cNvPr id="1318" name="Google Shape;1318;g3a2e233a0d_2_119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19" name="Google Shape;1319;g3a2e233a0d_2_119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200" u="none" cap="none" strike="noStrike">
              <a:solidFill>
                <a:schemeClr val="dk1"/>
              </a:solidFill>
              <a:latin typeface="Calibri"/>
              <a:ea typeface="Calibri"/>
              <a:cs typeface="Calibri"/>
              <a:sym typeface="Calibri"/>
            </a:endParaRPr>
          </a:p>
        </p:txBody>
      </p:sp>
      <p:sp>
        <p:nvSpPr>
          <p:cNvPr id="1320" name="Google Shape;1320;g3a2e233a0d_2_119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7" name="Shape 677"/>
        <p:cNvGrpSpPr/>
        <p:nvPr/>
      </p:nvGrpSpPr>
      <p:grpSpPr>
        <a:xfrm>
          <a:off x="0" y="0"/>
          <a:ext cx="0" cy="0"/>
          <a:chOff x="0" y="0"/>
          <a:chExt cx="0" cy="0"/>
        </a:xfrm>
      </p:grpSpPr>
      <p:sp>
        <p:nvSpPr>
          <p:cNvPr id="678" name="Google Shape;678;g3a2e233a0d_2_56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9" name="Google Shape;679;g3a2e233a0d_2_5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25" name="Shape 1325"/>
        <p:cNvGrpSpPr/>
        <p:nvPr/>
      </p:nvGrpSpPr>
      <p:grpSpPr>
        <a:xfrm>
          <a:off x="0" y="0"/>
          <a:ext cx="0" cy="0"/>
          <a:chOff x="0" y="0"/>
          <a:chExt cx="0" cy="0"/>
        </a:xfrm>
      </p:grpSpPr>
      <p:sp>
        <p:nvSpPr>
          <p:cNvPr id="1326" name="Google Shape;1326;g3a2e233a0d_2_120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27" name="Google Shape;1327;g3a2e233a0d_2_120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200" u="none" cap="none" strike="noStrike">
              <a:solidFill>
                <a:schemeClr val="dk1"/>
              </a:solidFill>
              <a:latin typeface="Calibri"/>
              <a:ea typeface="Calibri"/>
              <a:cs typeface="Calibri"/>
              <a:sym typeface="Calibri"/>
            </a:endParaRPr>
          </a:p>
        </p:txBody>
      </p:sp>
      <p:sp>
        <p:nvSpPr>
          <p:cNvPr id="1328" name="Google Shape;1328;g3a2e233a0d_2_120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33" name="Shape 1333"/>
        <p:cNvGrpSpPr/>
        <p:nvPr/>
      </p:nvGrpSpPr>
      <p:grpSpPr>
        <a:xfrm>
          <a:off x="0" y="0"/>
          <a:ext cx="0" cy="0"/>
          <a:chOff x="0" y="0"/>
          <a:chExt cx="0" cy="0"/>
        </a:xfrm>
      </p:grpSpPr>
      <p:sp>
        <p:nvSpPr>
          <p:cNvPr id="1334" name="Google Shape;1334;g3a2e233a0d_2_12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35" name="Google Shape;1335;g3a2e233a0d_2_121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200" u="none" cap="none" strike="noStrike">
              <a:solidFill>
                <a:schemeClr val="dk1"/>
              </a:solidFill>
              <a:latin typeface="Calibri"/>
              <a:ea typeface="Calibri"/>
              <a:cs typeface="Calibri"/>
              <a:sym typeface="Calibri"/>
            </a:endParaRPr>
          </a:p>
        </p:txBody>
      </p:sp>
      <p:sp>
        <p:nvSpPr>
          <p:cNvPr id="1336" name="Google Shape;1336;g3a2e233a0d_2_121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41" name="Shape 1341"/>
        <p:cNvGrpSpPr/>
        <p:nvPr/>
      </p:nvGrpSpPr>
      <p:grpSpPr>
        <a:xfrm>
          <a:off x="0" y="0"/>
          <a:ext cx="0" cy="0"/>
          <a:chOff x="0" y="0"/>
          <a:chExt cx="0" cy="0"/>
        </a:xfrm>
      </p:grpSpPr>
      <p:sp>
        <p:nvSpPr>
          <p:cNvPr id="1342" name="Google Shape;1342;g3a2e233a0d_0_10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43" name="Google Shape;1343;g3a2e233a0d_0_10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200" u="none" cap="none" strike="noStrike">
              <a:solidFill>
                <a:schemeClr val="dk1"/>
              </a:solidFill>
              <a:latin typeface="Calibri"/>
              <a:ea typeface="Calibri"/>
              <a:cs typeface="Calibri"/>
              <a:sym typeface="Calibri"/>
            </a:endParaRPr>
          </a:p>
        </p:txBody>
      </p:sp>
      <p:sp>
        <p:nvSpPr>
          <p:cNvPr id="1344" name="Google Shape;1344;g3a2e233a0d_0_10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49" name="Shape 1349"/>
        <p:cNvGrpSpPr/>
        <p:nvPr/>
      </p:nvGrpSpPr>
      <p:grpSpPr>
        <a:xfrm>
          <a:off x="0" y="0"/>
          <a:ext cx="0" cy="0"/>
          <a:chOff x="0" y="0"/>
          <a:chExt cx="0" cy="0"/>
        </a:xfrm>
      </p:grpSpPr>
      <p:sp>
        <p:nvSpPr>
          <p:cNvPr id="1350" name="Google Shape;1350;g3a2e233a0d_2_1226: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300"/>
              <a:buFont typeface="Times New Roman"/>
              <a:buNone/>
            </a:pPr>
            <a:r>
              <a:t/>
            </a:r>
            <a:endParaRPr b="0" i="0" sz="1200" u="none" cap="none" strike="noStrike">
              <a:solidFill>
                <a:schemeClr val="dk1"/>
              </a:solidFill>
              <a:latin typeface="Times New Roman"/>
              <a:ea typeface="Times New Roman"/>
              <a:cs typeface="Times New Roman"/>
              <a:sym typeface="Times New Roman"/>
            </a:endParaRPr>
          </a:p>
        </p:txBody>
      </p:sp>
      <p:sp>
        <p:nvSpPr>
          <p:cNvPr id="1351" name="Google Shape;1351;g3a2e233a0d_2_12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55" name="Shape 1355"/>
        <p:cNvGrpSpPr/>
        <p:nvPr/>
      </p:nvGrpSpPr>
      <p:grpSpPr>
        <a:xfrm>
          <a:off x="0" y="0"/>
          <a:ext cx="0" cy="0"/>
          <a:chOff x="0" y="0"/>
          <a:chExt cx="0" cy="0"/>
        </a:xfrm>
      </p:grpSpPr>
      <p:sp>
        <p:nvSpPr>
          <p:cNvPr id="1356" name="Google Shape;1356;g3d2f6d23ae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1357" name="Google Shape;1357;g3d2f6d23ae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0" name="Shape 1360"/>
        <p:cNvGrpSpPr/>
        <p:nvPr/>
      </p:nvGrpSpPr>
      <p:grpSpPr>
        <a:xfrm>
          <a:off x="0" y="0"/>
          <a:ext cx="0" cy="0"/>
          <a:chOff x="0" y="0"/>
          <a:chExt cx="0" cy="0"/>
        </a:xfrm>
      </p:grpSpPr>
      <p:sp>
        <p:nvSpPr>
          <p:cNvPr id="1361" name="Google Shape;1361;g3a2e233a0d_2_12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62" name="Google Shape;1362;g3a2e233a0d_2_12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5" name="Shape 1365"/>
        <p:cNvGrpSpPr/>
        <p:nvPr/>
      </p:nvGrpSpPr>
      <p:grpSpPr>
        <a:xfrm>
          <a:off x="0" y="0"/>
          <a:ext cx="0" cy="0"/>
          <a:chOff x="0" y="0"/>
          <a:chExt cx="0" cy="0"/>
        </a:xfrm>
      </p:grpSpPr>
      <p:sp>
        <p:nvSpPr>
          <p:cNvPr id="1366" name="Google Shape;1366;g3a2e233a0d_2_1235: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367" name="Google Shape;1367;g3a2e233a0d_2_12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87" name="Shape 1387"/>
        <p:cNvGrpSpPr/>
        <p:nvPr/>
      </p:nvGrpSpPr>
      <p:grpSpPr>
        <a:xfrm>
          <a:off x="0" y="0"/>
          <a:ext cx="0" cy="0"/>
          <a:chOff x="0" y="0"/>
          <a:chExt cx="0" cy="0"/>
        </a:xfrm>
      </p:grpSpPr>
      <p:sp>
        <p:nvSpPr>
          <p:cNvPr id="1388" name="Google Shape;1388;g3a2e233a0d_2_13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1389" name="Google Shape;1389;g3a2e233a0d_2_1309: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3" name="Shape 1423"/>
        <p:cNvGrpSpPr/>
        <p:nvPr/>
      </p:nvGrpSpPr>
      <p:grpSpPr>
        <a:xfrm>
          <a:off x="0" y="0"/>
          <a:ext cx="0" cy="0"/>
          <a:chOff x="0" y="0"/>
          <a:chExt cx="0" cy="0"/>
        </a:xfrm>
      </p:grpSpPr>
      <p:sp>
        <p:nvSpPr>
          <p:cNvPr id="1424" name="Google Shape;1424;g3a2e233a0d_2_128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25" name="Google Shape;1425;g3a2e233a0d_2_128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36" name="Shape 1436"/>
        <p:cNvGrpSpPr/>
        <p:nvPr/>
      </p:nvGrpSpPr>
      <p:grpSpPr>
        <a:xfrm>
          <a:off x="0" y="0"/>
          <a:ext cx="0" cy="0"/>
          <a:chOff x="0" y="0"/>
          <a:chExt cx="0" cy="0"/>
        </a:xfrm>
      </p:grpSpPr>
      <p:sp>
        <p:nvSpPr>
          <p:cNvPr id="1437" name="Google Shape;1437;g3a2e233a0d_2_1294: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438" name="Google Shape;1438;g3a2e233a0d_2_129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3" name="Shape 683"/>
        <p:cNvGrpSpPr/>
        <p:nvPr/>
      </p:nvGrpSpPr>
      <p:grpSpPr>
        <a:xfrm>
          <a:off x="0" y="0"/>
          <a:ext cx="0" cy="0"/>
          <a:chOff x="0" y="0"/>
          <a:chExt cx="0" cy="0"/>
        </a:xfrm>
      </p:grpSpPr>
      <p:sp>
        <p:nvSpPr>
          <p:cNvPr id="684" name="Google Shape;684;g3a2e233a0d_2_57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5" name="Google Shape;685;g3a2e233a0d_2_5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42" name="Shape 1442"/>
        <p:cNvGrpSpPr/>
        <p:nvPr/>
      </p:nvGrpSpPr>
      <p:grpSpPr>
        <a:xfrm>
          <a:off x="0" y="0"/>
          <a:ext cx="0" cy="0"/>
          <a:chOff x="0" y="0"/>
          <a:chExt cx="0" cy="0"/>
        </a:xfrm>
      </p:grpSpPr>
      <p:sp>
        <p:nvSpPr>
          <p:cNvPr id="1443" name="Google Shape;1443;g3a2e233a0d_2_1344: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444" name="Google Shape;1444;g3a2e233a0d_2_13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48" name="Shape 1448"/>
        <p:cNvGrpSpPr/>
        <p:nvPr/>
      </p:nvGrpSpPr>
      <p:grpSpPr>
        <a:xfrm>
          <a:off x="0" y="0"/>
          <a:ext cx="0" cy="0"/>
          <a:chOff x="0" y="0"/>
          <a:chExt cx="0" cy="0"/>
        </a:xfrm>
      </p:grpSpPr>
      <p:sp>
        <p:nvSpPr>
          <p:cNvPr id="1449" name="Google Shape;1449;g3a2e233a0d_2_1349: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450" name="Google Shape;1450;g3a2e233a0d_2_13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1" name="Shape 1461"/>
        <p:cNvGrpSpPr/>
        <p:nvPr/>
      </p:nvGrpSpPr>
      <p:grpSpPr>
        <a:xfrm>
          <a:off x="0" y="0"/>
          <a:ext cx="0" cy="0"/>
          <a:chOff x="0" y="0"/>
          <a:chExt cx="0" cy="0"/>
        </a:xfrm>
      </p:grpSpPr>
      <p:sp>
        <p:nvSpPr>
          <p:cNvPr id="1462" name="Google Shape;1462;g3a2e233a0d_2_1369: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463" name="Google Shape;1463;g3a2e233a0d_2_136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72" name="Shape 1472"/>
        <p:cNvGrpSpPr/>
        <p:nvPr/>
      </p:nvGrpSpPr>
      <p:grpSpPr>
        <a:xfrm>
          <a:off x="0" y="0"/>
          <a:ext cx="0" cy="0"/>
          <a:chOff x="0" y="0"/>
          <a:chExt cx="0" cy="0"/>
        </a:xfrm>
      </p:grpSpPr>
      <p:sp>
        <p:nvSpPr>
          <p:cNvPr id="1473" name="Google Shape;1473;g3d2f6d23ae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1474" name="Google Shape;1474;g3d2f6d23ae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77" name="Shape 1477"/>
        <p:cNvGrpSpPr/>
        <p:nvPr/>
      </p:nvGrpSpPr>
      <p:grpSpPr>
        <a:xfrm>
          <a:off x="0" y="0"/>
          <a:ext cx="0" cy="0"/>
          <a:chOff x="0" y="0"/>
          <a:chExt cx="0" cy="0"/>
        </a:xfrm>
      </p:grpSpPr>
      <p:sp>
        <p:nvSpPr>
          <p:cNvPr id="1478" name="Google Shape;1478;g3a2e233a0d_2_137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79" name="Google Shape;1479;g3a2e233a0d_2_13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82" name="Shape 1482"/>
        <p:cNvGrpSpPr/>
        <p:nvPr/>
      </p:nvGrpSpPr>
      <p:grpSpPr>
        <a:xfrm>
          <a:off x="0" y="0"/>
          <a:ext cx="0" cy="0"/>
          <a:chOff x="0" y="0"/>
          <a:chExt cx="0" cy="0"/>
        </a:xfrm>
      </p:grpSpPr>
      <p:sp>
        <p:nvSpPr>
          <p:cNvPr id="1483" name="Google Shape;1483;g3a2e233a0d_2_138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84" name="Google Shape;1484;g3a2e233a0d_2_138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88" name="Shape 1488"/>
        <p:cNvGrpSpPr/>
        <p:nvPr/>
      </p:nvGrpSpPr>
      <p:grpSpPr>
        <a:xfrm>
          <a:off x="0" y="0"/>
          <a:ext cx="0" cy="0"/>
          <a:chOff x="0" y="0"/>
          <a:chExt cx="0" cy="0"/>
        </a:xfrm>
      </p:grpSpPr>
      <p:sp>
        <p:nvSpPr>
          <p:cNvPr id="1489" name="Google Shape;1489;g3a2e233a0d_2_139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90" name="Google Shape;1490;g3a2e233a0d_2_139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Arial"/>
                <a:ea typeface="Arial"/>
                <a:cs typeface="Arial"/>
                <a:sym typeface="Arial"/>
              </a:rPr>
              <a:t>A pattern consists of one or more observation expressions joined by observation operators. </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Arial"/>
                <a:ea typeface="Arial"/>
                <a:cs typeface="Arial"/>
                <a:sym typeface="Arial"/>
              </a:rPr>
              <a:t>Valid observation operators are AND, OR, and FOLLOWEDBY</a:t>
            </a:r>
            <a:br>
              <a:rPr b="0" i="0" lang="en" sz="1100" u="none" cap="none" strike="noStrike">
                <a:solidFill>
                  <a:srgbClr val="000000"/>
                </a:solidFill>
                <a:latin typeface="Arial"/>
                <a:ea typeface="Arial"/>
                <a:cs typeface="Arial"/>
                <a:sym typeface="Arial"/>
              </a:rPr>
            </a:b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Arial"/>
                <a:ea typeface="Arial"/>
                <a:cs typeface="Arial"/>
                <a:sym typeface="Arial"/>
              </a:rPr>
              <a:t>Each one of those observation expressions may be a simple test (eg. ip-addr.value = '1.2.3.4'), or may be multiple tests that create a comparison expression. </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Arial"/>
                <a:ea typeface="Arial"/>
                <a:cs typeface="Arial"/>
                <a:sym typeface="Arial"/>
              </a:rPr>
              <a:t>Comparisons within an expression are separated by comparison operators. </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Arial"/>
                <a:ea typeface="Arial"/>
                <a:cs typeface="Arial"/>
                <a:sym typeface="Arial"/>
              </a:rPr>
              <a:t>There are several comparison operators, including things like =, &gt;, &lt;, IN, LIKE, etc.</a:t>
            </a:r>
            <a:br>
              <a:rPr b="0" i="0" lang="en" sz="1100" u="none" cap="none" strike="noStrike">
                <a:solidFill>
                  <a:srgbClr val="000000"/>
                </a:solidFill>
                <a:latin typeface="Arial"/>
                <a:ea typeface="Arial"/>
                <a:cs typeface="Arial"/>
                <a:sym typeface="Arial"/>
              </a:rPr>
            </a:b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Arial"/>
                <a:ea typeface="Arial"/>
                <a:cs typeface="Arial"/>
                <a:sym typeface="Arial"/>
              </a:rPr>
              <a:t>An entire observation expression MAY be followed by a qualifier, such as 'REPEATS X TIMES' or 'WITHIN Y SECONDS'.</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94" name="Shape 1494"/>
        <p:cNvGrpSpPr/>
        <p:nvPr/>
      </p:nvGrpSpPr>
      <p:grpSpPr>
        <a:xfrm>
          <a:off x="0" y="0"/>
          <a:ext cx="0" cy="0"/>
          <a:chOff x="0" y="0"/>
          <a:chExt cx="0" cy="0"/>
        </a:xfrm>
      </p:grpSpPr>
      <p:sp>
        <p:nvSpPr>
          <p:cNvPr id="1495" name="Google Shape;1495;g3a2e233a0d_2_140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96" name="Google Shape;1496;g3a2e233a0d_2_140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00" name="Shape 1500"/>
        <p:cNvGrpSpPr/>
        <p:nvPr/>
      </p:nvGrpSpPr>
      <p:grpSpPr>
        <a:xfrm>
          <a:off x="0" y="0"/>
          <a:ext cx="0" cy="0"/>
          <a:chOff x="0" y="0"/>
          <a:chExt cx="0" cy="0"/>
        </a:xfrm>
      </p:grpSpPr>
      <p:sp>
        <p:nvSpPr>
          <p:cNvPr id="1501" name="Google Shape;1501;g3a2e233a0d_0_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02" name="Google Shape;1502;g3a2e233a0d_0_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15" name="Shape 1515"/>
        <p:cNvGrpSpPr/>
        <p:nvPr/>
      </p:nvGrpSpPr>
      <p:grpSpPr>
        <a:xfrm>
          <a:off x="0" y="0"/>
          <a:ext cx="0" cy="0"/>
          <a:chOff x="0" y="0"/>
          <a:chExt cx="0" cy="0"/>
        </a:xfrm>
      </p:grpSpPr>
      <p:sp>
        <p:nvSpPr>
          <p:cNvPr id="1516" name="Google Shape;1516;g3a2e233a0d_0_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17" name="Google Shape;1517;g3a2e233a0d_0_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9" name="Shape 689"/>
        <p:cNvGrpSpPr/>
        <p:nvPr/>
      </p:nvGrpSpPr>
      <p:grpSpPr>
        <a:xfrm>
          <a:off x="0" y="0"/>
          <a:ext cx="0" cy="0"/>
          <a:chOff x="0" y="0"/>
          <a:chExt cx="0" cy="0"/>
        </a:xfrm>
      </p:grpSpPr>
      <p:sp>
        <p:nvSpPr>
          <p:cNvPr id="690" name="Google Shape;690;g3a2e233a0d_2_57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91" name="Google Shape;691;g3a2e233a0d_2_57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200" u="none" cap="none" strike="noStrike">
              <a:solidFill>
                <a:schemeClr val="dk1"/>
              </a:solidFill>
              <a:latin typeface="Calibri"/>
              <a:ea typeface="Calibri"/>
              <a:cs typeface="Calibri"/>
              <a:sym typeface="Calibri"/>
            </a:endParaRPr>
          </a:p>
        </p:txBody>
      </p:sp>
      <p:sp>
        <p:nvSpPr>
          <p:cNvPr id="692" name="Google Shape;692;g3a2e233a0d_2_57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33" name="Shape 1533"/>
        <p:cNvGrpSpPr/>
        <p:nvPr/>
      </p:nvGrpSpPr>
      <p:grpSpPr>
        <a:xfrm>
          <a:off x="0" y="0"/>
          <a:ext cx="0" cy="0"/>
          <a:chOff x="0" y="0"/>
          <a:chExt cx="0" cy="0"/>
        </a:xfrm>
      </p:grpSpPr>
      <p:sp>
        <p:nvSpPr>
          <p:cNvPr id="1534" name="Google Shape;1534;g3a2e233a0d_0_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35" name="Google Shape;1535;g3a2e233a0d_0_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45" name="Shape 1545"/>
        <p:cNvGrpSpPr/>
        <p:nvPr/>
      </p:nvGrpSpPr>
      <p:grpSpPr>
        <a:xfrm>
          <a:off x="0" y="0"/>
          <a:ext cx="0" cy="0"/>
          <a:chOff x="0" y="0"/>
          <a:chExt cx="0" cy="0"/>
        </a:xfrm>
      </p:grpSpPr>
      <p:sp>
        <p:nvSpPr>
          <p:cNvPr id="1546" name="Google Shape;1546;g3a2e233a0d_2_144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47" name="Google Shape;1547;g3a2e233a0d_2_14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55" name="Shape 1555"/>
        <p:cNvGrpSpPr/>
        <p:nvPr/>
      </p:nvGrpSpPr>
      <p:grpSpPr>
        <a:xfrm>
          <a:off x="0" y="0"/>
          <a:ext cx="0" cy="0"/>
          <a:chOff x="0" y="0"/>
          <a:chExt cx="0" cy="0"/>
        </a:xfrm>
      </p:grpSpPr>
      <p:sp>
        <p:nvSpPr>
          <p:cNvPr id="1556" name="Google Shape;1556;g3d2f6d23ae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1557" name="Google Shape;1557;g3d2f6d23ae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60" name="Shape 1560"/>
        <p:cNvGrpSpPr/>
        <p:nvPr/>
      </p:nvGrpSpPr>
      <p:grpSpPr>
        <a:xfrm>
          <a:off x="0" y="0"/>
          <a:ext cx="0" cy="0"/>
          <a:chOff x="0" y="0"/>
          <a:chExt cx="0" cy="0"/>
        </a:xfrm>
      </p:grpSpPr>
      <p:sp>
        <p:nvSpPr>
          <p:cNvPr id="1561" name="Google Shape;1561;g3a2e233a0d_2_14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1562" name="Google Shape;1562;g3a2e233a0d_2_1452: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65" name="Shape 1565"/>
        <p:cNvGrpSpPr/>
        <p:nvPr/>
      </p:nvGrpSpPr>
      <p:grpSpPr>
        <a:xfrm>
          <a:off x="0" y="0"/>
          <a:ext cx="0" cy="0"/>
          <a:chOff x="0" y="0"/>
          <a:chExt cx="0" cy="0"/>
        </a:xfrm>
      </p:grpSpPr>
      <p:sp>
        <p:nvSpPr>
          <p:cNvPr id="1566" name="Google Shape;1566;g3a2e233a0d_2_14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1567" name="Google Shape;1567;g3a2e233a0d_2_1456: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71" name="Shape 1571"/>
        <p:cNvGrpSpPr/>
        <p:nvPr/>
      </p:nvGrpSpPr>
      <p:grpSpPr>
        <a:xfrm>
          <a:off x="0" y="0"/>
          <a:ext cx="0" cy="0"/>
          <a:chOff x="0" y="0"/>
          <a:chExt cx="0" cy="0"/>
        </a:xfrm>
      </p:grpSpPr>
      <p:sp>
        <p:nvSpPr>
          <p:cNvPr id="1572" name="Google Shape;1572;g3a2e233a0d_2_15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1573" name="Google Shape;1573;g3a2e233a0d_2_1533: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79" name="Shape 1579"/>
        <p:cNvGrpSpPr/>
        <p:nvPr/>
      </p:nvGrpSpPr>
      <p:grpSpPr>
        <a:xfrm>
          <a:off x="0" y="0"/>
          <a:ext cx="0" cy="0"/>
          <a:chOff x="0" y="0"/>
          <a:chExt cx="0" cy="0"/>
        </a:xfrm>
      </p:grpSpPr>
      <p:sp>
        <p:nvSpPr>
          <p:cNvPr id="1580" name="Google Shape;1580;g3a2e233a0d_2_15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1581" name="Google Shape;1581;g3a2e233a0d_2_1540: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85" name="Shape 1585"/>
        <p:cNvGrpSpPr/>
        <p:nvPr/>
      </p:nvGrpSpPr>
      <p:grpSpPr>
        <a:xfrm>
          <a:off x="0" y="0"/>
          <a:ext cx="0" cy="0"/>
          <a:chOff x="0" y="0"/>
          <a:chExt cx="0" cy="0"/>
        </a:xfrm>
      </p:grpSpPr>
      <p:sp>
        <p:nvSpPr>
          <p:cNvPr id="1586" name="Google Shape;1586;g3a2e233a0d_2_15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1587" name="Google Shape;1587;g3a2e233a0d_2_1545: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91" name="Shape 1591"/>
        <p:cNvGrpSpPr/>
        <p:nvPr/>
      </p:nvGrpSpPr>
      <p:grpSpPr>
        <a:xfrm>
          <a:off x="0" y="0"/>
          <a:ext cx="0" cy="0"/>
          <a:chOff x="0" y="0"/>
          <a:chExt cx="0" cy="0"/>
        </a:xfrm>
      </p:grpSpPr>
      <p:sp>
        <p:nvSpPr>
          <p:cNvPr id="1592" name="Google Shape;1592;g3a2e233a0d_2_15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1593" name="Google Shape;1593;g3a2e233a0d_2_1550: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97" name="Shape 1597"/>
        <p:cNvGrpSpPr/>
        <p:nvPr/>
      </p:nvGrpSpPr>
      <p:grpSpPr>
        <a:xfrm>
          <a:off x="0" y="0"/>
          <a:ext cx="0" cy="0"/>
          <a:chOff x="0" y="0"/>
          <a:chExt cx="0" cy="0"/>
        </a:xfrm>
      </p:grpSpPr>
      <p:sp>
        <p:nvSpPr>
          <p:cNvPr id="1598" name="Google Shape;1598;g3a2e233a0d_2_15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1599" name="Google Shape;1599;g3a2e233a0d_2_1555: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9" name="Shape 699"/>
        <p:cNvGrpSpPr/>
        <p:nvPr/>
      </p:nvGrpSpPr>
      <p:grpSpPr>
        <a:xfrm>
          <a:off x="0" y="0"/>
          <a:ext cx="0" cy="0"/>
          <a:chOff x="0" y="0"/>
          <a:chExt cx="0" cy="0"/>
        </a:xfrm>
      </p:grpSpPr>
      <p:sp>
        <p:nvSpPr>
          <p:cNvPr id="700" name="Google Shape;700;g3a2e233a0d_2_58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01" name="Google Shape;701;g3a2e233a0d_2_58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200" u="none" cap="none" strike="noStrike">
              <a:solidFill>
                <a:schemeClr val="dk1"/>
              </a:solidFill>
              <a:latin typeface="Calibri"/>
              <a:ea typeface="Calibri"/>
              <a:cs typeface="Calibri"/>
              <a:sym typeface="Calibri"/>
            </a:endParaRPr>
          </a:p>
        </p:txBody>
      </p:sp>
      <p:sp>
        <p:nvSpPr>
          <p:cNvPr id="702" name="Google Shape;702;g3a2e233a0d_2_58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03" name="Shape 1603"/>
        <p:cNvGrpSpPr/>
        <p:nvPr/>
      </p:nvGrpSpPr>
      <p:grpSpPr>
        <a:xfrm>
          <a:off x="0" y="0"/>
          <a:ext cx="0" cy="0"/>
          <a:chOff x="0" y="0"/>
          <a:chExt cx="0" cy="0"/>
        </a:xfrm>
      </p:grpSpPr>
      <p:sp>
        <p:nvSpPr>
          <p:cNvPr id="1604" name="Google Shape;1604;g3a2e233a0d_2_15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1605" name="Google Shape;1605;g3a2e233a0d_2_1560: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09" name="Shape 1609"/>
        <p:cNvGrpSpPr/>
        <p:nvPr/>
      </p:nvGrpSpPr>
      <p:grpSpPr>
        <a:xfrm>
          <a:off x="0" y="0"/>
          <a:ext cx="0" cy="0"/>
          <a:chOff x="0" y="0"/>
          <a:chExt cx="0" cy="0"/>
        </a:xfrm>
      </p:grpSpPr>
      <p:sp>
        <p:nvSpPr>
          <p:cNvPr id="1610" name="Google Shape;1610;g3a2e233a0d_2_15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1611" name="Google Shape;1611;g3a2e233a0d_2_1565: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15" name="Shape 1615"/>
        <p:cNvGrpSpPr/>
        <p:nvPr/>
      </p:nvGrpSpPr>
      <p:grpSpPr>
        <a:xfrm>
          <a:off x="0" y="0"/>
          <a:ext cx="0" cy="0"/>
          <a:chOff x="0" y="0"/>
          <a:chExt cx="0" cy="0"/>
        </a:xfrm>
      </p:grpSpPr>
      <p:sp>
        <p:nvSpPr>
          <p:cNvPr id="1616" name="Google Shape;1616;g3a2e233a0d_2_15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1617" name="Google Shape;1617;g3a2e233a0d_2_1570: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21" name="Shape 1621"/>
        <p:cNvGrpSpPr/>
        <p:nvPr/>
      </p:nvGrpSpPr>
      <p:grpSpPr>
        <a:xfrm>
          <a:off x="0" y="0"/>
          <a:ext cx="0" cy="0"/>
          <a:chOff x="0" y="0"/>
          <a:chExt cx="0" cy="0"/>
        </a:xfrm>
      </p:grpSpPr>
      <p:sp>
        <p:nvSpPr>
          <p:cNvPr id="1622" name="Google Shape;1622;g3a2e233a0d_2_15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1623" name="Google Shape;1623;g3a2e233a0d_2_1575: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27" name="Shape 1627"/>
        <p:cNvGrpSpPr/>
        <p:nvPr/>
      </p:nvGrpSpPr>
      <p:grpSpPr>
        <a:xfrm>
          <a:off x="0" y="0"/>
          <a:ext cx="0" cy="0"/>
          <a:chOff x="0" y="0"/>
          <a:chExt cx="0" cy="0"/>
        </a:xfrm>
      </p:grpSpPr>
      <p:sp>
        <p:nvSpPr>
          <p:cNvPr id="1628" name="Google Shape;1628;g3a2e233a0d_2_15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1629" name="Google Shape;1629;g3a2e233a0d_2_1585: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33" name="Shape 1633"/>
        <p:cNvGrpSpPr/>
        <p:nvPr/>
      </p:nvGrpSpPr>
      <p:grpSpPr>
        <a:xfrm>
          <a:off x="0" y="0"/>
          <a:ext cx="0" cy="0"/>
          <a:chOff x="0" y="0"/>
          <a:chExt cx="0" cy="0"/>
        </a:xfrm>
      </p:grpSpPr>
      <p:sp>
        <p:nvSpPr>
          <p:cNvPr id="1634" name="Google Shape;1634;g3d2afdb21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1635" name="Google Shape;1635;g3d2afdb21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39" name="Shape 1639"/>
        <p:cNvGrpSpPr/>
        <p:nvPr/>
      </p:nvGrpSpPr>
      <p:grpSpPr>
        <a:xfrm>
          <a:off x="0" y="0"/>
          <a:ext cx="0" cy="0"/>
          <a:chOff x="0" y="0"/>
          <a:chExt cx="0" cy="0"/>
        </a:xfrm>
      </p:grpSpPr>
      <p:sp>
        <p:nvSpPr>
          <p:cNvPr id="1640" name="Google Shape;1640;g3d3257063e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1641" name="Google Shape;1641;g3d3257063e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45" name="Shape 1645"/>
        <p:cNvGrpSpPr/>
        <p:nvPr/>
      </p:nvGrpSpPr>
      <p:grpSpPr>
        <a:xfrm>
          <a:off x="0" y="0"/>
          <a:ext cx="0" cy="0"/>
          <a:chOff x="0" y="0"/>
          <a:chExt cx="0" cy="0"/>
        </a:xfrm>
      </p:grpSpPr>
      <p:sp>
        <p:nvSpPr>
          <p:cNvPr id="1646" name="Google Shape;1646;g3d2f6d23ae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1647" name="Google Shape;1647;g3d2f6d23ae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50" name="Shape 1650"/>
        <p:cNvGrpSpPr/>
        <p:nvPr/>
      </p:nvGrpSpPr>
      <p:grpSpPr>
        <a:xfrm>
          <a:off x="0" y="0"/>
          <a:ext cx="0" cy="0"/>
          <a:chOff x="0" y="0"/>
          <a:chExt cx="0" cy="0"/>
        </a:xfrm>
      </p:grpSpPr>
      <p:sp>
        <p:nvSpPr>
          <p:cNvPr id="1651" name="Google Shape;1651;g3a2e233a0d_2_16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1652" name="Google Shape;1652;g3a2e233a0d_2_1603: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55" name="Shape 1655"/>
        <p:cNvGrpSpPr/>
        <p:nvPr/>
      </p:nvGrpSpPr>
      <p:grpSpPr>
        <a:xfrm>
          <a:off x="0" y="0"/>
          <a:ext cx="0" cy="0"/>
          <a:chOff x="0" y="0"/>
          <a:chExt cx="0" cy="0"/>
        </a:xfrm>
      </p:grpSpPr>
      <p:sp>
        <p:nvSpPr>
          <p:cNvPr id="1656" name="Google Shape;1656;g3a7546b804_6_1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57" name="Google Shape;1657;g3a7546b804_6_1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9" name="Shape 709"/>
        <p:cNvGrpSpPr/>
        <p:nvPr/>
      </p:nvGrpSpPr>
      <p:grpSpPr>
        <a:xfrm>
          <a:off x="0" y="0"/>
          <a:ext cx="0" cy="0"/>
          <a:chOff x="0" y="0"/>
          <a:chExt cx="0" cy="0"/>
        </a:xfrm>
      </p:grpSpPr>
      <p:sp>
        <p:nvSpPr>
          <p:cNvPr id="710" name="Google Shape;710;g3a2e233a0d_2_59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11" name="Google Shape;711;g3a2e233a0d_2_59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61" name="Shape 1661"/>
        <p:cNvGrpSpPr/>
        <p:nvPr/>
      </p:nvGrpSpPr>
      <p:grpSpPr>
        <a:xfrm>
          <a:off x="0" y="0"/>
          <a:ext cx="0" cy="0"/>
          <a:chOff x="0" y="0"/>
          <a:chExt cx="0" cy="0"/>
        </a:xfrm>
      </p:grpSpPr>
      <p:sp>
        <p:nvSpPr>
          <p:cNvPr id="1662" name="Google Shape;1662;g3a7546b804_6_1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63" name="Google Shape;1663;g3a7546b804_6_1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67" name="Shape 1667"/>
        <p:cNvGrpSpPr/>
        <p:nvPr/>
      </p:nvGrpSpPr>
      <p:grpSpPr>
        <a:xfrm>
          <a:off x="0" y="0"/>
          <a:ext cx="0" cy="0"/>
          <a:chOff x="0" y="0"/>
          <a:chExt cx="0" cy="0"/>
        </a:xfrm>
      </p:grpSpPr>
      <p:sp>
        <p:nvSpPr>
          <p:cNvPr id="1668" name="Google Shape;1668;g3a7546b804_6_1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69" name="Google Shape;1669;g3a7546b804_6_1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73" name="Shape 1673"/>
        <p:cNvGrpSpPr/>
        <p:nvPr/>
      </p:nvGrpSpPr>
      <p:grpSpPr>
        <a:xfrm>
          <a:off x="0" y="0"/>
          <a:ext cx="0" cy="0"/>
          <a:chOff x="0" y="0"/>
          <a:chExt cx="0" cy="0"/>
        </a:xfrm>
      </p:grpSpPr>
      <p:sp>
        <p:nvSpPr>
          <p:cNvPr id="1674" name="Google Shape;1674;g3a2e233a0d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1675" name="Google Shape;1675;g3a2e233a0d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78" name="Shape 1678"/>
        <p:cNvGrpSpPr/>
        <p:nvPr/>
      </p:nvGrpSpPr>
      <p:grpSpPr>
        <a:xfrm>
          <a:off x="0" y="0"/>
          <a:ext cx="0" cy="0"/>
          <a:chOff x="0" y="0"/>
          <a:chExt cx="0" cy="0"/>
        </a:xfrm>
      </p:grpSpPr>
      <p:sp>
        <p:nvSpPr>
          <p:cNvPr id="1679" name="Google Shape;1679;g3a2e233a0d_2_15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1680" name="Google Shape;1680;g3a2e233a0d_2_1599: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83" name="Shape 1683"/>
        <p:cNvGrpSpPr/>
        <p:nvPr/>
      </p:nvGrpSpPr>
      <p:grpSpPr>
        <a:xfrm>
          <a:off x="0" y="0"/>
          <a:ext cx="0" cy="0"/>
          <a:chOff x="0" y="0"/>
          <a:chExt cx="0" cy="0"/>
        </a:xfrm>
      </p:grpSpPr>
      <p:sp>
        <p:nvSpPr>
          <p:cNvPr id="1684" name="Google Shape;1684;g3d30527cd4_2_5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85" name="Google Shape;1685;g3d30527cd4_2_52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 sz="1200" u="none" cap="none" strike="noStrike">
                <a:solidFill>
                  <a:schemeClr val="dk1"/>
                </a:solidFill>
                <a:latin typeface="Calibri"/>
                <a:ea typeface="Calibri"/>
                <a:cs typeface="Calibri"/>
                <a:sym typeface="Calibri"/>
              </a:rPr>
              <a:t>&lt;allan primary speaker&gt;</a:t>
            </a:r>
            <a:endParaRPr/>
          </a:p>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rPr b="0" i="0" lang="en" sz="1200" u="none" cap="none" strike="noStrike">
                <a:solidFill>
                  <a:schemeClr val="dk1"/>
                </a:solidFill>
                <a:latin typeface="Calibri"/>
                <a:ea typeface="Calibri"/>
                <a:cs typeface="Calibri"/>
                <a:sym typeface="Calibri"/>
              </a:rPr>
              <a:t>With STIX/TAXII 2 the Interoperability sub-committee is working with OASIS to introduce a new program called STIX Preferred. </a:t>
            </a:r>
            <a:endParaRPr/>
          </a:p>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rPr b="0" i="0" lang="en" sz="1200" u="none" cap="none" strike="noStrike">
                <a:solidFill>
                  <a:schemeClr val="dk1"/>
                </a:solidFill>
                <a:latin typeface="Calibri"/>
                <a:ea typeface="Calibri"/>
                <a:cs typeface="Calibri"/>
                <a:sym typeface="Calibri"/>
              </a:rPr>
              <a:t>This program is a self-certification for organizations that wish to certify their software products as passing the STIX Preferred tests and verification.</a:t>
            </a:r>
            <a:endParaRPr/>
          </a:p>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rPr b="0" i="0" lang="en" sz="1200" u="none" cap="none" strike="noStrike">
                <a:solidFill>
                  <a:schemeClr val="dk1"/>
                </a:solidFill>
                <a:latin typeface="Calibri"/>
                <a:ea typeface="Calibri"/>
                <a:cs typeface="Calibri"/>
                <a:sym typeface="Calibri"/>
              </a:rPr>
              <a:t>The goal is to both promote interoperability and a base level of capabilities across those products and ultimately increase the likelihood of products working together off-the-shelf when deployed to share CTI.</a:t>
            </a:r>
            <a:endParaRPr/>
          </a:p>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rPr b="0" i="0" lang="en" sz="1200" u="none" cap="none" strike="noStrike">
                <a:solidFill>
                  <a:schemeClr val="dk1"/>
                </a:solidFill>
                <a:latin typeface="Calibri"/>
                <a:ea typeface="Calibri"/>
                <a:cs typeface="Calibri"/>
                <a:sym typeface="Calibri"/>
              </a:rPr>
              <a:t>Org will likely be interested in 1 of 2 STIX Preferred Badges.</a:t>
            </a:r>
            <a:endParaRPr/>
          </a:p>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rPr b="0" i="0" lang="en" sz="1200" u="none" cap="none" strike="noStrike">
                <a:solidFill>
                  <a:schemeClr val="dk1"/>
                </a:solidFill>
                <a:latin typeface="Calibri"/>
                <a:ea typeface="Calibri"/>
                <a:cs typeface="Calibri"/>
                <a:sym typeface="Calibri"/>
              </a:rPr>
              <a:t>&lt;explain the badge difference&gt;</a:t>
            </a:r>
            <a:endParaRPr/>
          </a:p>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rPr b="0" i="0" lang="en" sz="1200" u="none" cap="none" strike="noStrike">
                <a:solidFill>
                  <a:schemeClr val="dk1"/>
                </a:solidFill>
                <a:latin typeface="Calibri"/>
                <a:ea typeface="Calibri"/>
                <a:cs typeface="Calibri"/>
                <a:sym typeface="Calibri"/>
              </a:rPr>
              <a:t>&lt;seque&gt; So lets share a few more details on the interoperability program. Allan keeps talking on next slide.</a:t>
            </a:r>
            <a:endParaRPr/>
          </a:p>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1686" name="Google Shape;1686;g3d30527cd4_2_52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93" name="Shape 1693"/>
        <p:cNvGrpSpPr/>
        <p:nvPr/>
      </p:nvGrpSpPr>
      <p:grpSpPr>
        <a:xfrm>
          <a:off x="0" y="0"/>
          <a:ext cx="0" cy="0"/>
          <a:chOff x="0" y="0"/>
          <a:chExt cx="0" cy="0"/>
        </a:xfrm>
      </p:grpSpPr>
      <p:sp>
        <p:nvSpPr>
          <p:cNvPr id="1694" name="Google Shape;1694;g3d30527cd4_2_5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95" name="Google Shape;1695;g3d30527cd4_2_52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100"/>
              <a:buFont typeface="Arial"/>
              <a:buNone/>
            </a:pPr>
            <a:r>
              <a:rPr b="0" i="0" lang="en" sz="1200" u="none" cap="none" strike="noStrike">
                <a:solidFill>
                  <a:schemeClr val="dk1"/>
                </a:solidFill>
                <a:latin typeface="Calibri"/>
                <a:ea typeface="Calibri"/>
                <a:cs typeface="Calibri"/>
                <a:sym typeface="Calibri"/>
              </a:rPr>
              <a:t>&lt;allan speaker&gt;</a:t>
            </a:r>
            <a:endParaRPr/>
          </a:p>
          <a:p>
            <a:pPr indent="-270927" lvl="0" marL="338658" marR="0" rtl="0" algn="l">
              <a:spcBef>
                <a:spcPts val="0"/>
              </a:spcBef>
              <a:spcAft>
                <a:spcPts val="0"/>
              </a:spcAft>
              <a:buNone/>
            </a:pPr>
            <a:r>
              <a:t/>
            </a:r>
            <a:endParaRPr b="1" i="0" sz="1200" u="none" cap="none" strike="noStrike">
              <a:solidFill>
                <a:schemeClr val="dk1"/>
              </a:solidFill>
              <a:latin typeface="Calibri"/>
              <a:ea typeface="Calibri"/>
              <a:cs typeface="Calibri"/>
              <a:sym typeface="Calibri"/>
            </a:endParaRPr>
          </a:p>
          <a:p>
            <a:pPr indent="-270927" lvl="0" marL="338658" marR="0" rtl="0" algn="l">
              <a:spcBef>
                <a:spcPts val="0"/>
              </a:spcBef>
              <a:spcAft>
                <a:spcPts val="0"/>
              </a:spcAft>
              <a:buNone/>
            </a:pPr>
            <a:r>
              <a:rPr b="1" i="0" lang="en" sz="1200" u="none" cap="none" strike="noStrike">
                <a:solidFill>
                  <a:schemeClr val="dk1"/>
                </a:solidFill>
                <a:latin typeface="Calibri"/>
                <a:ea typeface="Calibri"/>
                <a:cs typeface="Calibri"/>
                <a:sym typeface="Calibri"/>
              </a:rPr>
              <a:t>Data Feed Provider (DFP)</a:t>
            </a:r>
            <a:endParaRPr b="0" i="0" sz="1200" u="none" cap="none" strike="noStrike">
              <a:solidFill>
                <a:schemeClr val="dk1"/>
              </a:solidFill>
              <a:latin typeface="Calibri"/>
              <a:ea typeface="Calibri"/>
              <a:cs typeface="Calibri"/>
              <a:sym typeface="Calibri"/>
            </a:endParaRPr>
          </a:p>
          <a:p>
            <a:pPr indent="-243833" lvl="2" marL="609585" marR="0" rtl="0" algn="l">
              <a:spcBef>
                <a:spcPts val="0"/>
              </a:spcBef>
              <a:spcAft>
                <a:spcPts val="0"/>
              </a:spcAft>
              <a:buNone/>
            </a:pPr>
            <a:r>
              <a:rPr b="0" i="0" lang="en" sz="1200" u="none" cap="none" strike="noStrike">
                <a:solidFill>
                  <a:schemeClr val="dk1"/>
                </a:solidFill>
                <a:latin typeface="Calibri"/>
                <a:ea typeface="Calibri"/>
                <a:cs typeface="Calibri"/>
                <a:sym typeface="Calibri"/>
              </a:rPr>
              <a:t>Software instance that acts as a producer of STIX 2.0 content</a:t>
            </a:r>
            <a:endParaRPr/>
          </a:p>
          <a:p>
            <a:pPr indent="-186261" lvl="2" marL="948243" marR="0" rtl="0" algn="l">
              <a:spcBef>
                <a:spcPts val="0"/>
              </a:spcBef>
              <a:spcAft>
                <a:spcPts val="0"/>
              </a:spcAft>
              <a:buClr>
                <a:schemeClr val="dk1"/>
              </a:buClr>
              <a:buSzPts val="1500"/>
              <a:buFont typeface="Calibri"/>
              <a:buNone/>
            </a:pPr>
            <a:r>
              <a:t/>
            </a:r>
            <a:endParaRPr b="0" i="0" sz="800" u="none" cap="none" strike="noStrike">
              <a:solidFill>
                <a:schemeClr val="dk1"/>
              </a:solidFill>
              <a:latin typeface="Calibri"/>
              <a:ea typeface="Calibri"/>
              <a:cs typeface="Calibri"/>
              <a:sym typeface="Calibri"/>
            </a:endParaRPr>
          </a:p>
          <a:p>
            <a:pPr indent="-270927" lvl="0" marL="338658" marR="0" rtl="0" algn="l">
              <a:spcBef>
                <a:spcPts val="267"/>
              </a:spcBef>
              <a:spcAft>
                <a:spcPts val="0"/>
              </a:spcAft>
              <a:buNone/>
            </a:pPr>
            <a:r>
              <a:rPr b="1" i="0" lang="en" sz="1200" u="none" cap="none" strike="noStrike">
                <a:solidFill>
                  <a:schemeClr val="dk1"/>
                </a:solidFill>
                <a:latin typeface="Calibri"/>
                <a:ea typeface="Calibri"/>
                <a:cs typeface="Calibri"/>
                <a:sym typeface="Calibri"/>
              </a:rPr>
              <a:t>Threat Intelligence Platform (TIP)</a:t>
            </a:r>
            <a:endParaRPr b="0" i="0" sz="1200" u="none" cap="none" strike="noStrike">
              <a:solidFill>
                <a:schemeClr val="dk1"/>
              </a:solidFill>
              <a:latin typeface="Calibri"/>
              <a:ea typeface="Calibri"/>
              <a:cs typeface="Calibri"/>
              <a:sym typeface="Calibri"/>
            </a:endParaRPr>
          </a:p>
          <a:p>
            <a:pPr indent="-243833" lvl="2" marL="609585" marR="0" rtl="0" algn="l">
              <a:spcBef>
                <a:spcPts val="0"/>
              </a:spcBef>
              <a:spcAft>
                <a:spcPts val="0"/>
              </a:spcAft>
              <a:buNone/>
            </a:pPr>
            <a:r>
              <a:rPr b="0" i="0" lang="en" sz="1200" u="none" cap="none" strike="noStrike">
                <a:solidFill>
                  <a:schemeClr val="dk1"/>
                </a:solidFill>
                <a:latin typeface="Calibri"/>
                <a:ea typeface="Calibri"/>
                <a:cs typeface="Calibri"/>
                <a:sym typeface="Calibri"/>
              </a:rPr>
              <a:t>Software instance that acts as a producer and/or Respondent of STIX 2.0 content primarily used to aggregate, refine and share intelligence with other machines or security personnel operating other security infrastructure</a:t>
            </a:r>
            <a:endParaRPr/>
          </a:p>
          <a:p>
            <a:pPr indent="-186261" lvl="2" marL="948243" marR="0" rtl="0" algn="l">
              <a:spcBef>
                <a:spcPts val="0"/>
              </a:spcBef>
              <a:spcAft>
                <a:spcPts val="0"/>
              </a:spcAft>
              <a:buClr>
                <a:schemeClr val="dk1"/>
              </a:buClr>
              <a:buSzPts val="1500"/>
              <a:buFont typeface="Calibri"/>
              <a:buNone/>
            </a:pPr>
            <a:r>
              <a:t/>
            </a:r>
            <a:endParaRPr b="0" i="0" sz="800" u="none" cap="none" strike="noStrike">
              <a:solidFill>
                <a:schemeClr val="dk1"/>
              </a:solidFill>
              <a:latin typeface="Calibri"/>
              <a:ea typeface="Calibri"/>
              <a:cs typeface="Calibri"/>
              <a:sym typeface="Calibri"/>
            </a:endParaRPr>
          </a:p>
          <a:p>
            <a:pPr indent="-270927" lvl="0" marL="338658" marR="0" rtl="0" algn="l">
              <a:spcBef>
                <a:spcPts val="267"/>
              </a:spcBef>
              <a:spcAft>
                <a:spcPts val="0"/>
              </a:spcAft>
              <a:buNone/>
            </a:pPr>
            <a:r>
              <a:rPr b="1" i="0" lang="en" sz="1200" u="none" cap="none" strike="noStrike">
                <a:solidFill>
                  <a:schemeClr val="dk1"/>
                </a:solidFill>
                <a:latin typeface="Calibri"/>
                <a:ea typeface="Calibri"/>
                <a:cs typeface="Calibri"/>
                <a:sym typeface="Calibri"/>
              </a:rPr>
              <a:t>Security Incident and Event Management system (SIEM)</a:t>
            </a:r>
            <a:endParaRPr b="0" i="0" sz="1200" u="none" cap="none" strike="noStrike">
              <a:solidFill>
                <a:schemeClr val="dk1"/>
              </a:solidFill>
              <a:latin typeface="Calibri"/>
              <a:ea typeface="Calibri"/>
              <a:cs typeface="Calibri"/>
              <a:sym typeface="Calibri"/>
            </a:endParaRPr>
          </a:p>
          <a:p>
            <a:pPr indent="-243833" lvl="2" marL="609585" marR="0" rtl="0" algn="l">
              <a:spcBef>
                <a:spcPts val="0"/>
              </a:spcBef>
              <a:spcAft>
                <a:spcPts val="0"/>
              </a:spcAft>
              <a:buNone/>
            </a:pPr>
            <a:r>
              <a:rPr b="0" i="0" lang="en" sz="1200" u="none" cap="none" strike="noStrike">
                <a:solidFill>
                  <a:schemeClr val="dk1"/>
                </a:solidFill>
                <a:latin typeface="Calibri"/>
                <a:ea typeface="Calibri"/>
                <a:cs typeface="Calibri"/>
                <a:sym typeface="Calibri"/>
              </a:rPr>
              <a:t>Software instance that acts as a producer and/or Respondent of STIX 2.0 content. A SIEM that produces STIX content will typically create incidents and indicators. A SIEM that consumes STIX content will typically consume sightings, indicators</a:t>
            </a:r>
            <a:endParaRPr/>
          </a:p>
          <a:p>
            <a:pPr indent="-186261" lvl="2" marL="948243" marR="0" rtl="0" algn="l">
              <a:spcBef>
                <a:spcPts val="0"/>
              </a:spcBef>
              <a:spcAft>
                <a:spcPts val="0"/>
              </a:spcAft>
              <a:buClr>
                <a:schemeClr val="dk1"/>
              </a:buClr>
              <a:buSzPts val="1500"/>
              <a:buFont typeface="Calibri"/>
              <a:buNone/>
            </a:pPr>
            <a:r>
              <a:t/>
            </a:r>
            <a:endParaRPr b="0" i="0" sz="800" u="none" cap="none" strike="noStrike">
              <a:solidFill>
                <a:schemeClr val="dk1"/>
              </a:solidFill>
              <a:latin typeface="Calibri"/>
              <a:ea typeface="Calibri"/>
              <a:cs typeface="Calibri"/>
              <a:sym typeface="Calibri"/>
            </a:endParaRPr>
          </a:p>
          <a:p>
            <a:pPr indent="-270927" lvl="0" marL="338658" marR="0" rtl="0" algn="l">
              <a:spcBef>
                <a:spcPts val="267"/>
              </a:spcBef>
              <a:spcAft>
                <a:spcPts val="0"/>
              </a:spcAft>
              <a:buNone/>
            </a:pPr>
            <a:r>
              <a:rPr b="1" i="0" lang="en" sz="1200" u="none" cap="none" strike="noStrike">
                <a:solidFill>
                  <a:schemeClr val="dk1"/>
                </a:solidFill>
                <a:latin typeface="Calibri"/>
                <a:ea typeface="Calibri"/>
                <a:cs typeface="Calibri"/>
                <a:sym typeface="Calibri"/>
              </a:rPr>
              <a:t>TAXII Server (TXS) </a:t>
            </a:r>
            <a:endParaRPr b="0" i="0" sz="1200" u="none" cap="none" strike="noStrike">
              <a:solidFill>
                <a:schemeClr val="dk1"/>
              </a:solidFill>
              <a:latin typeface="Calibri"/>
              <a:ea typeface="Calibri"/>
              <a:cs typeface="Calibri"/>
              <a:sym typeface="Calibri"/>
            </a:endParaRPr>
          </a:p>
          <a:p>
            <a:pPr indent="-243833" lvl="2" marL="609585" marR="0" rtl="0" algn="l">
              <a:spcBef>
                <a:spcPts val="0"/>
              </a:spcBef>
              <a:spcAft>
                <a:spcPts val="0"/>
              </a:spcAft>
              <a:buNone/>
            </a:pPr>
            <a:r>
              <a:rPr b="0" i="0" lang="en" sz="1200" u="none" cap="none" strike="noStrike">
                <a:solidFill>
                  <a:schemeClr val="dk1"/>
                </a:solidFill>
                <a:latin typeface="Calibri"/>
                <a:ea typeface="Calibri"/>
                <a:cs typeface="Calibri"/>
                <a:sym typeface="Calibri"/>
              </a:rPr>
              <a:t>Software instance that acts as a TAXII Server enabling sharing between producers and respondents of STIX 2 content</a:t>
            </a:r>
            <a:endParaRPr/>
          </a:p>
          <a:p>
            <a:pPr indent="0" lvl="0" marL="0" marR="0" rtl="0" algn="l">
              <a:spcBef>
                <a:spcPts val="267"/>
              </a:spcBef>
              <a:spcAft>
                <a:spcPts val="0"/>
              </a:spcAft>
              <a:buClr>
                <a:schemeClr val="dk1"/>
              </a:buClr>
              <a:buSzPts val="800"/>
              <a:buFont typeface="Calibri"/>
              <a:buNone/>
            </a:pPr>
            <a:r>
              <a:t/>
            </a:r>
            <a:endParaRPr b="0" i="0" sz="800" u="none" cap="none" strike="noStrike">
              <a:solidFill>
                <a:schemeClr val="dk1"/>
              </a:solidFill>
              <a:latin typeface="Calibri"/>
              <a:ea typeface="Calibri"/>
              <a:cs typeface="Calibri"/>
              <a:sym typeface="Calibri"/>
            </a:endParaRPr>
          </a:p>
          <a:p>
            <a:pPr indent="-270927" lvl="0" marL="338658" marR="0" rtl="0" algn="l">
              <a:spcBef>
                <a:spcPts val="267"/>
              </a:spcBef>
              <a:spcAft>
                <a:spcPts val="0"/>
              </a:spcAft>
              <a:buNone/>
            </a:pPr>
            <a:r>
              <a:rPr b="1" i="0" lang="en" sz="1200" u="none" cap="none" strike="noStrike">
                <a:solidFill>
                  <a:schemeClr val="dk1"/>
                </a:solidFill>
                <a:latin typeface="Calibri"/>
                <a:ea typeface="Calibri"/>
                <a:cs typeface="Calibri"/>
                <a:sym typeface="Calibri"/>
              </a:rPr>
              <a:t>TAXII Feed (TXF)</a:t>
            </a:r>
            <a:endParaRPr/>
          </a:p>
          <a:p>
            <a:pPr indent="-243833" lvl="2" marL="609585" marR="0" rtl="0" algn="l">
              <a:spcBef>
                <a:spcPts val="0"/>
              </a:spcBef>
              <a:spcAft>
                <a:spcPts val="0"/>
              </a:spcAft>
              <a:buNone/>
            </a:pPr>
            <a:r>
              <a:rPr b="0" i="0" lang="en" sz="1200" u="none" cap="none" strike="noStrike">
                <a:solidFill>
                  <a:schemeClr val="dk1"/>
                </a:solidFill>
                <a:latin typeface="Calibri"/>
                <a:ea typeface="Calibri"/>
                <a:cs typeface="Calibri"/>
                <a:sym typeface="Calibri"/>
              </a:rPr>
              <a:t>Software instance that publishes STIX content from a road-only TAXII Server</a:t>
            </a:r>
            <a:endParaRPr/>
          </a:p>
          <a:p>
            <a:pPr indent="-243833" lvl="2" marL="609585"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287859" lvl="0" marL="338658" marR="0" rtl="0" algn="l">
              <a:spcBef>
                <a:spcPts val="0"/>
              </a:spcBef>
              <a:spcAft>
                <a:spcPts val="0"/>
              </a:spcAft>
              <a:buNone/>
            </a:pPr>
            <a:r>
              <a:rPr b="1" i="0" lang="en" sz="1333" u="none" cap="none" strike="noStrike">
                <a:solidFill>
                  <a:schemeClr val="dk1"/>
                </a:solidFill>
                <a:latin typeface="Calibri"/>
                <a:ea typeface="Calibri"/>
                <a:cs typeface="Calibri"/>
                <a:sym typeface="Calibri"/>
              </a:rPr>
              <a:t>Threat Mitigation System (TMS)</a:t>
            </a:r>
            <a:endParaRPr b="0" i="0" sz="1333" u="none" cap="none" strike="noStrike">
              <a:solidFill>
                <a:schemeClr val="dk1"/>
              </a:solidFill>
              <a:latin typeface="Calibri"/>
              <a:ea typeface="Calibri"/>
              <a:cs typeface="Calibri"/>
              <a:sym typeface="Calibri"/>
            </a:endParaRPr>
          </a:p>
          <a:p>
            <a:pPr indent="-243833" lvl="2" marL="609585" marR="0" rtl="0" algn="l">
              <a:spcBef>
                <a:spcPts val="0"/>
              </a:spcBef>
              <a:spcAft>
                <a:spcPts val="0"/>
              </a:spcAft>
              <a:buNone/>
            </a:pPr>
            <a:r>
              <a:rPr b="0" i="0" lang="en" sz="1333" u="none" cap="none" strike="noStrike">
                <a:solidFill>
                  <a:schemeClr val="dk1"/>
                </a:solidFill>
                <a:latin typeface="Calibri"/>
                <a:ea typeface="Calibri"/>
                <a:cs typeface="Calibri"/>
                <a:sym typeface="Calibri"/>
              </a:rPr>
              <a:t>Software instance that acts on course of actions and other threat mitigations such as a firewall or IPS,  Endpoint Detection and Response (EDR) software, etc</a:t>
            </a:r>
            <a:endParaRPr b="0" i="0" sz="1333" u="none" cap="none" strike="noStrike">
              <a:solidFill>
                <a:schemeClr val="dk1"/>
              </a:solidFill>
              <a:latin typeface="Calibri"/>
              <a:ea typeface="Calibri"/>
              <a:cs typeface="Calibri"/>
              <a:sym typeface="Calibri"/>
            </a:endParaRPr>
          </a:p>
          <a:p>
            <a:pPr indent="-186261" lvl="2" marL="948243" marR="0" rtl="0" algn="l">
              <a:spcBef>
                <a:spcPts val="0"/>
              </a:spcBef>
              <a:spcAft>
                <a:spcPts val="0"/>
              </a:spcAft>
              <a:buClr>
                <a:schemeClr val="dk1"/>
              </a:buClr>
              <a:buSzPts val="1500"/>
              <a:buFont typeface="Calibri"/>
              <a:buNone/>
            </a:pPr>
            <a:r>
              <a:t/>
            </a:r>
            <a:endParaRPr b="0" i="0" sz="1333" u="none" cap="none" strike="noStrike">
              <a:solidFill>
                <a:schemeClr val="dk1"/>
              </a:solidFill>
              <a:latin typeface="Calibri"/>
              <a:ea typeface="Calibri"/>
              <a:cs typeface="Calibri"/>
              <a:sym typeface="Calibri"/>
            </a:endParaRPr>
          </a:p>
          <a:p>
            <a:pPr indent="-287859" lvl="0" marL="338658" marR="0" rtl="0" algn="l">
              <a:spcBef>
                <a:spcPts val="267"/>
              </a:spcBef>
              <a:spcAft>
                <a:spcPts val="0"/>
              </a:spcAft>
              <a:buNone/>
            </a:pPr>
            <a:r>
              <a:rPr b="1" i="0" lang="en" sz="1333" u="none" cap="none" strike="noStrike">
                <a:solidFill>
                  <a:schemeClr val="dk1"/>
                </a:solidFill>
                <a:latin typeface="Calibri"/>
                <a:ea typeface="Calibri"/>
                <a:cs typeface="Calibri"/>
                <a:sym typeface="Calibri"/>
              </a:rPr>
              <a:t>Threat Detection System (TDS)</a:t>
            </a:r>
            <a:endParaRPr b="0" i="0" sz="1333" u="none" cap="none" strike="noStrike">
              <a:solidFill>
                <a:schemeClr val="dk1"/>
              </a:solidFill>
              <a:latin typeface="Calibri"/>
              <a:ea typeface="Calibri"/>
              <a:cs typeface="Calibri"/>
              <a:sym typeface="Calibri"/>
            </a:endParaRPr>
          </a:p>
          <a:p>
            <a:pPr indent="-243833" lvl="2" marL="609585" marR="0" rtl="0" algn="l">
              <a:spcBef>
                <a:spcPts val="0"/>
              </a:spcBef>
              <a:spcAft>
                <a:spcPts val="0"/>
              </a:spcAft>
              <a:buNone/>
            </a:pPr>
            <a:r>
              <a:rPr b="0" i="0" lang="en" sz="1333" u="none" cap="none" strike="noStrike">
                <a:solidFill>
                  <a:schemeClr val="dk1"/>
                </a:solidFill>
                <a:latin typeface="Calibri"/>
                <a:ea typeface="Calibri"/>
                <a:cs typeface="Calibri"/>
                <a:sym typeface="Calibri"/>
              </a:rPr>
              <a:t>Software instance of any network product that monitors and/or detects such as Intrusion Detection Software (IDS), Endpoint Detection and Response (EDR) software, web proxy, etc</a:t>
            </a:r>
            <a:endParaRPr b="0" i="0" sz="1333" u="none" cap="none" strike="noStrike">
              <a:solidFill>
                <a:schemeClr val="dk1"/>
              </a:solidFill>
              <a:latin typeface="Calibri"/>
              <a:ea typeface="Calibri"/>
              <a:cs typeface="Calibri"/>
              <a:sym typeface="Calibri"/>
            </a:endParaRPr>
          </a:p>
          <a:p>
            <a:pPr indent="-186261" lvl="2" marL="948243" marR="0" rtl="0" algn="l">
              <a:spcBef>
                <a:spcPts val="0"/>
              </a:spcBef>
              <a:spcAft>
                <a:spcPts val="0"/>
              </a:spcAft>
              <a:buClr>
                <a:schemeClr val="dk1"/>
              </a:buClr>
              <a:buSzPts val="1500"/>
              <a:buFont typeface="Calibri"/>
              <a:buNone/>
            </a:pPr>
            <a:r>
              <a:t/>
            </a:r>
            <a:endParaRPr b="0" i="0" sz="1333" u="none" cap="none" strike="noStrike">
              <a:solidFill>
                <a:schemeClr val="dk1"/>
              </a:solidFill>
              <a:latin typeface="Calibri"/>
              <a:ea typeface="Calibri"/>
              <a:cs typeface="Calibri"/>
              <a:sym typeface="Calibri"/>
            </a:endParaRPr>
          </a:p>
          <a:p>
            <a:pPr indent="-287859" lvl="0" marL="338658" marR="0" rtl="0" algn="l">
              <a:spcBef>
                <a:spcPts val="267"/>
              </a:spcBef>
              <a:spcAft>
                <a:spcPts val="0"/>
              </a:spcAft>
              <a:buNone/>
            </a:pPr>
            <a:r>
              <a:rPr b="1" i="0" lang="en" sz="1333" u="none" cap="none" strike="noStrike">
                <a:solidFill>
                  <a:schemeClr val="dk1"/>
                </a:solidFill>
                <a:latin typeface="Calibri"/>
                <a:ea typeface="Calibri"/>
                <a:cs typeface="Calibri"/>
                <a:sym typeface="Calibri"/>
              </a:rPr>
              <a:t>Threat Intelligence Sink (TIS) </a:t>
            </a:r>
            <a:endParaRPr/>
          </a:p>
          <a:p>
            <a:pPr indent="-243833" lvl="2" marL="609585" marR="0" rtl="0" algn="l">
              <a:spcBef>
                <a:spcPts val="0"/>
              </a:spcBef>
              <a:spcAft>
                <a:spcPts val="0"/>
              </a:spcAft>
              <a:buNone/>
            </a:pPr>
            <a:r>
              <a:rPr b="0" i="0" lang="en" sz="1333" u="none" cap="none" strike="noStrike">
                <a:solidFill>
                  <a:schemeClr val="dk1"/>
                </a:solidFill>
                <a:latin typeface="Calibri"/>
                <a:ea typeface="Calibri"/>
                <a:cs typeface="Calibri"/>
                <a:sym typeface="Calibri"/>
              </a:rPr>
              <a:t>Software instance that consumes STIX 2.0 content in order to perform translations to domain specific formats consumable by enforcement and/or detection systems that do not natively support STIX 2.0. These consumers may or may not have the capability of reporting sightings. A (TIS) that consumes STIX content will typically consume indicators</a:t>
            </a:r>
            <a:endParaRPr/>
          </a:p>
          <a:p>
            <a:pPr indent="-243833" lvl="2" marL="609585" marR="0" rtl="0" algn="l">
              <a:spcBef>
                <a:spcPts val="0"/>
              </a:spcBef>
              <a:spcAft>
                <a:spcPts val="0"/>
              </a:spcAft>
              <a:buNone/>
            </a:pPr>
            <a:r>
              <a:t/>
            </a:r>
            <a:endParaRPr b="0" i="0" sz="1333" u="none" cap="none" strike="noStrike">
              <a:solidFill>
                <a:schemeClr val="dk1"/>
              </a:solidFill>
              <a:latin typeface="Calibri"/>
              <a:ea typeface="Calibri"/>
              <a:cs typeface="Calibri"/>
              <a:sym typeface="Calibri"/>
            </a:endParaRPr>
          </a:p>
          <a:p>
            <a:pPr indent="-243833" lvl="2" marL="609585" marR="0" rtl="0" algn="l">
              <a:spcBef>
                <a:spcPts val="0"/>
              </a:spcBef>
              <a:spcAft>
                <a:spcPts val="0"/>
              </a:spcAft>
              <a:buNone/>
            </a:pPr>
            <a:r>
              <a:rPr b="1" i="1" lang="en" sz="1333" u="none" cap="none" strike="noStrike">
                <a:solidFill>
                  <a:schemeClr val="dk1"/>
                </a:solidFill>
                <a:latin typeface="Calibri"/>
                <a:ea typeface="Calibri"/>
                <a:cs typeface="Calibri"/>
                <a:sym typeface="Calibri"/>
              </a:rPr>
              <a:t>&lt;segue&gt; Allan moves slide forward and Jason starts to speak to next slide</a:t>
            </a:r>
            <a:endParaRPr/>
          </a:p>
          <a:p>
            <a:pPr indent="-243833" lvl="2" marL="609585"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696" name="Google Shape;1696;g3d30527cd4_2_52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01" name="Shape 1701"/>
        <p:cNvGrpSpPr/>
        <p:nvPr/>
      </p:nvGrpSpPr>
      <p:grpSpPr>
        <a:xfrm>
          <a:off x="0" y="0"/>
          <a:ext cx="0" cy="0"/>
          <a:chOff x="0" y="0"/>
          <a:chExt cx="0" cy="0"/>
        </a:xfrm>
      </p:grpSpPr>
      <p:sp>
        <p:nvSpPr>
          <p:cNvPr id="1702" name="Google Shape;1702;g3d30527cd4_2_536: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1703" name="Google Shape;1703;g3d30527cd4_2_5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07" name="Shape 1707"/>
        <p:cNvGrpSpPr/>
        <p:nvPr/>
      </p:nvGrpSpPr>
      <p:grpSpPr>
        <a:xfrm>
          <a:off x="0" y="0"/>
          <a:ext cx="0" cy="0"/>
          <a:chOff x="0" y="0"/>
          <a:chExt cx="0" cy="0"/>
        </a:xfrm>
      </p:grpSpPr>
      <p:sp>
        <p:nvSpPr>
          <p:cNvPr id="1708" name="Google Shape;1708;g3d30527cd4_2_541: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1709" name="Google Shape;1709;g3d30527cd4_2_5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13" name="Shape 1713"/>
        <p:cNvGrpSpPr/>
        <p:nvPr/>
      </p:nvGrpSpPr>
      <p:grpSpPr>
        <a:xfrm>
          <a:off x="0" y="0"/>
          <a:ext cx="0" cy="0"/>
          <a:chOff x="0" y="0"/>
          <a:chExt cx="0" cy="0"/>
        </a:xfrm>
      </p:grpSpPr>
      <p:sp>
        <p:nvSpPr>
          <p:cNvPr id="1714" name="Google Shape;1714;g3d30527cd4_2_546: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1715" name="Google Shape;1715;g3d30527cd4_2_5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19" name="Shape 1719"/>
        <p:cNvGrpSpPr/>
        <p:nvPr/>
      </p:nvGrpSpPr>
      <p:grpSpPr>
        <a:xfrm>
          <a:off x="0" y="0"/>
          <a:ext cx="0" cy="0"/>
          <a:chOff x="0" y="0"/>
          <a:chExt cx="0" cy="0"/>
        </a:xfrm>
      </p:grpSpPr>
      <p:sp>
        <p:nvSpPr>
          <p:cNvPr id="1720" name="Google Shape;1720;g3d30527cd4_2_551: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1721" name="Google Shape;1721;g3d30527cd4_2_5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1.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 Id="rId3" Type="http://schemas.openxmlformats.org/officeDocument/2006/relationships/image" Target="../media/image7.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 Id="rId3" Type="http://schemas.openxmlformats.org/officeDocument/2006/relationships/image" Target="../media/image7.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 Id="rId3"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 Id="rId3" Type="http://schemas.openxmlformats.org/officeDocument/2006/relationships/image" Target="../media/image7.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jpg"/><Relationship Id="rId3" Type="http://schemas.openxmlformats.org/officeDocument/2006/relationships/image" Target="../media/image6.png"/><Relationship Id="rId4" Type="http://schemas.openxmlformats.org/officeDocument/2006/relationships/image" Target="../media/image7.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 Id="rId3" Type="http://schemas.openxmlformats.org/officeDocument/2006/relationships/image" Target="../media/image9.jpg"/><Relationship Id="rId4" Type="http://schemas.openxmlformats.org/officeDocument/2006/relationships/image" Target="../media/image7.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 Id="rId3" Type="http://schemas.openxmlformats.org/officeDocument/2006/relationships/image" Target="../media/image7.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 Id="rId3" Type="http://schemas.openxmlformats.org/officeDocument/2006/relationships/image" Target="../media/image9.jpg"/><Relationship Id="rId4" Type="http://schemas.openxmlformats.org/officeDocument/2006/relationships/image" Target="../media/image7.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 Id="rId3" Type="http://schemas.openxmlformats.org/officeDocument/2006/relationships/image" Target="../media/image7.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 Id="rId3" Type="http://schemas.openxmlformats.org/officeDocument/2006/relationships/image" Target="../media/image9.jpg"/><Relationship Id="rId4" Type="http://schemas.openxmlformats.org/officeDocument/2006/relationships/image" Target="../media/image7.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jpg"/><Relationship Id="rId3" Type="http://schemas.openxmlformats.org/officeDocument/2006/relationships/image" Target="../media/image7.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 Id="rId3" Type="http://schemas.openxmlformats.org/officeDocument/2006/relationships/image" Target="../media/image9.jp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 Id="rId3" Type="http://schemas.openxmlformats.org/officeDocument/2006/relationships/image" Target="../media/image7.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 Id="rId3" Type="http://schemas.openxmlformats.org/officeDocument/2006/relationships/image" Target="../media/image9.jpg"/><Relationship Id="rId4" Type="http://schemas.openxmlformats.org/officeDocument/2006/relationships/image" Target="../media/image7.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 Id="rId3" Type="http://schemas.openxmlformats.org/officeDocument/2006/relationships/image" Target="../media/image7.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 Id="rId3" Type="http://schemas.openxmlformats.org/officeDocument/2006/relationships/image" Target="../media/image9.jpg"/><Relationship Id="rId4" Type="http://schemas.openxmlformats.org/officeDocument/2006/relationships/image" Target="../media/image7.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 Id="rId3" Type="http://schemas.openxmlformats.org/officeDocument/2006/relationships/image" Target="../media/image7.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 Id="rId3" Type="http://schemas.openxmlformats.org/officeDocument/2006/relationships/image" Target="../media/image9.jpg"/><Relationship Id="rId4" Type="http://schemas.openxmlformats.org/officeDocument/2006/relationships/image" Target="../media/image7.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 Id="rId3" Type="http://schemas.openxmlformats.org/officeDocument/2006/relationships/image" Target="../media/image7.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 Id="rId3" Type="http://schemas.openxmlformats.org/officeDocument/2006/relationships/image" Target="../media/image9.jpg"/><Relationship Id="rId4" Type="http://schemas.openxmlformats.org/officeDocument/2006/relationships/image" Target="../media/image7.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 Subtext">
  <p:cSld name="Title Slide + Subtext">
    <p:spTree>
      <p:nvGrpSpPr>
        <p:cNvPr id="56" name="Shape 56"/>
        <p:cNvGrpSpPr/>
        <p:nvPr/>
      </p:nvGrpSpPr>
      <p:grpSpPr>
        <a:xfrm>
          <a:off x="0" y="0"/>
          <a:ext cx="0" cy="0"/>
          <a:chOff x="0" y="0"/>
          <a:chExt cx="0" cy="0"/>
        </a:xfrm>
      </p:grpSpPr>
      <p:sp>
        <p:nvSpPr>
          <p:cNvPr id="57" name="Google Shape;57;p14"/>
          <p:cNvSpPr txBox="1"/>
          <p:nvPr/>
        </p:nvSpPr>
        <p:spPr>
          <a:xfrm>
            <a:off x="2001796" y="834081"/>
            <a:ext cx="342900" cy="342900"/>
          </a:xfrm>
          <a:prstGeom prst="rect">
            <a:avLst/>
          </a:prstGeom>
          <a:noFill/>
          <a:ln>
            <a:noFill/>
          </a:ln>
        </p:spPr>
        <p:txBody>
          <a:bodyPr anchorCtr="0" anchor="t" bIns="19025" lIns="19025" spcFirstLastPara="1" rIns="19025" wrap="square" tIns="19025">
            <a:noAutofit/>
          </a:bodyPr>
          <a:lstStyle/>
          <a:p>
            <a:pPr indent="0" lvl="0" marL="0" marR="0" rtl="0" algn="ctr">
              <a:lnSpc>
                <a:spcPct val="80000"/>
              </a:lnSpc>
              <a:spcBef>
                <a:spcPts val="0"/>
              </a:spcBef>
              <a:spcAft>
                <a:spcPts val="0"/>
              </a:spcAft>
              <a:buNone/>
            </a:pPr>
            <a:r>
              <a:t/>
            </a:r>
            <a:endParaRPr b="0" i="0" sz="2288" u="none" cap="none" strike="noStrike">
              <a:solidFill>
                <a:srgbClr val="000000"/>
              </a:solidFill>
              <a:latin typeface="Arial"/>
              <a:ea typeface="Arial"/>
              <a:cs typeface="Arial"/>
              <a:sym typeface="Arial"/>
            </a:endParaRPr>
          </a:p>
        </p:txBody>
      </p:sp>
      <p:sp>
        <p:nvSpPr>
          <p:cNvPr id="58" name="Google Shape;58;p14"/>
          <p:cNvSpPr txBox="1"/>
          <p:nvPr>
            <p:ph type="title"/>
          </p:nvPr>
        </p:nvSpPr>
        <p:spPr>
          <a:xfrm>
            <a:off x="314878" y="2227865"/>
            <a:ext cx="8366690" cy="708479"/>
          </a:xfrm>
          <a:prstGeom prst="rect">
            <a:avLst/>
          </a:prstGeom>
          <a:noFill/>
          <a:ln>
            <a:noFill/>
          </a:ln>
        </p:spPr>
        <p:txBody>
          <a:bodyPr anchorCtr="0" anchor="t" bIns="45700" lIns="91425" spcFirstLastPara="1" rIns="91425" wrap="square" tIns="45700"/>
          <a:lstStyle>
            <a:lvl1pPr lvl="0" marR="0" rtl="0" algn="ctr">
              <a:lnSpc>
                <a:spcPct val="90000"/>
              </a:lnSpc>
              <a:spcBef>
                <a:spcPts val="0"/>
              </a:spcBef>
              <a:spcAft>
                <a:spcPts val="0"/>
              </a:spcAft>
              <a:buClr>
                <a:schemeClr val="dk1"/>
              </a:buClr>
              <a:buSzPts val="5211"/>
              <a:buFont typeface="Questrial"/>
              <a:buNone/>
              <a:defRPr b="1" i="0" sz="5211" u="none" cap="none" strike="noStrike">
                <a:solidFill>
                  <a:schemeClr val="dk1"/>
                </a:solidFill>
                <a:latin typeface="Questrial"/>
                <a:ea typeface="Questrial"/>
                <a:cs typeface="Questrial"/>
                <a:sym typeface="Quest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59" name="Google Shape;59;p14"/>
          <p:cNvSpPr txBox="1"/>
          <p:nvPr>
            <p:ph idx="1" type="body"/>
          </p:nvPr>
        </p:nvSpPr>
        <p:spPr>
          <a:xfrm>
            <a:off x="320137" y="2954061"/>
            <a:ext cx="8361431" cy="337433"/>
          </a:xfrm>
          <a:prstGeom prst="rect">
            <a:avLst/>
          </a:prstGeom>
          <a:noFill/>
          <a:ln>
            <a:noFill/>
          </a:ln>
        </p:spPr>
        <p:txBody>
          <a:bodyPr anchorCtr="0" anchor="t" bIns="45700" lIns="91425" spcFirstLastPara="1" rIns="91425" wrap="square" tIns="45700"/>
          <a:lstStyle>
            <a:lvl1pPr indent="-228600" lvl="0" marL="457200" marR="0" rtl="0" algn="ctr">
              <a:lnSpc>
                <a:spcPct val="90000"/>
              </a:lnSpc>
              <a:spcBef>
                <a:spcPts val="750"/>
              </a:spcBef>
              <a:spcAft>
                <a:spcPts val="0"/>
              </a:spcAft>
              <a:buClr>
                <a:schemeClr val="dk1"/>
              </a:buClr>
              <a:buSzPts val="1800"/>
              <a:buFont typeface="Arial"/>
              <a:buNone/>
              <a:defRPr b="0" i="0" sz="1800" u="none" cap="none" strike="noStrike">
                <a:solidFill>
                  <a:schemeClr val="dk1"/>
                </a:solidFill>
                <a:latin typeface="Questrial"/>
                <a:ea typeface="Questrial"/>
                <a:cs typeface="Questrial"/>
                <a:sym typeface="Questrial"/>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Questrial"/>
                <a:ea typeface="Questrial"/>
                <a:cs typeface="Questrial"/>
                <a:sym typeface="Questrial"/>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Questrial"/>
                <a:ea typeface="Questrial"/>
                <a:cs typeface="Questrial"/>
                <a:sym typeface="Questrial"/>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Questrial"/>
                <a:ea typeface="Questrial"/>
                <a:cs typeface="Questrial"/>
                <a:sym typeface="Questrial"/>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Questrial"/>
                <a:ea typeface="Questrial"/>
                <a:cs typeface="Questrial"/>
                <a:sym typeface="Questrial"/>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pic>
        <p:nvPicPr>
          <p:cNvPr id="60" name="Google Shape;60;p14"/>
          <p:cNvPicPr preferRelativeResize="0"/>
          <p:nvPr/>
        </p:nvPicPr>
        <p:blipFill rotWithShape="1">
          <a:blip r:embed="rId2">
            <a:alphaModFix/>
          </a:blip>
          <a:srcRect b="0" l="0" r="0" t="0"/>
          <a:stretch/>
        </p:blipFill>
        <p:spPr>
          <a:xfrm>
            <a:off x="132144" y="232585"/>
            <a:ext cx="2630375" cy="879068"/>
          </a:xfrm>
          <a:prstGeom prst="rect">
            <a:avLst/>
          </a:prstGeom>
          <a:noFill/>
          <a:ln>
            <a:noFill/>
          </a:ln>
        </p:spPr>
      </p:pic>
      <p:pic>
        <p:nvPicPr>
          <p:cNvPr id="61" name="Google Shape;61;p14"/>
          <p:cNvPicPr preferRelativeResize="0"/>
          <p:nvPr/>
        </p:nvPicPr>
        <p:blipFill rotWithShape="1">
          <a:blip r:embed="rId3">
            <a:alphaModFix/>
          </a:blip>
          <a:srcRect b="0" l="0" r="0" t="0"/>
          <a:stretch/>
        </p:blipFill>
        <p:spPr>
          <a:xfrm>
            <a:off x="314877" y="232584"/>
            <a:ext cx="2645100" cy="814368"/>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White Single - oasis">
  <p:cSld name="White Single">
    <p:spTree>
      <p:nvGrpSpPr>
        <p:cNvPr id="62" name="Shape 62"/>
        <p:cNvGrpSpPr/>
        <p:nvPr/>
      </p:nvGrpSpPr>
      <p:grpSpPr>
        <a:xfrm>
          <a:off x="0" y="0"/>
          <a:ext cx="0" cy="0"/>
          <a:chOff x="0" y="0"/>
          <a:chExt cx="0" cy="0"/>
        </a:xfrm>
      </p:grpSpPr>
      <p:sp>
        <p:nvSpPr>
          <p:cNvPr id="63" name="Google Shape;63;p15"/>
          <p:cNvSpPr txBox="1"/>
          <p:nvPr>
            <p:ph type="title"/>
          </p:nvPr>
        </p:nvSpPr>
        <p:spPr>
          <a:xfrm>
            <a:off x="342990" y="54585"/>
            <a:ext cx="8390440" cy="570109"/>
          </a:xfrm>
          <a:prstGeom prst="rect">
            <a:avLst/>
          </a:prstGeom>
          <a:noFill/>
          <a:ln>
            <a:noFill/>
          </a:ln>
        </p:spPr>
        <p:txBody>
          <a:bodyPr anchorCtr="0" anchor="b" bIns="91425" lIns="91425" spcFirstLastPara="1" rIns="91425" wrap="square" tIns="91425"/>
          <a:lstStyle>
            <a:lvl1pPr lvl="0" marR="0" rtl="0" algn="l">
              <a:lnSpc>
                <a:spcPct val="90000"/>
              </a:lnSpc>
              <a:spcBef>
                <a:spcPts val="0"/>
              </a:spcBef>
              <a:spcAft>
                <a:spcPts val="0"/>
              </a:spcAft>
              <a:buClr>
                <a:srgbClr val="193B5C"/>
              </a:buClr>
              <a:buSzPts val="4800"/>
              <a:buFont typeface="Lato Hairline"/>
              <a:buNone/>
              <a:defRPr b="1" i="0" sz="2475" u="none" cap="none" strike="noStrike">
                <a:solidFill>
                  <a:srgbClr val="193B5C"/>
                </a:solidFill>
                <a:latin typeface="Questrial"/>
                <a:ea typeface="Questrial"/>
                <a:cs typeface="Questrial"/>
                <a:sym typeface="Questrial"/>
              </a:defRPr>
            </a:lvl1pPr>
            <a:lvl2pPr lvl="1">
              <a:spcBef>
                <a:spcPts val="0"/>
              </a:spcBef>
              <a:spcAft>
                <a:spcPts val="0"/>
              </a:spcAft>
              <a:buSzPts val="4800"/>
              <a:buFont typeface="Lato Hairline"/>
              <a:buNone/>
              <a:defRPr sz="1800">
                <a:latin typeface="Lato Hairline"/>
                <a:ea typeface="Lato Hairline"/>
                <a:cs typeface="Lato Hairline"/>
                <a:sym typeface="Lato Hairline"/>
              </a:defRPr>
            </a:lvl2pPr>
            <a:lvl3pPr lvl="2">
              <a:spcBef>
                <a:spcPts val="0"/>
              </a:spcBef>
              <a:spcAft>
                <a:spcPts val="0"/>
              </a:spcAft>
              <a:buSzPts val="4800"/>
              <a:buFont typeface="Lato Hairline"/>
              <a:buNone/>
              <a:defRPr sz="1800">
                <a:latin typeface="Lato Hairline"/>
                <a:ea typeface="Lato Hairline"/>
                <a:cs typeface="Lato Hairline"/>
                <a:sym typeface="Lato Hairline"/>
              </a:defRPr>
            </a:lvl3pPr>
            <a:lvl4pPr lvl="3">
              <a:spcBef>
                <a:spcPts val="0"/>
              </a:spcBef>
              <a:spcAft>
                <a:spcPts val="0"/>
              </a:spcAft>
              <a:buSzPts val="4800"/>
              <a:buFont typeface="Lato Hairline"/>
              <a:buNone/>
              <a:defRPr sz="1800">
                <a:latin typeface="Lato Hairline"/>
                <a:ea typeface="Lato Hairline"/>
                <a:cs typeface="Lato Hairline"/>
                <a:sym typeface="Lato Hairline"/>
              </a:defRPr>
            </a:lvl4pPr>
            <a:lvl5pPr lvl="4">
              <a:spcBef>
                <a:spcPts val="0"/>
              </a:spcBef>
              <a:spcAft>
                <a:spcPts val="0"/>
              </a:spcAft>
              <a:buSzPts val="4800"/>
              <a:buFont typeface="Lato Hairline"/>
              <a:buNone/>
              <a:defRPr sz="1800">
                <a:latin typeface="Lato Hairline"/>
                <a:ea typeface="Lato Hairline"/>
                <a:cs typeface="Lato Hairline"/>
                <a:sym typeface="Lato Hairline"/>
              </a:defRPr>
            </a:lvl5pPr>
            <a:lvl6pPr lvl="5">
              <a:spcBef>
                <a:spcPts val="0"/>
              </a:spcBef>
              <a:spcAft>
                <a:spcPts val="0"/>
              </a:spcAft>
              <a:buSzPts val="4800"/>
              <a:buFont typeface="Lato Hairline"/>
              <a:buNone/>
              <a:defRPr sz="1800">
                <a:latin typeface="Lato Hairline"/>
                <a:ea typeface="Lato Hairline"/>
                <a:cs typeface="Lato Hairline"/>
                <a:sym typeface="Lato Hairline"/>
              </a:defRPr>
            </a:lvl6pPr>
            <a:lvl7pPr lvl="6">
              <a:spcBef>
                <a:spcPts val="0"/>
              </a:spcBef>
              <a:spcAft>
                <a:spcPts val="0"/>
              </a:spcAft>
              <a:buSzPts val="4800"/>
              <a:buFont typeface="Lato Hairline"/>
              <a:buNone/>
              <a:defRPr sz="1800">
                <a:latin typeface="Lato Hairline"/>
                <a:ea typeface="Lato Hairline"/>
                <a:cs typeface="Lato Hairline"/>
                <a:sym typeface="Lato Hairline"/>
              </a:defRPr>
            </a:lvl7pPr>
            <a:lvl8pPr lvl="7">
              <a:spcBef>
                <a:spcPts val="0"/>
              </a:spcBef>
              <a:spcAft>
                <a:spcPts val="0"/>
              </a:spcAft>
              <a:buSzPts val="4800"/>
              <a:buFont typeface="Lato Hairline"/>
              <a:buNone/>
              <a:defRPr sz="1800">
                <a:latin typeface="Lato Hairline"/>
                <a:ea typeface="Lato Hairline"/>
                <a:cs typeface="Lato Hairline"/>
                <a:sym typeface="Lato Hairline"/>
              </a:defRPr>
            </a:lvl8pPr>
            <a:lvl9pPr lvl="8">
              <a:spcBef>
                <a:spcPts val="0"/>
              </a:spcBef>
              <a:spcAft>
                <a:spcPts val="0"/>
              </a:spcAft>
              <a:buSzPts val="4800"/>
              <a:buFont typeface="Lato Hairline"/>
              <a:buNone/>
              <a:defRPr sz="1800">
                <a:latin typeface="Lato Hairline"/>
                <a:ea typeface="Lato Hairline"/>
                <a:cs typeface="Lato Hairline"/>
                <a:sym typeface="Lato Hairline"/>
              </a:defRPr>
            </a:lvl9pPr>
          </a:lstStyle>
          <a:p/>
        </p:txBody>
      </p:sp>
      <p:sp>
        <p:nvSpPr>
          <p:cNvPr id="64" name="Google Shape;64;p15"/>
          <p:cNvSpPr txBox="1"/>
          <p:nvPr>
            <p:ph idx="1" type="body"/>
          </p:nvPr>
        </p:nvSpPr>
        <p:spPr>
          <a:xfrm>
            <a:off x="342991" y="859665"/>
            <a:ext cx="8390439" cy="3902894"/>
          </a:xfrm>
          <a:prstGeom prst="rect">
            <a:avLst/>
          </a:prstGeom>
          <a:noFill/>
          <a:ln>
            <a:noFill/>
          </a:ln>
        </p:spPr>
        <p:txBody>
          <a:bodyPr anchorCtr="0" anchor="t" bIns="45700" lIns="91425" spcFirstLastPara="1" rIns="91425" wrap="square" tIns="45700"/>
          <a:lstStyle>
            <a:lvl1pPr indent="-347662" lvl="0" marL="457200" marR="0" rtl="0" algn="l">
              <a:lnSpc>
                <a:spcPct val="100000"/>
              </a:lnSpc>
              <a:spcBef>
                <a:spcPts val="0"/>
              </a:spcBef>
              <a:spcAft>
                <a:spcPts val="0"/>
              </a:spcAft>
              <a:buClr>
                <a:srgbClr val="3A3838"/>
              </a:buClr>
              <a:buSzPts val="1875"/>
              <a:buFont typeface="Arial"/>
              <a:buChar char="•"/>
              <a:defRPr b="0" i="0" sz="1875" u="none" cap="none" strike="noStrike">
                <a:solidFill>
                  <a:srgbClr val="3A3838"/>
                </a:solidFill>
                <a:latin typeface="Questrial"/>
                <a:ea typeface="Questrial"/>
                <a:cs typeface="Questrial"/>
                <a:sym typeface="Questrial"/>
              </a:defRPr>
            </a:lvl1pPr>
            <a:lvl2pPr indent="-347662" lvl="1" marL="914400" marR="0" rtl="0" algn="l">
              <a:lnSpc>
                <a:spcPct val="100000"/>
              </a:lnSpc>
              <a:spcBef>
                <a:spcPts val="225"/>
              </a:spcBef>
              <a:spcAft>
                <a:spcPts val="0"/>
              </a:spcAft>
              <a:buClr>
                <a:srgbClr val="3A3838"/>
              </a:buClr>
              <a:buSzPts val="1875"/>
              <a:buFont typeface="Questrial"/>
              <a:buChar char="-"/>
              <a:defRPr b="0" i="0" sz="1875" u="none" cap="none" strike="noStrike">
                <a:solidFill>
                  <a:srgbClr val="3A3838"/>
                </a:solidFill>
                <a:latin typeface="Questrial"/>
                <a:ea typeface="Questrial"/>
                <a:cs typeface="Questrial"/>
                <a:sym typeface="Questrial"/>
              </a:defRPr>
            </a:lvl2pPr>
            <a:lvl3pPr indent="-347662" lvl="2" marL="1371600" marR="0" rtl="0" algn="l">
              <a:lnSpc>
                <a:spcPct val="100000"/>
              </a:lnSpc>
              <a:spcBef>
                <a:spcPts val="225"/>
              </a:spcBef>
              <a:spcAft>
                <a:spcPts val="0"/>
              </a:spcAft>
              <a:buClr>
                <a:srgbClr val="3A3838"/>
              </a:buClr>
              <a:buSzPts val="1875"/>
              <a:buFont typeface="Noto Sans Symbols"/>
              <a:buChar char="▪"/>
              <a:defRPr b="0" i="0" sz="1875" u="none" cap="none" strike="noStrike">
                <a:solidFill>
                  <a:srgbClr val="3A3838"/>
                </a:solidFill>
                <a:latin typeface="Questrial"/>
                <a:ea typeface="Questrial"/>
                <a:cs typeface="Questrial"/>
                <a:sym typeface="Questrial"/>
              </a:defRPr>
            </a:lvl3pPr>
            <a:lvl4pPr indent="-347662" lvl="3" marL="1828800" marR="0" rtl="0" algn="l">
              <a:lnSpc>
                <a:spcPct val="100000"/>
              </a:lnSpc>
              <a:spcBef>
                <a:spcPts val="225"/>
              </a:spcBef>
              <a:spcAft>
                <a:spcPts val="0"/>
              </a:spcAft>
              <a:buClr>
                <a:srgbClr val="3A3838"/>
              </a:buClr>
              <a:buSzPts val="1875"/>
              <a:buFont typeface="Courier New"/>
              <a:buChar char="o"/>
              <a:defRPr b="0" i="0" sz="1875" u="none" cap="none" strike="noStrike">
                <a:solidFill>
                  <a:srgbClr val="3A3838"/>
                </a:solidFill>
                <a:latin typeface="Questrial"/>
                <a:ea typeface="Questrial"/>
                <a:cs typeface="Questrial"/>
                <a:sym typeface="Questrial"/>
              </a:defRPr>
            </a:lvl4pPr>
            <a:lvl5pPr indent="-347662" lvl="4" marL="2286000" marR="0" rtl="0" algn="l">
              <a:lnSpc>
                <a:spcPct val="90000"/>
              </a:lnSpc>
              <a:spcBef>
                <a:spcPts val="225"/>
              </a:spcBef>
              <a:spcAft>
                <a:spcPts val="0"/>
              </a:spcAft>
              <a:buClr>
                <a:srgbClr val="757070"/>
              </a:buClr>
              <a:buSzPts val="1875"/>
              <a:buFont typeface="Arial"/>
              <a:buChar char="•"/>
              <a:defRPr b="0" i="0" sz="1875" u="none" cap="none" strike="noStrike">
                <a:solidFill>
                  <a:srgbClr val="757070"/>
                </a:solidFill>
                <a:latin typeface="Questrial"/>
                <a:ea typeface="Questrial"/>
                <a:cs typeface="Questrial"/>
                <a:sym typeface="Questrial"/>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pic>
        <p:nvPicPr>
          <p:cNvPr id="65" name="Google Shape;65;p15"/>
          <p:cNvPicPr preferRelativeResize="0"/>
          <p:nvPr/>
        </p:nvPicPr>
        <p:blipFill rotWithShape="1">
          <a:blip r:embed="rId2">
            <a:alphaModFix amt="20000"/>
          </a:blip>
          <a:srcRect b="0" l="0" r="0" t="0"/>
          <a:stretch/>
        </p:blipFill>
        <p:spPr>
          <a:xfrm>
            <a:off x="220435" y="624693"/>
            <a:ext cx="8637815" cy="582763"/>
          </a:xfrm>
          <a:prstGeom prst="rect">
            <a:avLst/>
          </a:prstGeom>
          <a:noFill/>
          <a:ln>
            <a:noFill/>
          </a:ln>
        </p:spPr>
      </p:pic>
      <p:sp>
        <p:nvSpPr>
          <p:cNvPr id="66" name="Google Shape;66;p15"/>
          <p:cNvSpPr txBox="1"/>
          <p:nvPr/>
        </p:nvSpPr>
        <p:spPr>
          <a:xfrm>
            <a:off x="7508256" y="4886628"/>
            <a:ext cx="1237121" cy="167719"/>
          </a:xfrm>
          <a:prstGeom prst="rect">
            <a:avLst/>
          </a:prstGeom>
          <a:noFill/>
          <a:ln>
            <a:noFill/>
          </a:ln>
        </p:spPr>
        <p:txBody>
          <a:bodyPr anchorCtr="0" anchor="t" bIns="19025" lIns="19025" spcFirstLastPara="1" rIns="19025" wrap="square" tIns="19025">
            <a:noAutofit/>
          </a:bodyPr>
          <a:lstStyle/>
          <a:p>
            <a:pPr indent="0" lvl="0" marL="0" marR="0" rtl="0" algn="r">
              <a:lnSpc>
                <a:spcPct val="100000"/>
              </a:lnSpc>
              <a:spcBef>
                <a:spcPts val="0"/>
              </a:spcBef>
              <a:spcAft>
                <a:spcPts val="0"/>
              </a:spcAft>
              <a:buNone/>
            </a:pPr>
            <a:fld id="{00000000-1234-1234-1234-123412341234}" type="slidenum">
              <a:rPr b="0" i="0" lang="en" sz="750" u="none" cap="none" strike="noStrike">
                <a:solidFill>
                  <a:srgbClr val="757070"/>
                </a:solidFill>
                <a:latin typeface="Questrial"/>
                <a:ea typeface="Questrial"/>
                <a:cs typeface="Questrial"/>
                <a:sym typeface="Questrial"/>
              </a:rPr>
              <a:t>‹#›</a:t>
            </a:fld>
            <a:endParaRPr b="0" i="0" sz="750" u="none" cap="none" strike="noStrike">
              <a:solidFill>
                <a:srgbClr val="757070"/>
              </a:solidFill>
              <a:latin typeface="Questrial"/>
              <a:ea typeface="Questrial"/>
              <a:cs typeface="Questrial"/>
              <a:sym typeface="Questrial"/>
            </a:endParaRPr>
          </a:p>
        </p:txBody>
      </p:sp>
      <p:sp>
        <p:nvSpPr>
          <p:cNvPr id="67" name="Google Shape;67;p15"/>
          <p:cNvSpPr txBox="1"/>
          <p:nvPr/>
        </p:nvSpPr>
        <p:spPr>
          <a:xfrm>
            <a:off x="1607694" y="4882804"/>
            <a:ext cx="6217171" cy="175367"/>
          </a:xfrm>
          <a:prstGeom prst="rect">
            <a:avLst/>
          </a:prstGeom>
          <a:noFill/>
          <a:ln>
            <a:noFill/>
          </a:ln>
        </p:spPr>
        <p:txBody>
          <a:bodyPr anchorCtr="0" anchor="t" bIns="19025" lIns="19025" spcFirstLastPara="1" rIns="19025" wrap="square" tIns="19025">
            <a:noAutofit/>
          </a:bodyPr>
          <a:lstStyle/>
          <a:p>
            <a:pPr indent="0" lvl="0" marL="0" marR="0" rtl="0" algn="ctr">
              <a:lnSpc>
                <a:spcPct val="100000"/>
              </a:lnSpc>
              <a:spcBef>
                <a:spcPts val="0"/>
              </a:spcBef>
              <a:spcAft>
                <a:spcPts val="0"/>
              </a:spcAft>
              <a:buNone/>
            </a:pPr>
            <a:r>
              <a:rPr i="0" lang="en" sz="800" u="none" cap="none" strike="noStrike">
                <a:solidFill>
                  <a:schemeClr val="dk1"/>
                </a:solidFill>
                <a:latin typeface="Open Sans"/>
                <a:ea typeface="Open Sans"/>
                <a:cs typeface="Open Sans"/>
                <a:sym typeface="Open Sans"/>
              </a:rPr>
              <a:t>Copyright © OASIS Open 2018. All Rights Reserved</a:t>
            </a:r>
            <a:br>
              <a:rPr i="0" lang="en" sz="800" u="none" cap="none" strike="noStrike">
                <a:solidFill>
                  <a:srgbClr val="000000"/>
                </a:solidFill>
                <a:latin typeface="Open Sans"/>
                <a:ea typeface="Open Sans"/>
                <a:cs typeface="Open Sans"/>
                <a:sym typeface="Open Sans"/>
              </a:rPr>
            </a:br>
            <a:endParaRPr i="0" sz="800" u="none" cap="none" strike="noStrike">
              <a:solidFill>
                <a:srgbClr val="757070"/>
              </a:solidFill>
              <a:latin typeface="Open Sans"/>
              <a:ea typeface="Open Sans"/>
              <a:cs typeface="Open Sans"/>
              <a:sym typeface="Open Sans"/>
            </a:endParaRPr>
          </a:p>
        </p:txBody>
      </p:sp>
      <p:pic>
        <p:nvPicPr>
          <p:cNvPr id="68" name="Google Shape;68;p15"/>
          <p:cNvPicPr preferRelativeResize="0"/>
          <p:nvPr/>
        </p:nvPicPr>
        <p:blipFill rotWithShape="1">
          <a:blip r:embed="rId3">
            <a:alphaModFix/>
          </a:blip>
          <a:srcRect b="0" l="0" r="0" t="0"/>
          <a:stretch/>
        </p:blipFill>
        <p:spPr>
          <a:xfrm>
            <a:off x="123088" y="4797475"/>
            <a:ext cx="1221265" cy="346025"/>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White Single - symantec &amp; lookingglass">
  <p:cSld name="White Single_1">
    <p:spTree>
      <p:nvGrpSpPr>
        <p:cNvPr id="69" name="Shape 69"/>
        <p:cNvGrpSpPr/>
        <p:nvPr/>
      </p:nvGrpSpPr>
      <p:grpSpPr>
        <a:xfrm>
          <a:off x="0" y="0"/>
          <a:ext cx="0" cy="0"/>
          <a:chOff x="0" y="0"/>
          <a:chExt cx="0" cy="0"/>
        </a:xfrm>
      </p:grpSpPr>
      <p:sp>
        <p:nvSpPr>
          <p:cNvPr id="70" name="Google Shape;70;p16"/>
          <p:cNvSpPr txBox="1"/>
          <p:nvPr>
            <p:ph type="title"/>
          </p:nvPr>
        </p:nvSpPr>
        <p:spPr>
          <a:xfrm>
            <a:off x="342990" y="54585"/>
            <a:ext cx="8390400" cy="570000"/>
          </a:xfrm>
          <a:prstGeom prst="rect">
            <a:avLst/>
          </a:prstGeom>
          <a:noFill/>
          <a:ln>
            <a:noFill/>
          </a:ln>
        </p:spPr>
        <p:txBody>
          <a:bodyPr anchorCtr="0" anchor="b" bIns="91425" lIns="91425" spcFirstLastPara="1" rIns="91425" wrap="square" tIns="91425"/>
          <a:lstStyle>
            <a:lvl1pPr lvl="0" marR="0" rtl="0" algn="l">
              <a:lnSpc>
                <a:spcPct val="90000"/>
              </a:lnSpc>
              <a:spcBef>
                <a:spcPts val="0"/>
              </a:spcBef>
              <a:spcAft>
                <a:spcPts val="0"/>
              </a:spcAft>
              <a:buClr>
                <a:srgbClr val="193B5C"/>
              </a:buClr>
              <a:buSzPts val="4800"/>
              <a:buFont typeface="Lato Hairline"/>
              <a:buNone/>
              <a:defRPr b="1" i="0" sz="2475" u="none" cap="none" strike="noStrike">
                <a:solidFill>
                  <a:srgbClr val="193B5C"/>
                </a:solidFill>
                <a:latin typeface="Questrial"/>
                <a:ea typeface="Questrial"/>
                <a:cs typeface="Questrial"/>
                <a:sym typeface="Questrial"/>
              </a:defRPr>
            </a:lvl1pPr>
            <a:lvl2pPr lvl="1" rtl="0">
              <a:spcBef>
                <a:spcPts val="0"/>
              </a:spcBef>
              <a:spcAft>
                <a:spcPts val="0"/>
              </a:spcAft>
              <a:buSzPts val="4800"/>
              <a:buFont typeface="Lato Hairline"/>
              <a:buNone/>
              <a:defRPr sz="1800">
                <a:latin typeface="Lato Hairline"/>
                <a:ea typeface="Lato Hairline"/>
                <a:cs typeface="Lato Hairline"/>
                <a:sym typeface="Lato Hairline"/>
              </a:defRPr>
            </a:lvl2pPr>
            <a:lvl3pPr lvl="2" rtl="0">
              <a:spcBef>
                <a:spcPts val="0"/>
              </a:spcBef>
              <a:spcAft>
                <a:spcPts val="0"/>
              </a:spcAft>
              <a:buSzPts val="4800"/>
              <a:buFont typeface="Lato Hairline"/>
              <a:buNone/>
              <a:defRPr sz="1800">
                <a:latin typeface="Lato Hairline"/>
                <a:ea typeface="Lato Hairline"/>
                <a:cs typeface="Lato Hairline"/>
                <a:sym typeface="Lato Hairline"/>
              </a:defRPr>
            </a:lvl3pPr>
            <a:lvl4pPr lvl="3" rtl="0">
              <a:spcBef>
                <a:spcPts val="0"/>
              </a:spcBef>
              <a:spcAft>
                <a:spcPts val="0"/>
              </a:spcAft>
              <a:buSzPts val="4800"/>
              <a:buFont typeface="Lato Hairline"/>
              <a:buNone/>
              <a:defRPr sz="1800">
                <a:latin typeface="Lato Hairline"/>
                <a:ea typeface="Lato Hairline"/>
                <a:cs typeface="Lato Hairline"/>
                <a:sym typeface="Lato Hairline"/>
              </a:defRPr>
            </a:lvl4pPr>
            <a:lvl5pPr lvl="4" rtl="0">
              <a:spcBef>
                <a:spcPts val="0"/>
              </a:spcBef>
              <a:spcAft>
                <a:spcPts val="0"/>
              </a:spcAft>
              <a:buSzPts val="4800"/>
              <a:buFont typeface="Lato Hairline"/>
              <a:buNone/>
              <a:defRPr sz="1800">
                <a:latin typeface="Lato Hairline"/>
                <a:ea typeface="Lato Hairline"/>
                <a:cs typeface="Lato Hairline"/>
                <a:sym typeface="Lato Hairline"/>
              </a:defRPr>
            </a:lvl5pPr>
            <a:lvl6pPr lvl="5" rtl="0">
              <a:spcBef>
                <a:spcPts val="0"/>
              </a:spcBef>
              <a:spcAft>
                <a:spcPts val="0"/>
              </a:spcAft>
              <a:buSzPts val="4800"/>
              <a:buFont typeface="Lato Hairline"/>
              <a:buNone/>
              <a:defRPr sz="1800">
                <a:latin typeface="Lato Hairline"/>
                <a:ea typeface="Lato Hairline"/>
                <a:cs typeface="Lato Hairline"/>
                <a:sym typeface="Lato Hairline"/>
              </a:defRPr>
            </a:lvl6pPr>
            <a:lvl7pPr lvl="6" rtl="0">
              <a:spcBef>
                <a:spcPts val="0"/>
              </a:spcBef>
              <a:spcAft>
                <a:spcPts val="0"/>
              </a:spcAft>
              <a:buSzPts val="4800"/>
              <a:buFont typeface="Lato Hairline"/>
              <a:buNone/>
              <a:defRPr sz="1800">
                <a:latin typeface="Lato Hairline"/>
                <a:ea typeface="Lato Hairline"/>
                <a:cs typeface="Lato Hairline"/>
                <a:sym typeface="Lato Hairline"/>
              </a:defRPr>
            </a:lvl7pPr>
            <a:lvl8pPr lvl="7" rtl="0">
              <a:spcBef>
                <a:spcPts val="0"/>
              </a:spcBef>
              <a:spcAft>
                <a:spcPts val="0"/>
              </a:spcAft>
              <a:buSzPts val="4800"/>
              <a:buFont typeface="Lato Hairline"/>
              <a:buNone/>
              <a:defRPr sz="1800">
                <a:latin typeface="Lato Hairline"/>
                <a:ea typeface="Lato Hairline"/>
                <a:cs typeface="Lato Hairline"/>
                <a:sym typeface="Lato Hairline"/>
              </a:defRPr>
            </a:lvl8pPr>
            <a:lvl9pPr lvl="8" rtl="0">
              <a:spcBef>
                <a:spcPts val="0"/>
              </a:spcBef>
              <a:spcAft>
                <a:spcPts val="0"/>
              </a:spcAft>
              <a:buSzPts val="4800"/>
              <a:buFont typeface="Lato Hairline"/>
              <a:buNone/>
              <a:defRPr sz="1800">
                <a:latin typeface="Lato Hairline"/>
                <a:ea typeface="Lato Hairline"/>
                <a:cs typeface="Lato Hairline"/>
                <a:sym typeface="Lato Hairline"/>
              </a:defRPr>
            </a:lvl9pPr>
          </a:lstStyle>
          <a:p/>
        </p:txBody>
      </p:sp>
      <p:sp>
        <p:nvSpPr>
          <p:cNvPr id="71" name="Google Shape;71;p16"/>
          <p:cNvSpPr txBox="1"/>
          <p:nvPr>
            <p:ph idx="1" type="body"/>
          </p:nvPr>
        </p:nvSpPr>
        <p:spPr>
          <a:xfrm>
            <a:off x="342991" y="859665"/>
            <a:ext cx="8390400" cy="3903000"/>
          </a:xfrm>
          <a:prstGeom prst="rect">
            <a:avLst/>
          </a:prstGeom>
          <a:noFill/>
          <a:ln>
            <a:noFill/>
          </a:ln>
        </p:spPr>
        <p:txBody>
          <a:bodyPr anchorCtr="0" anchor="t" bIns="45700" lIns="91425" spcFirstLastPara="1" rIns="91425" wrap="square" tIns="45700"/>
          <a:lstStyle>
            <a:lvl1pPr indent="-347662" lvl="0" marL="457200" marR="0" rtl="0" algn="l">
              <a:lnSpc>
                <a:spcPct val="100000"/>
              </a:lnSpc>
              <a:spcBef>
                <a:spcPts val="0"/>
              </a:spcBef>
              <a:spcAft>
                <a:spcPts val="0"/>
              </a:spcAft>
              <a:buClr>
                <a:srgbClr val="3A3838"/>
              </a:buClr>
              <a:buSzPts val="1875"/>
              <a:buFont typeface="Arial"/>
              <a:buChar char="•"/>
              <a:defRPr b="0" i="0" sz="1875" u="none" cap="none" strike="noStrike">
                <a:solidFill>
                  <a:srgbClr val="3A3838"/>
                </a:solidFill>
                <a:latin typeface="Questrial"/>
                <a:ea typeface="Questrial"/>
                <a:cs typeface="Questrial"/>
                <a:sym typeface="Questrial"/>
              </a:defRPr>
            </a:lvl1pPr>
            <a:lvl2pPr indent="-347662" lvl="1" marL="914400" marR="0" rtl="0" algn="l">
              <a:lnSpc>
                <a:spcPct val="100000"/>
              </a:lnSpc>
              <a:spcBef>
                <a:spcPts val="225"/>
              </a:spcBef>
              <a:spcAft>
                <a:spcPts val="0"/>
              </a:spcAft>
              <a:buClr>
                <a:srgbClr val="3A3838"/>
              </a:buClr>
              <a:buSzPts val="1875"/>
              <a:buFont typeface="Questrial"/>
              <a:buChar char="-"/>
              <a:defRPr b="0" i="0" sz="1875" u="none" cap="none" strike="noStrike">
                <a:solidFill>
                  <a:srgbClr val="3A3838"/>
                </a:solidFill>
                <a:latin typeface="Questrial"/>
                <a:ea typeface="Questrial"/>
                <a:cs typeface="Questrial"/>
                <a:sym typeface="Questrial"/>
              </a:defRPr>
            </a:lvl2pPr>
            <a:lvl3pPr indent="-347662" lvl="2" marL="1371600" marR="0" rtl="0" algn="l">
              <a:lnSpc>
                <a:spcPct val="100000"/>
              </a:lnSpc>
              <a:spcBef>
                <a:spcPts val="225"/>
              </a:spcBef>
              <a:spcAft>
                <a:spcPts val="0"/>
              </a:spcAft>
              <a:buClr>
                <a:srgbClr val="3A3838"/>
              </a:buClr>
              <a:buSzPts val="1875"/>
              <a:buFont typeface="Noto Sans Symbols"/>
              <a:buChar char="▪"/>
              <a:defRPr b="0" i="0" sz="1875" u="none" cap="none" strike="noStrike">
                <a:solidFill>
                  <a:srgbClr val="3A3838"/>
                </a:solidFill>
                <a:latin typeface="Questrial"/>
                <a:ea typeface="Questrial"/>
                <a:cs typeface="Questrial"/>
                <a:sym typeface="Questrial"/>
              </a:defRPr>
            </a:lvl3pPr>
            <a:lvl4pPr indent="-347662" lvl="3" marL="1828800" marR="0" rtl="0" algn="l">
              <a:lnSpc>
                <a:spcPct val="100000"/>
              </a:lnSpc>
              <a:spcBef>
                <a:spcPts val="225"/>
              </a:spcBef>
              <a:spcAft>
                <a:spcPts val="0"/>
              </a:spcAft>
              <a:buClr>
                <a:srgbClr val="3A3838"/>
              </a:buClr>
              <a:buSzPts val="1875"/>
              <a:buFont typeface="Courier New"/>
              <a:buChar char="o"/>
              <a:defRPr b="0" i="0" sz="1875" u="none" cap="none" strike="noStrike">
                <a:solidFill>
                  <a:srgbClr val="3A3838"/>
                </a:solidFill>
                <a:latin typeface="Questrial"/>
                <a:ea typeface="Questrial"/>
                <a:cs typeface="Questrial"/>
                <a:sym typeface="Questrial"/>
              </a:defRPr>
            </a:lvl4pPr>
            <a:lvl5pPr indent="-347662" lvl="4" marL="2286000" marR="0" rtl="0" algn="l">
              <a:lnSpc>
                <a:spcPct val="90000"/>
              </a:lnSpc>
              <a:spcBef>
                <a:spcPts val="225"/>
              </a:spcBef>
              <a:spcAft>
                <a:spcPts val="0"/>
              </a:spcAft>
              <a:buClr>
                <a:srgbClr val="757070"/>
              </a:buClr>
              <a:buSzPts val="1875"/>
              <a:buFont typeface="Arial"/>
              <a:buChar char="•"/>
              <a:defRPr b="0" i="0" sz="1875" u="none" cap="none" strike="noStrike">
                <a:solidFill>
                  <a:srgbClr val="757070"/>
                </a:solidFill>
                <a:latin typeface="Questrial"/>
                <a:ea typeface="Questrial"/>
                <a:cs typeface="Questrial"/>
                <a:sym typeface="Questrial"/>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pic>
        <p:nvPicPr>
          <p:cNvPr id="72" name="Google Shape;72;p16"/>
          <p:cNvPicPr preferRelativeResize="0"/>
          <p:nvPr/>
        </p:nvPicPr>
        <p:blipFill rotWithShape="1">
          <a:blip r:embed="rId2">
            <a:alphaModFix amt="20000"/>
          </a:blip>
          <a:srcRect b="0" l="0" r="0" t="0"/>
          <a:stretch/>
        </p:blipFill>
        <p:spPr>
          <a:xfrm>
            <a:off x="220435" y="624693"/>
            <a:ext cx="8637815" cy="582763"/>
          </a:xfrm>
          <a:prstGeom prst="rect">
            <a:avLst/>
          </a:prstGeom>
          <a:noFill/>
          <a:ln>
            <a:noFill/>
          </a:ln>
        </p:spPr>
      </p:pic>
      <p:sp>
        <p:nvSpPr>
          <p:cNvPr id="73" name="Google Shape;73;p16"/>
          <p:cNvSpPr txBox="1"/>
          <p:nvPr/>
        </p:nvSpPr>
        <p:spPr>
          <a:xfrm>
            <a:off x="7508256" y="4886628"/>
            <a:ext cx="1237200" cy="167700"/>
          </a:xfrm>
          <a:prstGeom prst="rect">
            <a:avLst/>
          </a:prstGeom>
          <a:noFill/>
          <a:ln>
            <a:noFill/>
          </a:ln>
        </p:spPr>
        <p:txBody>
          <a:bodyPr anchorCtr="0" anchor="t" bIns="19025" lIns="19025" spcFirstLastPara="1" rIns="19025" wrap="square" tIns="19025">
            <a:noAutofit/>
          </a:bodyPr>
          <a:lstStyle/>
          <a:p>
            <a:pPr indent="0" lvl="0" marL="0" marR="0" rtl="0" algn="r">
              <a:lnSpc>
                <a:spcPct val="100000"/>
              </a:lnSpc>
              <a:spcBef>
                <a:spcPts val="0"/>
              </a:spcBef>
              <a:spcAft>
                <a:spcPts val="0"/>
              </a:spcAft>
              <a:buNone/>
            </a:pPr>
            <a:fld id="{00000000-1234-1234-1234-123412341234}" type="slidenum">
              <a:rPr b="0" i="0" lang="en" sz="750" u="none" cap="none" strike="noStrike">
                <a:solidFill>
                  <a:srgbClr val="757070"/>
                </a:solidFill>
                <a:latin typeface="Questrial"/>
                <a:ea typeface="Questrial"/>
                <a:cs typeface="Questrial"/>
                <a:sym typeface="Questrial"/>
              </a:rPr>
              <a:t>‹#›</a:t>
            </a:fld>
            <a:endParaRPr b="0" i="0" sz="750" u="none" cap="none" strike="noStrike">
              <a:solidFill>
                <a:srgbClr val="757070"/>
              </a:solidFill>
              <a:latin typeface="Questrial"/>
              <a:ea typeface="Questrial"/>
              <a:cs typeface="Questrial"/>
              <a:sym typeface="Questrial"/>
            </a:endParaRPr>
          </a:p>
        </p:txBody>
      </p:sp>
      <p:sp>
        <p:nvSpPr>
          <p:cNvPr id="74" name="Google Shape;74;p16"/>
          <p:cNvSpPr txBox="1"/>
          <p:nvPr/>
        </p:nvSpPr>
        <p:spPr>
          <a:xfrm>
            <a:off x="1463400" y="4882804"/>
            <a:ext cx="6217200" cy="175500"/>
          </a:xfrm>
          <a:prstGeom prst="rect">
            <a:avLst/>
          </a:prstGeom>
          <a:noFill/>
          <a:ln>
            <a:noFill/>
          </a:ln>
        </p:spPr>
        <p:txBody>
          <a:bodyPr anchorCtr="0" anchor="t" bIns="19025" lIns="19025" spcFirstLastPara="1" rIns="19025" wrap="square" tIns="19025">
            <a:noAutofit/>
          </a:bodyPr>
          <a:lstStyle/>
          <a:p>
            <a:pPr indent="0" lvl="0" marL="0" marR="0" rtl="0" algn="ctr">
              <a:lnSpc>
                <a:spcPct val="100000"/>
              </a:lnSpc>
              <a:spcBef>
                <a:spcPts val="0"/>
              </a:spcBef>
              <a:spcAft>
                <a:spcPts val="0"/>
              </a:spcAft>
              <a:buNone/>
            </a:pPr>
            <a:r>
              <a:rPr i="0" lang="en" sz="800" u="none" cap="none" strike="noStrike">
                <a:solidFill>
                  <a:schemeClr val="dk1"/>
                </a:solidFill>
                <a:latin typeface="Open Sans"/>
                <a:ea typeface="Open Sans"/>
                <a:cs typeface="Open Sans"/>
                <a:sym typeface="Open Sans"/>
              </a:rPr>
              <a:t>Copyright © OASIS Open 2018. Portions copyright LookingGlass Inc. and Symantec Inc. All Rights Reserved</a:t>
            </a:r>
            <a:br>
              <a:rPr i="0" lang="en" sz="800" u="none" cap="none" strike="noStrike">
                <a:solidFill>
                  <a:srgbClr val="000000"/>
                </a:solidFill>
                <a:latin typeface="Open Sans"/>
                <a:ea typeface="Open Sans"/>
                <a:cs typeface="Open Sans"/>
                <a:sym typeface="Open Sans"/>
              </a:rPr>
            </a:br>
            <a:endParaRPr i="0" sz="800" u="none" cap="none" strike="noStrike">
              <a:solidFill>
                <a:srgbClr val="757070"/>
              </a:solidFill>
              <a:latin typeface="Open Sans"/>
              <a:ea typeface="Open Sans"/>
              <a:cs typeface="Open Sans"/>
              <a:sym typeface="Open Sans"/>
            </a:endParaRPr>
          </a:p>
        </p:txBody>
      </p:sp>
      <p:pic>
        <p:nvPicPr>
          <p:cNvPr id="75" name="Google Shape;75;p16"/>
          <p:cNvPicPr preferRelativeResize="0"/>
          <p:nvPr/>
        </p:nvPicPr>
        <p:blipFill rotWithShape="1">
          <a:blip r:embed="rId3">
            <a:alphaModFix/>
          </a:blip>
          <a:srcRect b="0" l="0" r="0" t="0"/>
          <a:stretch/>
        </p:blipFill>
        <p:spPr>
          <a:xfrm>
            <a:off x="123088" y="4797475"/>
            <a:ext cx="1221265" cy="346025"/>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rimary Content Slide - oasis">
  <p:cSld name="Primary Content Slide">
    <p:spTree>
      <p:nvGrpSpPr>
        <p:cNvPr id="76" name="Shape 76"/>
        <p:cNvGrpSpPr/>
        <p:nvPr/>
      </p:nvGrpSpPr>
      <p:grpSpPr>
        <a:xfrm>
          <a:off x="0" y="0"/>
          <a:ext cx="0" cy="0"/>
          <a:chOff x="0" y="0"/>
          <a:chExt cx="0" cy="0"/>
        </a:xfrm>
      </p:grpSpPr>
      <p:sp>
        <p:nvSpPr>
          <p:cNvPr id="77" name="Google Shape;77;p17"/>
          <p:cNvSpPr txBox="1"/>
          <p:nvPr>
            <p:ph type="title"/>
          </p:nvPr>
        </p:nvSpPr>
        <p:spPr>
          <a:xfrm>
            <a:off x="342990" y="54586"/>
            <a:ext cx="8390440" cy="570109"/>
          </a:xfrm>
          <a:prstGeom prst="rect">
            <a:avLst/>
          </a:prstGeom>
          <a:noFill/>
          <a:ln>
            <a:noFill/>
          </a:ln>
        </p:spPr>
        <p:txBody>
          <a:bodyPr anchorCtr="0" anchor="b" bIns="91425" lIns="91425" spcFirstLastPara="1" rIns="91425" wrap="square" tIns="91425"/>
          <a:lstStyle>
            <a:lvl1pPr lvl="0" marR="0" rtl="0" algn="l">
              <a:lnSpc>
                <a:spcPct val="90000"/>
              </a:lnSpc>
              <a:spcBef>
                <a:spcPts val="0"/>
              </a:spcBef>
              <a:spcAft>
                <a:spcPts val="0"/>
              </a:spcAft>
              <a:buClr>
                <a:srgbClr val="193B5C"/>
              </a:buClr>
              <a:buSzPts val="4800"/>
              <a:buFont typeface="Lato Hairline"/>
              <a:buNone/>
              <a:defRPr b="1" i="0" sz="2475" u="none" cap="none" strike="noStrike">
                <a:solidFill>
                  <a:srgbClr val="193B5C"/>
                </a:solidFill>
                <a:latin typeface="Questrial"/>
                <a:ea typeface="Questrial"/>
                <a:cs typeface="Questrial"/>
                <a:sym typeface="Questrial"/>
              </a:defRPr>
            </a:lvl1pPr>
            <a:lvl2pPr lvl="1">
              <a:spcBef>
                <a:spcPts val="0"/>
              </a:spcBef>
              <a:spcAft>
                <a:spcPts val="0"/>
              </a:spcAft>
              <a:buSzPts val="4800"/>
              <a:buFont typeface="Lato Hairline"/>
              <a:buNone/>
              <a:defRPr sz="1800">
                <a:latin typeface="Lato Hairline"/>
                <a:ea typeface="Lato Hairline"/>
                <a:cs typeface="Lato Hairline"/>
                <a:sym typeface="Lato Hairline"/>
              </a:defRPr>
            </a:lvl2pPr>
            <a:lvl3pPr lvl="2">
              <a:spcBef>
                <a:spcPts val="0"/>
              </a:spcBef>
              <a:spcAft>
                <a:spcPts val="0"/>
              </a:spcAft>
              <a:buSzPts val="4800"/>
              <a:buFont typeface="Lato Hairline"/>
              <a:buNone/>
              <a:defRPr sz="1800">
                <a:latin typeface="Lato Hairline"/>
                <a:ea typeface="Lato Hairline"/>
                <a:cs typeface="Lato Hairline"/>
                <a:sym typeface="Lato Hairline"/>
              </a:defRPr>
            </a:lvl3pPr>
            <a:lvl4pPr lvl="3">
              <a:spcBef>
                <a:spcPts val="0"/>
              </a:spcBef>
              <a:spcAft>
                <a:spcPts val="0"/>
              </a:spcAft>
              <a:buSzPts val="4800"/>
              <a:buFont typeface="Lato Hairline"/>
              <a:buNone/>
              <a:defRPr sz="1800">
                <a:latin typeface="Lato Hairline"/>
                <a:ea typeface="Lato Hairline"/>
                <a:cs typeface="Lato Hairline"/>
                <a:sym typeface="Lato Hairline"/>
              </a:defRPr>
            </a:lvl4pPr>
            <a:lvl5pPr lvl="4">
              <a:spcBef>
                <a:spcPts val="0"/>
              </a:spcBef>
              <a:spcAft>
                <a:spcPts val="0"/>
              </a:spcAft>
              <a:buSzPts val="4800"/>
              <a:buFont typeface="Lato Hairline"/>
              <a:buNone/>
              <a:defRPr sz="1800">
                <a:latin typeface="Lato Hairline"/>
                <a:ea typeface="Lato Hairline"/>
                <a:cs typeface="Lato Hairline"/>
                <a:sym typeface="Lato Hairline"/>
              </a:defRPr>
            </a:lvl5pPr>
            <a:lvl6pPr lvl="5">
              <a:spcBef>
                <a:spcPts val="0"/>
              </a:spcBef>
              <a:spcAft>
                <a:spcPts val="0"/>
              </a:spcAft>
              <a:buSzPts val="4800"/>
              <a:buFont typeface="Lato Hairline"/>
              <a:buNone/>
              <a:defRPr sz="1800">
                <a:latin typeface="Lato Hairline"/>
                <a:ea typeface="Lato Hairline"/>
                <a:cs typeface="Lato Hairline"/>
                <a:sym typeface="Lato Hairline"/>
              </a:defRPr>
            </a:lvl6pPr>
            <a:lvl7pPr lvl="6">
              <a:spcBef>
                <a:spcPts val="0"/>
              </a:spcBef>
              <a:spcAft>
                <a:spcPts val="0"/>
              </a:spcAft>
              <a:buSzPts val="4800"/>
              <a:buFont typeface="Lato Hairline"/>
              <a:buNone/>
              <a:defRPr sz="1800">
                <a:latin typeface="Lato Hairline"/>
                <a:ea typeface="Lato Hairline"/>
                <a:cs typeface="Lato Hairline"/>
                <a:sym typeface="Lato Hairline"/>
              </a:defRPr>
            </a:lvl7pPr>
            <a:lvl8pPr lvl="7">
              <a:spcBef>
                <a:spcPts val="0"/>
              </a:spcBef>
              <a:spcAft>
                <a:spcPts val="0"/>
              </a:spcAft>
              <a:buSzPts val="4800"/>
              <a:buFont typeface="Lato Hairline"/>
              <a:buNone/>
              <a:defRPr sz="1800">
                <a:latin typeface="Lato Hairline"/>
                <a:ea typeface="Lato Hairline"/>
                <a:cs typeface="Lato Hairline"/>
                <a:sym typeface="Lato Hairline"/>
              </a:defRPr>
            </a:lvl8pPr>
            <a:lvl9pPr lvl="8">
              <a:spcBef>
                <a:spcPts val="0"/>
              </a:spcBef>
              <a:spcAft>
                <a:spcPts val="0"/>
              </a:spcAft>
              <a:buSzPts val="4800"/>
              <a:buFont typeface="Lato Hairline"/>
              <a:buNone/>
              <a:defRPr sz="1800">
                <a:latin typeface="Lato Hairline"/>
                <a:ea typeface="Lato Hairline"/>
                <a:cs typeface="Lato Hairline"/>
                <a:sym typeface="Lato Hairline"/>
              </a:defRPr>
            </a:lvl9pPr>
          </a:lstStyle>
          <a:p/>
        </p:txBody>
      </p:sp>
      <p:sp>
        <p:nvSpPr>
          <p:cNvPr id="78" name="Google Shape;78;p17"/>
          <p:cNvSpPr txBox="1"/>
          <p:nvPr>
            <p:ph idx="1" type="body"/>
          </p:nvPr>
        </p:nvSpPr>
        <p:spPr>
          <a:xfrm>
            <a:off x="342992" y="859666"/>
            <a:ext cx="8390439" cy="3902894"/>
          </a:xfrm>
          <a:prstGeom prst="rect">
            <a:avLst/>
          </a:prstGeom>
          <a:noFill/>
          <a:ln>
            <a:noFill/>
          </a:ln>
        </p:spPr>
        <p:txBody>
          <a:bodyPr anchorCtr="0" anchor="t" bIns="45700" lIns="91425" spcFirstLastPara="1" rIns="91425" wrap="square" tIns="45700"/>
          <a:lstStyle>
            <a:lvl1pPr indent="-347662" lvl="0" marL="457200" marR="0" rtl="0" algn="l">
              <a:lnSpc>
                <a:spcPct val="100000"/>
              </a:lnSpc>
              <a:spcBef>
                <a:spcPts val="0"/>
              </a:spcBef>
              <a:spcAft>
                <a:spcPts val="0"/>
              </a:spcAft>
              <a:buClr>
                <a:srgbClr val="3A3838"/>
              </a:buClr>
              <a:buSzPts val="1875"/>
              <a:buFont typeface="Arial"/>
              <a:buChar char="•"/>
              <a:defRPr b="0" i="0" sz="1875" u="none" cap="none" strike="noStrike">
                <a:solidFill>
                  <a:srgbClr val="3A3838"/>
                </a:solidFill>
                <a:latin typeface="Questrial"/>
                <a:ea typeface="Questrial"/>
                <a:cs typeface="Questrial"/>
                <a:sym typeface="Questrial"/>
              </a:defRPr>
            </a:lvl1pPr>
            <a:lvl2pPr indent="-347662" lvl="1" marL="914400" marR="0" rtl="0" algn="l">
              <a:lnSpc>
                <a:spcPct val="100000"/>
              </a:lnSpc>
              <a:spcBef>
                <a:spcPts val="225"/>
              </a:spcBef>
              <a:spcAft>
                <a:spcPts val="0"/>
              </a:spcAft>
              <a:buClr>
                <a:srgbClr val="3A3838"/>
              </a:buClr>
              <a:buSzPts val="1875"/>
              <a:buFont typeface="Questrial"/>
              <a:buChar char="-"/>
              <a:defRPr b="0" i="0" sz="1875" u="none" cap="none" strike="noStrike">
                <a:solidFill>
                  <a:srgbClr val="3A3838"/>
                </a:solidFill>
                <a:latin typeface="Questrial"/>
                <a:ea typeface="Questrial"/>
                <a:cs typeface="Questrial"/>
                <a:sym typeface="Questrial"/>
              </a:defRPr>
            </a:lvl2pPr>
            <a:lvl3pPr indent="-347662" lvl="2" marL="1371600" marR="0" rtl="0" algn="l">
              <a:lnSpc>
                <a:spcPct val="100000"/>
              </a:lnSpc>
              <a:spcBef>
                <a:spcPts val="225"/>
              </a:spcBef>
              <a:spcAft>
                <a:spcPts val="0"/>
              </a:spcAft>
              <a:buClr>
                <a:srgbClr val="3A3838"/>
              </a:buClr>
              <a:buSzPts val="1875"/>
              <a:buFont typeface="Noto Sans Symbols"/>
              <a:buChar char="▪"/>
              <a:defRPr b="0" i="0" sz="1875" u="none" cap="none" strike="noStrike">
                <a:solidFill>
                  <a:srgbClr val="3A3838"/>
                </a:solidFill>
                <a:latin typeface="Questrial"/>
                <a:ea typeface="Questrial"/>
                <a:cs typeface="Questrial"/>
                <a:sym typeface="Questrial"/>
              </a:defRPr>
            </a:lvl3pPr>
            <a:lvl4pPr indent="-347662" lvl="3" marL="1828800" marR="0" rtl="0" algn="l">
              <a:lnSpc>
                <a:spcPct val="100000"/>
              </a:lnSpc>
              <a:spcBef>
                <a:spcPts val="225"/>
              </a:spcBef>
              <a:spcAft>
                <a:spcPts val="0"/>
              </a:spcAft>
              <a:buClr>
                <a:srgbClr val="3A3838"/>
              </a:buClr>
              <a:buSzPts val="1875"/>
              <a:buFont typeface="Courier New"/>
              <a:buChar char="o"/>
              <a:defRPr b="0" i="0" sz="1875" u="none" cap="none" strike="noStrike">
                <a:solidFill>
                  <a:srgbClr val="3A3838"/>
                </a:solidFill>
                <a:latin typeface="Questrial"/>
                <a:ea typeface="Questrial"/>
                <a:cs typeface="Questrial"/>
                <a:sym typeface="Questrial"/>
              </a:defRPr>
            </a:lvl4pPr>
            <a:lvl5pPr indent="-347662" lvl="4" marL="2286000" marR="0" rtl="0" algn="l">
              <a:lnSpc>
                <a:spcPct val="90000"/>
              </a:lnSpc>
              <a:spcBef>
                <a:spcPts val="225"/>
              </a:spcBef>
              <a:spcAft>
                <a:spcPts val="0"/>
              </a:spcAft>
              <a:buClr>
                <a:srgbClr val="757070"/>
              </a:buClr>
              <a:buSzPts val="1875"/>
              <a:buFont typeface="Arial"/>
              <a:buChar char="•"/>
              <a:defRPr b="0" i="0" sz="1875" u="none" cap="none" strike="noStrike">
                <a:solidFill>
                  <a:srgbClr val="757070"/>
                </a:solidFill>
                <a:latin typeface="Questrial"/>
                <a:ea typeface="Questrial"/>
                <a:cs typeface="Questrial"/>
                <a:sym typeface="Questrial"/>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pic>
        <p:nvPicPr>
          <p:cNvPr id="79" name="Google Shape;79;p17"/>
          <p:cNvPicPr preferRelativeResize="0"/>
          <p:nvPr/>
        </p:nvPicPr>
        <p:blipFill rotWithShape="1">
          <a:blip r:embed="rId2">
            <a:alphaModFix amt="20000"/>
          </a:blip>
          <a:srcRect b="0" l="0" r="0" t="0"/>
          <a:stretch/>
        </p:blipFill>
        <p:spPr>
          <a:xfrm>
            <a:off x="220436" y="624694"/>
            <a:ext cx="8637815" cy="582763"/>
          </a:xfrm>
          <a:prstGeom prst="rect">
            <a:avLst/>
          </a:prstGeom>
          <a:noFill/>
          <a:ln>
            <a:noFill/>
          </a:ln>
        </p:spPr>
      </p:pic>
      <p:sp>
        <p:nvSpPr>
          <p:cNvPr id="80" name="Google Shape;80;p17"/>
          <p:cNvSpPr txBox="1"/>
          <p:nvPr/>
        </p:nvSpPr>
        <p:spPr>
          <a:xfrm>
            <a:off x="7508257" y="4915815"/>
            <a:ext cx="1237121" cy="167719"/>
          </a:xfrm>
          <a:prstGeom prst="rect">
            <a:avLst/>
          </a:prstGeom>
          <a:noFill/>
          <a:ln>
            <a:noFill/>
          </a:ln>
        </p:spPr>
        <p:txBody>
          <a:bodyPr anchorCtr="0" anchor="t" bIns="19025" lIns="19025" spcFirstLastPara="1" rIns="19025" wrap="square" tIns="19025">
            <a:noAutofit/>
          </a:bodyPr>
          <a:lstStyle/>
          <a:p>
            <a:pPr indent="0" lvl="0" marL="0" marR="0" rtl="0" algn="r">
              <a:lnSpc>
                <a:spcPct val="100000"/>
              </a:lnSpc>
              <a:spcBef>
                <a:spcPts val="0"/>
              </a:spcBef>
              <a:spcAft>
                <a:spcPts val="0"/>
              </a:spcAft>
              <a:buClr>
                <a:srgbClr val="000000"/>
              </a:buClr>
              <a:buSzPts val="750"/>
              <a:buFont typeface="Arial"/>
              <a:buNone/>
            </a:pPr>
            <a:fld id="{00000000-1234-1234-1234-123412341234}" type="slidenum">
              <a:rPr b="0" i="0" lang="en" sz="750" u="none" cap="none" strike="noStrike">
                <a:solidFill>
                  <a:srgbClr val="757070"/>
                </a:solidFill>
                <a:latin typeface="Calibri"/>
                <a:ea typeface="Calibri"/>
                <a:cs typeface="Calibri"/>
                <a:sym typeface="Calibri"/>
              </a:rPr>
              <a:t>‹#›</a:t>
            </a:fld>
            <a:endParaRPr b="0" i="0" sz="750" u="none" cap="none" strike="noStrike">
              <a:solidFill>
                <a:srgbClr val="757070"/>
              </a:solidFill>
              <a:latin typeface="Calibri"/>
              <a:ea typeface="Calibri"/>
              <a:cs typeface="Calibri"/>
              <a:sym typeface="Calibri"/>
            </a:endParaRPr>
          </a:p>
        </p:txBody>
      </p:sp>
      <p:sp>
        <p:nvSpPr>
          <p:cNvPr id="81" name="Google Shape;81;p17"/>
          <p:cNvSpPr txBox="1"/>
          <p:nvPr/>
        </p:nvSpPr>
        <p:spPr>
          <a:xfrm>
            <a:off x="1925100" y="4908175"/>
            <a:ext cx="5293800" cy="167700"/>
          </a:xfrm>
          <a:prstGeom prst="rect">
            <a:avLst/>
          </a:prstGeom>
          <a:noFill/>
          <a:ln>
            <a:noFill/>
          </a:ln>
        </p:spPr>
        <p:txBody>
          <a:bodyPr anchorCtr="0" anchor="t" bIns="19025" lIns="19025" spcFirstLastPara="1" rIns="19025" wrap="square" tIns="19025">
            <a:noAutofit/>
          </a:bodyPr>
          <a:lstStyle/>
          <a:p>
            <a:pPr indent="0" lvl="0" marL="0" marR="0" rtl="0" algn="ctr">
              <a:lnSpc>
                <a:spcPct val="100000"/>
              </a:lnSpc>
              <a:spcBef>
                <a:spcPts val="0"/>
              </a:spcBef>
              <a:spcAft>
                <a:spcPts val="0"/>
              </a:spcAft>
              <a:buNone/>
            </a:pPr>
            <a:r>
              <a:rPr i="0" lang="en" sz="800" u="none" cap="none" strike="noStrike">
                <a:solidFill>
                  <a:srgbClr val="000000"/>
                </a:solidFill>
                <a:latin typeface="Open Sans"/>
                <a:ea typeface="Open Sans"/>
                <a:cs typeface="Open Sans"/>
                <a:sym typeface="Open Sans"/>
              </a:rPr>
              <a:t>Copyright © OASIS Open 2018. All Rights Reserved</a:t>
            </a:r>
            <a:br>
              <a:rPr i="0" lang="en" sz="800" u="none" cap="none" strike="noStrike">
                <a:solidFill>
                  <a:srgbClr val="000000"/>
                </a:solidFill>
                <a:latin typeface="Open Sans"/>
                <a:ea typeface="Open Sans"/>
                <a:cs typeface="Open Sans"/>
                <a:sym typeface="Open Sans"/>
              </a:rPr>
            </a:br>
            <a:endParaRPr i="0" sz="800" u="none" cap="none" strike="noStrike">
              <a:solidFill>
                <a:srgbClr val="757070"/>
              </a:solidFill>
              <a:latin typeface="Open Sans"/>
              <a:ea typeface="Open Sans"/>
              <a:cs typeface="Open Sans"/>
              <a:sym typeface="Open Sans"/>
            </a:endParaRPr>
          </a:p>
          <a:p>
            <a:pPr indent="0" lvl="0" marL="0" marR="0" rtl="0" algn="ctr">
              <a:lnSpc>
                <a:spcPct val="100000"/>
              </a:lnSpc>
              <a:spcBef>
                <a:spcPts val="0"/>
              </a:spcBef>
              <a:spcAft>
                <a:spcPts val="0"/>
              </a:spcAft>
              <a:buClr>
                <a:srgbClr val="000000"/>
              </a:buClr>
              <a:buSzPts val="750"/>
              <a:buFont typeface="Arial"/>
              <a:buNone/>
            </a:pPr>
            <a:r>
              <a:t/>
            </a:r>
            <a:endParaRPr i="0" sz="800" u="none" cap="none" strike="noStrike">
              <a:solidFill>
                <a:srgbClr val="757070"/>
              </a:solidFill>
              <a:latin typeface="Open Sans"/>
              <a:ea typeface="Open Sans"/>
              <a:cs typeface="Open Sans"/>
              <a:sym typeface="Open Sans"/>
            </a:endParaRPr>
          </a:p>
        </p:txBody>
      </p:sp>
      <p:pic>
        <p:nvPicPr>
          <p:cNvPr id="82" name="Google Shape;82;p17"/>
          <p:cNvPicPr preferRelativeResize="0"/>
          <p:nvPr/>
        </p:nvPicPr>
        <p:blipFill rotWithShape="1">
          <a:blip r:embed="rId3">
            <a:alphaModFix/>
          </a:blip>
          <a:srcRect b="0" l="0" r="0" t="0"/>
          <a:stretch/>
        </p:blipFill>
        <p:spPr>
          <a:xfrm>
            <a:off x="123089" y="4797476"/>
            <a:ext cx="1221265" cy="346025"/>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rimary Content Slide - symantec &amp; lookingglass">
  <p:cSld name="Primary Content Slide_1">
    <p:spTree>
      <p:nvGrpSpPr>
        <p:cNvPr id="83" name="Shape 83"/>
        <p:cNvGrpSpPr/>
        <p:nvPr/>
      </p:nvGrpSpPr>
      <p:grpSpPr>
        <a:xfrm>
          <a:off x="0" y="0"/>
          <a:ext cx="0" cy="0"/>
          <a:chOff x="0" y="0"/>
          <a:chExt cx="0" cy="0"/>
        </a:xfrm>
      </p:grpSpPr>
      <p:sp>
        <p:nvSpPr>
          <p:cNvPr id="84" name="Google Shape;84;p18"/>
          <p:cNvSpPr txBox="1"/>
          <p:nvPr>
            <p:ph type="title"/>
          </p:nvPr>
        </p:nvSpPr>
        <p:spPr>
          <a:xfrm>
            <a:off x="342990" y="54586"/>
            <a:ext cx="8390400" cy="570000"/>
          </a:xfrm>
          <a:prstGeom prst="rect">
            <a:avLst/>
          </a:prstGeom>
          <a:noFill/>
          <a:ln>
            <a:noFill/>
          </a:ln>
        </p:spPr>
        <p:txBody>
          <a:bodyPr anchorCtr="0" anchor="b" bIns="91425" lIns="91425" spcFirstLastPara="1" rIns="91425" wrap="square" tIns="91425"/>
          <a:lstStyle>
            <a:lvl1pPr lvl="0" marR="0" rtl="0" algn="l">
              <a:lnSpc>
                <a:spcPct val="90000"/>
              </a:lnSpc>
              <a:spcBef>
                <a:spcPts val="0"/>
              </a:spcBef>
              <a:spcAft>
                <a:spcPts val="0"/>
              </a:spcAft>
              <a:buClr>
                <a:srgbClr val="193B5C"/>
              </a:buClr>
              <a:buSzPts val="4800"/>
              <a:buFont typeface="Lato Hairline"/>
              <a:buNone/>
              <a:defRPr b="1" i="0" sz="2475" u="none" cap="none" strike="noStrike">
                <a:solidFill>
                  <a:srgbClr val="193B5C"/>
                </a:solidFill>
                <a:latin typeface="Questrial"/>
                <a:ea typeface="Questrial"/>
                <a:cs typeface="Questrial"/>
                <a:sym typeface="Questrial"/>
              </a:defRPr>
            </a:lvl1pPr>
            <a:lvl2pPr lvl="1" rtl="0">
              <a:spcBef>
                <a:spcPts val="0"/>
              </a:spcBef>
              <a:spcAft>
                <a:spcPts val="0"/>
              </a:spcAft>
              <a:buSzPts val="4800"/>
              <a:buFont typeface="Lato Hairline"/>
              <a:buNone/>
              <a:defRPr sz="1800">
                <a:latin typeface="Lato Hairline"/>
                <a:ea typeface="Lato Hairline"/>
                <a:cs typeface="Lato Hairline"/>
                <a:sym typeface="Lato Hairline"/>
              </a:defRPr>
            </a:lvl2pPr>
            <a:lvl3pPr lvl="2" rtl="0">
              <a:spcBef>
                <a:spcPts val="0"/>
              </a:spcBef>
              <a:spcAft>
                <a:spcPts val="0"/>
              </a:spcAft>
              <a:buSzPts val="4800"/>
              <a:buFont typeface="Lato Hairline"/>
              <a:buNone/>
              <a:defRPr sz="1800">
                <a:latin typeface="Lato Hairline"/>
                <a:ea typeface="Lato Hairline"/>
                <a:cs typeface="Lato Hairline"/>
                <a:sym typeface="Lato Hairline"/>
              </a:defRPr>
            </a:lvl3pPr>
            <a:lvl4pPr lvl="3" rtl="0">
              <a:spcBef>
                <a:spcPts val="0"/>
              </a:spcBef>
              <a:spcAft>
                <a:spcPts val="0"/>
              </a:spcAft>
              <a:buSzPts val="4800"/>
              <a:buFont typeface="Lato Hairline"/>
              <a:buNone/>
              <a:defRPr sz="1800">
                <a:latin typeface="Lato Hairline"/>
                <a:ea typeface="Lato Hairline"/>
                <a:cs typeface="Lato Hairline"/>
                <a:sym typeface="Lato Hairline"/>
              </a:defRPr>
            </a:lvl4pPr>
            <a:lvl5pPr lvl="4" rtl="0">
              <a:spcBef>
                <a:spcPts val="0"/>
              </a:spcBef>
              <a:spcAft>
                <a:spcPts val="0"/>
              </a:spcAft>
              <a:buSzPts val="4800"/>
              <a:buFont typeface="Lato Hairline"/>
              <a:buNone/>
              <a:defRPr sz="1800">
                <a:latin typeface="Lato Hairline"/>
                <a:ea typeface="Lato Hairline"/>
                <a:cs typeface="Lato Hairline"/>
                <a:sym typeface="Lato Hairline"/>
              </a:defRPr>
            </a:lvl5pPr>
            <a:lvl6pPr lvl="5" rtl="0">
              <a:spcBef>
                <a:spcPts val="0"/>
              </a:spcBef>
              <a:spcAft>
                <a:spcPts val="0"/>
              </a:spcAft>
              <a:buSzPts val="4800"/>
              <a:buFont typeface="Lato Hairline"/>
              <a:buNone/>
              <a:defRPr sz="1800">
                <a:latin typeface="Lato Hairline"/>
                <a:ea typeface="Lato Hairline"/>
                <a:cs typeface="Lato Hairline"/>
                <a:sym typeface="Lato Hairline"/>
              </a:defRPr>
            </a:lvl6pPr>
            <a:lvl7pPr lvl="6" rtl="0">
              <a:spcBef>
                <a:spcPts val="0"/>
              </a:spcBef>
              <a:spcAft>
                <a:spcPts val="0"/>
              </a:spcAft>
              <a:buSzPts val="4800"/>
              <a:buFont typeface="Lato Hairline"/>
              <a:buNone/>
              <a:defRPr sz="1800">
                <a:latin typeface="Lato Hairline"/>
                <a:ea typeface="Lato Hairline"/>
                <a:cs typeface="Lato Hairline"/>
                <a:sym typeface="Lato Hairline"/>
              </a:defRPr>
            </a:lvl7pPr>
            <a:lvl8pPr lvl="7" rtl="0">
              <a:spcBef>
                <a:spcPts val="0"/>
              </a:spcBef>
              <a:spcAft>
                <a:spcPts val="0"/>
              </a:spcAft>
              <a:buSzPts val="4800"/>
              <a:buFont typeface="Lato Hairline"/>
              <a:buNone/>
              <a:defRPr sz="1800">
                <a:latin typeface="Lato Hairline"/>
                <a:ea typeface="Lato Hairline"/>
                <a:cs typeface="Lato Hairline"/>
                <a:sym typeface="Lato Hairline"/>
              </a:defRPr>
            </a:lvl8pPr>
            <a:lvl9pPr lvl="8" rtl="0">
              <a:spcBef>
                <a:spcPts val="0"/>
              </a:spcBef>
              <a:spcAft>
                <a:spcPts val="0"/>
              </a:spcAft>
              <a:buSzPts val="4800"/>
              <a:buFont typeface="Lato Hairline"/>
              <a:buNone/>
              <a:defRPr sz="1800">
                <a:latin typeface="Lato Hairline"/>
                <a:ea typeface="Lato Hairline"/>
                <a:cs typeface="Lato Hairline"/>
                <a:sym typeface="Lato Hairline"/>
              </a:defRPr>
            </a:lvl9pPr>
          </a:lstStyle>
          <a:p/>
        </p:txBody>
      </p:sp>
      <p:sp>
        <p:nvSpPr>
          <p:cNvPr id="85" name="Google Shape;85;p18"/>
          <p:cNvSpPr txBox="1"/>
          <p:nvPr>
            <p:ph idx="1" type="body"/>
          </p:nvPr>
        </p:nvSpPr>
        <p:spPr>
          <a:xfrm>
            <a:off x="342992" y="859666"/>
            <a:ext cx="8390400" cy="3903000"/>
          </a:xfrm>
          <a:prstGeom prst="rect">
            <a:avLst/>
          </a:prstGeom>
          <a:noFill/>
          <a:ln>
            <a:noFill/>
          </a:ln>
        </p:spPr>
        <p:txBody>
          <a:bodyPr anchorCtr="0" anchor="t" bIns="45700" lIns="91425" spcFirstLastPara="1" rIns="91425" wrap="square" tIns="45700"/>
          <a:lstStyle>
            <a:lvl1pPr indent="-347662" lvl="0" marL="457200" marR="0" rtl="0" algn="l">
              <a:lnSpc>
                <a:spcPct val="100000"/>
              </a:lnSpc>
              <a:spcBef>
                <a:spcPts val="0"/>
              </a:spcBef>
              <a:spcAft>
                <a:spcPts val="0"/>
              </a:spcAft>
              <a:buClr>
                <a:srgbClr val="3A3838"/>
              </a:buClr>
              <a:buSzPts val="1875"/>
              <a:buFont typeface="Arial"/>
              <a:buChar char="•"/>
              <a:defRPr b="0" i="0" sz="1875" u="none" cap="none" strike="noStrike">
                <a:solidFill>
                  <a:srgbClr val="3A3838"/>
                </a:solidFill>
                <a:latin typeface="Questrial"/>
                <a:ea typeface="Questrial"/>
                <a:cs typeface="Questrial"/>
                <a:sym typeface="Questrial"/>
              </a:defRPr>
            </a:lvl1pPr>
            <a:lvl2pPr indent="-347662" lvl="1" marL="914400" marR="0" rtl="0" algn="l">
              <a:lnSpc>
                <a:spcPct val="100000"/>
              </a:lnSpc>
              <a:spcBef>
                <a:spcPts val="225"/>
              </a:spcBef>
              <a:spcAft>
                <a:spcPts val="0"/>
              </a:spcAft>
              <a:buClr>
                <a:srgbClr val="3A3838"/>
              </a:buClr>
              <a:buSzPts val="1875"/>
              <a:buFont typeface="Questrial"/>
              <a:buChar char="-"/>
              <a:defRPr b="0" i="0" sz="1875" u="none" cap="none" strike="noStrike">
                <a:solidFill>
                  <a:srgbClr val="3A3838"/>
                </a:solidFill>
                <a:latin typeface="Questrial"/>
                <a:ea typeface="Questrial"/>
                <a:cs typeface="Questrial"/>
                <a:sym typeface="Questrial"/>
              </a:defRPr>
            </a:lvl2pPr>
            <a:lvl3pPr indent="-347662" lvl="2" marL="1371600" marR="0" rtl="0" algn="l">
              <a:lnSpc>
                <a:spcPct val="100000"/>
              </a:lnSpc>
              <a:spcBef>
                <a:spcPts val="225"/>
              </a:spcBef>
              <a:spcAft>
                <a:spcPts val="0"/>
              </a:spcAft>
              <a:buClr>
                <a:srgbClr val="3A3838"/>
              </a:buClr>
              <a:buSzPts val="1875"/>
              <a:buFont typeface="Noto Sans Symbols"/>
              <a:buChar char="▪"/>
              <a:defRPr b="0" i="0" sz="1875" u="none" cap="none" strike="noStrike">
                <a:solidFill>
                  <a:srgbClr val="3A3838"/>
                </a:solidFill>
                <a:latin typeface="Questrial"/>
                <a:ea typeface="Questrial"/>
                <a:cs typeface="Questrial"/>
                <a:sym typeface="Questrial"/>
              </a:defRPr>
            </a:lvl3pPr>
            <a:lvl4pPr indent="-347662" lvl="3" marL="1828800" marR="0" rtl="0" algn="l">
              <a:lnSpc>
                <a:spcPct val="100000"/>
              </a:lnSpc>
              <a:spcBef>
                <a:spcPts val="225"/>
              </a:spcBef>
              <a:spcAft>
                <a:spcPts val="0"/>
              </a:spcAft>
              <a:buClr>
                <a:srgbClr val="3A3838"/>
              </a:buClr>
              <a:buSzPts val="1875"/>
              <a:buFont typeface="Courier New"/>
              <a:buChar char="o"/>
              <a:defRPr b="0" i="0" sz="1875" u="none" cap="none" strike="noStrike">
                <a:solidFill>
                  <a:srgbClr val="3A3838"/>
                </a:solidFill>
                <a:latin typeface="Questrial"/>
                <a:ea typeface="Questrial"/>
                <a:cs typeface="Questrial"/>
                <a:sym typeface="Questrial"/>
              </a:defRPr>
            </a:lvl4pPr>
            <a:lvl5pPr indent="-347662" lvl="4" marL="2286000" marR="0" rtl="0" algn="l">
              <a:lnSpc>
                <a:spcPct val="90000"/>
              </a:lnSpc>
              <a:spcBef>
                <a:spcPts val="225"/>
              </a:spcBef>
              <a:spcAft>
                <a:spcPts val="0"/>
              </a:spcAft>
              <a:buClr>
                <a:srgbClr val="757070"/>
              </a:buClr>
              <a:buSzPts val="1875"/>
              <a:buFont typeface="Arial"/>
              <a:buChar char="•"/>
              <a:defRPr b="0" i="0" sz="1875" u="none" cap="none" strike="noStrike">
                <a:solidFill>
                  <a:srgbClr val="757070"/>
                </a:solidFill>
                <a:latin typeface="Questrial"/>
                <a:ea typeface="Questrial"/>
                <a:cs typeface="Questrial"/>
                <a:sym typeface="Questrial"/>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pic>
        <p:nvPicPr>
          <p:cNvPr id="86" name="Google Shape;86;p18"/>
          <p:cNvPicPr preferRelativeResize="0"/>
          <p:nvPr/>
        </p:nvPicPr>
        <p:blipFill rotWithShape="1">
          <a:blip r:embed="rId2">
            <a:alphaModFix amt="20000"/>
          </a:blip>
          <a:srcRect b="0" l="0" r="0" t="0"/>
          <a:stretch/>
        </p:blipFill>
        <p:spPr>
          <a:xfrm>
            <a:off x="220436" y="624694"/>
            <a:ext cx="8637815" cy="582763"/>
          </a:xfrm>
          <a:prstGeom prst="rect">
            <a:avLst/>
          </a:prstGeom>
          <a:noFill/>
          <a:ln>
            <a:noFill/>
          </a:ln>
        </p:spPr>
      </p:pic>
      <p:sp>
        <p:nvSpPr>
          <p:cNvPr id="87" name="Google Shape;87;p18"/>
          <p:cNvSpPr txBox="1"/>
          <p:nvPr/>
        </p:nvSpPr>
        <p:spPr>
          <a:xfrm>
            <a:off x="7508257" y="4915815"/>
            <a:ext cx="1237200" cy="167700"/>
          </a:xfrm>
          <a:prstGeom prst="rect">
            <a:avLst/>
          </a:prstGeom>
          <a:noFill/>
          <a:ln>
            <a:noFill/>
          </a:ln>
        </p:spPr>
        <p:txBody>
          <a:bodyPr anchorCtr="0" anchor="t" bIns="19025" lIns="19025" spcFirstLastPara="1" rIns="19025" wrap="square" tIns="19025">
            <a:noAutofit/>
          </a:bodyPr>
          <a:lstStyle/>
          <a:p>
            <a:pPr indent="0" lvl="0" marL="0" marR="0" rtl="0" algn="r">
              <a:lnSpc>
                <a:spcPct val="100000"/>
              </a:lnSpc>
              <a:spcBef>
                <a:spcPts val="0"/>
              </a:spcBef>
              <a:spcAft>
                <a:spcPts val="0"/>
              </a:spcAft>
              <a:buClr>
                <a:srgbClr val="000000"/>
              </a:buClr>
              <a:buSzPts val="750"/>
              <a:buFont typeface="Arial"/>
              <a:buNone/>
            </a:pPr>
            <a:fld id="{00000000-1234-1234-1234-123412341234}" type="slidenum">
              <a:rPr b="0" i="0" lang="en" sz="750" u="none" cap="none" strike="noStrike">
                <a:solidFill>
                  <a:srgbClr val="757070"/>
                </a:solidFill>
                <a:latin typeface="Calibri"/>
                <a:ea typeface="Calibri"/>
                <a:cs typeface="Calibri"/>
                <a:sym typeface="Calibri"/>
              </a:rPr>
              <a:t>‹#›</a:t>
            </a:fld>
            <a:endParaRPr b="0" i="0" sz="750" u="none" cap="none" strike="noStrike">
              <a:solidFill>
                <a:srgbClr val="757070"/>
              </a:solidFill>
              <a:latin typeface="Calibri"/>
              <a:ea typeface="Calibri"/>
              <a:cs typeface="Calibri"/>
              <a:sym typeface="Calibri"/>
            </a:endParaRPr>
          </a:p>
        </p:txBody>
      </p:sp>
      <p:sp>
        <p:nvSpPr>
          <p:cNvPr id="88" name="Google Shape;88;p18"/>
          <p:cNvSpPr txBox="1"/>
          <p:nvPr/>
        </p:nvSpPr>
        <p:spPr>
          <a:xfrm>
            <a:off x="1925100" y="4908175"/>
            <a:ext cx="5293800" cy="167700"/>
          </a:xfrm>
          <a:prstGeom prst="rect">
            <a:avLst/>
          </a:prstGeom>
          <a:noFill/>
          <a:ln>
            <a:noFill/>
          </a:ln>
        </p:spPr>
        <p:txBody>
          <a:bodyPr anchorCtr="0" anchor="t" bIns="19025" lIns="19025" spcFirstLastPara="1" rIns="19025" wrap="square" tIns="19025">
            <a:noAutofit/>
          </a:bodyPr>
          <a:lstStyle/>
          <a:p>
            <a:pPr indent="0" lvl="0" marL="0" marR="0" rtl="0" algn="ctr">
              <a:lnSpc>
                <a:spcPct val="100000"/>
              </a:lnSpc>
              <a:spcBef>
                <a:spcPts val="0"/>
              </a:spcBef>
              <a:spcAft>
                <a:spcPts val="0"/>
              </a:spcAft>
              <a:buNone/>
            </a:pPr>
            <a:r>
              <a:rPr i="0" lang="en" sz="800" u="none" cap="none" strike="noStrike">
                <a:solidFill>
                  <a:srgbClr val="000000"/>
                </a:solidFill>
                <a:latin typeface="Open Sans"/>
                <a:ea typeface="Open Sans"/>
                <a:cs typeface="Open Sans"/>
                <a:sym typeface="Open Sans"/>
              </a:rPr>
              <a:t>Copyright © OASIS Open 2018. Portions copyright LookingGlass Inc. and Symantec Inc. All Rights Reserved</a:t>
            </a:r>
            <a:br>
              <a:rPr i="0" lang="en" sz="800" u="none" cap="none" strike="noStrike">
                <a:solidFill>
                  <a:srgbClr val="000000"/>
                </a:solidFill>
                <a:latin typeface="Open Sans"/>
                <a:ea typeface="Open Sans"/>
                <a:cs typeface="Open Sans"/>
                <a:sym typeface="Open Sans"/>
              </a:rPr>
            </a:br>
            <a:endParaRPr i="0" sz="800" u="none" cap="none" strike="noStrike">
              <a:solidFill>
                <a:srgbClr val="757070"/>
              </a:solidFill>
              <a:latin typeface="Open Sans"/>
              <a:ea typeface="Open Sans"/>
              <a:cs typeface="Open Sans"/>
              <a:sym typeface="Open Sans"/>
            </a:endParaRPr>
          </a:p>
          <a:p>
            <a:pPr indent="0" lvl="0" marL="0" marR="0" rtl="0" algn="ctr">
              <a:lnSpc>
                <a:spcPct val="100000"/>
              </a:lnSpc>
              <a:spcBef>
                <a:spcPts val="0"/>
              </a:spcBef>
              <a:spcAft>
                <a:spcPts val="0"/>
              </a:spcAft>
              <a:buClr>
                <a:srgbClr val="000000"/>
              </a:buClr>
              <a:buSzPts val="750"/>
              <a:buFont typeface="Arial"/>
              <a:buNone/>
            </a:pPr>
            <a:r>
              <a:t/>
            </a:r>
            <a:endParaRPr i="0" sz="800" u="none" cap="none" strike="noStrike">
              <a:solidFill>
                <a:srgbClr val="757070"/>
              </a:solidFill>
              <a:latin typeface="Open Sans"/>
              <a:ea typeface="Open Sans"/>
              <a:cs typeface="Open Sans"/>
              <a:sym typeface="Open Sans"/>
            </a:endParaRPr>
          </a:p>
        </p:txBody>
      </p:sp>
      <p:pic>
        <p:nvPicPr>
          <p:cNvPr id="89" name="Google Shape;89;p18"/>
          <p:cNvPicPr preferRelativeResize="0"/>
          <p:nvPr/>
        </p:nvPicPr>
        <p:blipFill rotWithShape="1">
          <a:blip r:embed="rId3">
            <a:alphaModFix/>
          </a:blip>
          <a:srcRect b="0" l="0" r="0" t="0"/>
          <a:stretch/>
        </p:blipFill>
        <p:spPr>
          <a:xfrm>
            <a:off x="123089" y="4797476"/>
            <a:ext cx="1221265" cy="346025"/>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White 2 Column - oasis">
  <p:cSld name="1_White 2 Column">
    <p:spTree>
      <p:nvGrpSpPr>
        <p:cNvPr id="90" name="Shape 90"/>
        <p:cNvGrpSpPr/>
        <p:nvPr/>
      </p:nvGrpSpPr>
      <p:grpSpPr>
        <a:xfrm>
          <a:off x="0" y="0"/>
          <a:ext cx="0" cy="0"/>
          <a:chOff x="0" y="0"/>
          <a:chExt cx="0" cy="0"/>
        </a:xfrm>
      </p:grpSpPr>
      <p:sp>
        <p:nvSpPr>
          <p:cNvPr id="91" name="Google Shape;91;p19"/>
          <p:cNvSpPr txBox="1"/>
          <p:nvPr>
            <p:ph type="title"/>
          </p:nvPr>
        </p:nvSpPr>
        <p:spPr>
          <a:xfrm>
            <a:off x="342990" y="54586"/>
            <a:ext cx="8390440" cy="570109"/>
          </a:xfrm>
          <a:prstGeom prst="rect">
            <a:avLst/>
          </a:prstGeom>
          <a:noFill/>
          <a:ln>
            <a:noFill/>
          </a:ln>
        </p:spPr>
        <p:txBody>
          <a:bodyPr anchorCtr="0" anchor="b" bIns="91425" lIns="91425" spcFirstLastPara="1" rIns="91425" wrap="square" tIns="91425"/>
          <a:lstStyle>
            <a:lvl1pPr lvl="0" marR="0" rtl="0" algn="l">
              <a:lnSpc>
                <a:spcPct val="90000"/>
              </a:lnSpc>
              <a:spcBef>
                <a:spcPts val="0"/>
              </a:spcBef>
              <a:spcAft>
                <a:spcPts val="0"/>
              </a:spcAft>
              <a:buClr>
                <a:srgbClr val="193B5C"/>
              </a:buClr>
              <a:buSzPts val="4800"/>
              <a:buFont typeface="Lato Hairline"/>
              <a:buNone/>
              <a:defRPr b="1" i="0" sz="2475" u="none" cap="none" strike="noStrike">
                <a:solidFill>
                  <a:srgbClr val="193B5C"/>
                </a:solidFill>
                <a:latin typeface="Questrial"/>
                <a:ea typeface="Questrial"/>
                <a:cs typeface="Questrial"/>
                <a:sym typeface="Questrial"/>
              </a:defRPr>
            </a:lvl1pPr>
            <a:lvl2pPr lvl="1">
              <a:spcBef>
                <a:spcPts val="0"/>
              </a:spcBef>
              <a:spcAft>
                <a:spcPts val="0"/>
              </a:spcAft>
              <a:buSzPts val="4800"/>
              <a:buFont typeface="Lato Hairline"/>
              <a:buNone/>
              <a:defRPr sz="1800">
                <a:latin typeface="Lato Hairline"/>
                <a:ea typeface="Lato Hairline"/>
                <a:cs typeface="Lato Hairline"/>
                <a:sym typeface="Lato Hairline"/>
              </a:defRPr>
            </a:lvl2pPr>
            <a:lvl3pPr lvl="2">
              <a:spcBef>
                <a:spcPts val="0"/>
              </a:spcBef>
              <a:spcAft>
                <a:spcPts val="0"/>
              </a:spcAft>
              <a:buSzPts val="4800"/>
              <a:buFont typeface="Lato Hairline"/>
              <a:buNone/>
              <a:defRPr sz="1800">
                <a:latin typeface="Lato Hairline"/>
                <a:ea typeface="Lato Hairline"/>
                <a:cs typeface="Lato Hairline"/>
                <a:sym typeface="Lato Hairline"/>
              </a:defRPr>
            </a:lvl3pPr>
            <a:lvl4pPr lvl="3">
              <a:spcBef>
                <a:spcPts val="0"/>
              </a:spcBef>
              <a:spcAft>
                <a:spcPts val="0"/>
              </a:spcAft>
              <a:buSzPts val="4800"/>
              <a:buFont typeface="Lato Hairline"/>
              <a:buNone/>
              <a:defRPr sz="1800">
                <a:latin typeface="Lato Hairline"/>
                <a:ea typeface="Lato Hairline"/>
                <a:cs typeface="Lato Hairline"/>
                <a:sym typeface="Lato Hairline"/>
              </a:defRPr>
            </a:lvl4pPr>
            <a:lvl5pPr lvl="4">
              <a:spcBef>
                <a:spcPts val="0"/>
              </a:spcBef>
              <a:spcAft>
                <a:spcPts val="0"/>
              </a:spcAft>
              <a:buSzPts val="4800"/>
              <a:buFont typeface="Lato Hairline"/>
              <a:buNone/>
              <a:defRPr sz="1800">
                <a:latin typeface="Lato Hairline"/>
                <a:ea typeface="Lato Hairline"/>
                <a:cs typeface="Lato Hairline"/>
                <a:sym typeface="Lato Hairline"/>
              </a:defRPr>
            </a:lvl5pPr>
            <a:lvl6pPr lvl="5">
              <a:spcBef>
                <a:spcPts val="0"/>
              </a:spcBef>
              <a:spcAft>
                <a:spcPts val="0"/>
              </a:spcAft>
              <a:buSzPts val="4800"/>
              <a:buFont typeface="Lato Hairline"/>
              <a:buNone/>
              <a:defRPr sz="1800">
                <a:latin typeface="Lato Hairline"/>
                <a:ea typeface="Lato Hairline"/>
                <a:cs typeface="Lato Hairline"/>
                <a:sym typeface="Lato Hairline"/>
              </a:defRPr>
            </a:lvl6pPr>
            <a:lvl7pPr lvl="6">
              <a:spcBef>
                <a:spcPts val="0"/>
              </a:spcBef>
              <a:spcAft>
                <a:spcPts val="0"/>
              </a:spcAft>
              <a:buSzPts val="4800"/>
              <a:buFont typeface="Lato Hairline"/>
              <a:buNone/>
              <a:defRPr sz="1800">
                <a:latin typeface="Lato Hairline"/>
                <a:ea typeface="Lato Hairline"/>
                <a:cs typeface="Lato Hairline"/>
                <a:sym typeface="Lato Hairline"/>
              </a:defRPr>
            </a:lvl7pPr>
            <a:lvl8pPr lvl="7">
              <a:spcBef>
                <a:spcPts val="0"/>
              </a:spcBef>
              <a:spcAft>
                <a:spcPts val="0"/>
              </a:spcAft>
              <a:buSzPts val="4800"/>
              <a:buFont typeface="Lato Hairline"/>
              <a:buNone/>
              <a:defRPr sz="1800">
                <a:latin typeface="Lato Hairline"/>
                <a:ea typeface="Lato Hairline"/>
                <a:cs typeface="Lato Hairline"/>
                <a:sym typeface="Lato Hairline"/>
              </a:defRPr>
            </a:lvl8pPr>
            <a:lvl9pPr lvl="8">
              <a:spcBef>
                <a:spcPts val="0"/>
              </a:spcBef>
              <a:spcAft>
                <a:spcPts val="0"/>
              </a:spcAft>
              <a:buSzPts val="4800"/>
              <a:buFont typeface="Lato Hairline"/>
              <a:buNone/>
              <a:defRPr sz="1800">
                <a:latin typeface="Lato Hairline"/>
                <a:ea typeface="Lato Hairline"/>
                <a:cs typeface="Lato Hairline"/>
                <a:sym typeface="Lato Hairline"/>
              </a:defRPr>
            </a:lvl9pPr>
          </a:lstStyle>
          <a:p/>
        </p:txBody>
      </p:sp>
      <p:sp>
        <p:nvSpPr>
          <p:cNvPr id="92" name="Google Shape;92;p19"/>
          <p:cNvSpPr txBox="1"/>
          <p:nvPr>
            <p:ph idx="1" type="body"/>
          </p:nvPr>
        </p:nvSpPr>
        <p:spPr>
          <a:xfrm>
            <a:off x="4589529" y="859669"/>
            <a:ext cx="4143905" cy="3902891"/>
          </a:xfrm>
          <a:prstGeom prst="rect">
            <a:avLst/>
          </a:prstGeom>
          <a:noFill/>
          <a:ln>
            <a:noFill/>
          </a:ln>
        </p:spPr>
        <p:txBody>
          <a:bodyPr anchorCtr="0" anchor="t" bIns="45700" lIns="91425" spcFirstLastPara="1" rIns="91425" wrap="square" tIns="45700"/>
          <a:lstStyle>
            <a:lvl1pPr indent="-347662" lvl="0" marL="457200" marR="0" rtl="0" algn="l">
              <a:lnSpc>
                <a:spcPct val="100000"/>
              </a:lnSpc>
              <a:spcBef>
                <a:spcPts val="0"/>
              </a:spcBef>
              <a:spcAft>
                <a:spcPts val="0"/>
              </a:spcAft>
              <a:buClr>
                <a:srgbClr val="3A3838"/>
              </a:buClr>
              <a:buSzPts val="1875"/>
              <a:buFont typeface="Arial"/>
              <a:buChar char="•"/>
              <a:defRPr b="0" i="0" sz="1875" u="none" cap="none" strike="noStrike">
                <a:solidFill>
                  <a:srgbClr val="3A3838"/>
                </a:solidFill>
                <a:latin typeface="Questrial"/>
                <a:ea typeface="Questrial"/>
                <a:cs typeface="Questrial"/>
                <a:sym typeface="Questrial"/>
              </a:defRPr>
            </a:lvl1pPr>
            <a:lvl2pPr indent="-347662" lvl="1" marL="914400" marR="0" rtl="0" algn="l">
              <a:lnSpc>
                <a:spcPct val="100000"/>
              </a:lnSpc>
              <a:spcBef>
                <a:spcPts val="225"/>
              </a:spcBef>
              <a:spcAft>
                <a:spcPts val="0"/>
              </a:spcAft>
              <a:buClr>
                <a:srgbClr val="3A3838"/>
              </a:buClr>
              <a:buSzPts val="1875"/>
              <a:buFont typeface="Questrial"/>
              <a:buChar char="-"/>
              <a:defRPr b="0" i="0" sz="1875" u="none" cap="none" strike="noStrike">
                <a:solidFill>
                  <a:srgbClr val="3A3838"/>
                </a:solidFill>
                <a:latin typeface="Questrial"/>
                <a:ea typeface="Questrial"/>
                <a:cs typeface="Questrial"/>
                <a:sym typeface="Questrial"/>
              </a:defRPr>
            </a:lvl2pPr>
            <a:lvl3pPr indent="-347662" lvl="2" marL="1371600" marR="0" rtl="0" algn="l">
              <a:lnSpc>
                <a:spcPct val="100000"/>
              </a:lnSpc>
              <a:spcBef>
                <a:spcPts val="225"/>
              </a:spcBef>
              <a:spcAft>
                <a:spcPts val="0"/>
              </a:spcAft>
              <a:buClr>
                <a:srgbClr val="3A3838"/>
              </a:buClr>
              <a:buSzPts val="1875"/>
              <a:buFont typeface="Noto Sans Symbols"/>
              <a:buChar char="▪"/>
              <a:defRPr b="0" i="0" sz="1875" u="none" cap="none" strike="noStrike">
                <a:solidFill>
                  <a:srgbClr val="3A3838"/>
                </a:solidFill>
                <a:latin typeface="Questrial"/>
                <a:ea typeface="Questrial"/>
                <a:cs typeface="Questrial"/>
                <a:sym typeface="Questrial"/>
              </a:defRPr>
            </a:lvl3pPr>
            <a:lvl4pPr indent="-347662" lvl="3" marL="1828800" marR="0" rtl="0" algn="l">
              <a:lnSpc>
                <a:spcPct val="100000"/>
              </a:lnSpc>
              <a:spcBef>
                <a:spcPts val="225"/>
              </a:spcBef>
              <a:spcAft>
                <a:spcPts val="0"/>
              </a:spcAft>
              <a:buClr>
                <a:srgbClr val="3A3838"/>
              </a:buClr>
              <a:buSzPts val="1875"/>
              <a:buFont typeface="Courier New"/>
              <a:buChar char="o"/>
              <a:defRPr b="0" i="0" sz="1875" u="none" cap="none" strike="noStrike">
                <a:solidFill>
                  <a:srgbClr val="3A3838"/>
                </a:solidFill>
                <a:latin typeface="Questrial"/>
                <a:ea typeface="Questrial"/>
                <a:cs typeface="Questrial"/>
                <a:sym typeface="Questrial"/>
              </a:defRPr>
            </a:lvl4pPr>
            <a:lvl5pPr indent="-347662" lvl="4" marL="2286000" marR="0" rtl="0" algn="l">
              <a:lnSpc>
                <a:spcPct val="90000"/>
              </a:lnSpc>
              <a:spcBef>
                <a:spcPts val="225"/>
              </a:spcBef>
              <a:spcAft>
                <a:spcPts val="0"/>
              </a:spcAft>
              <a:buClr>
                <a:srgbClr val="757070"/>
              </a:buClr>
              <a:buSzPts val="1875"/>
              <a:buFont typeface="Arial"/>
              <a:buChar char="•"/>
              <a:defRPr b="0" i="0" sz="1875" u="none" cap="none" strike="noStrike">
                <a:solidFill>
                  <a:srgbClr val="757070"/>
                </a:solidFill>
                <a:latin typeface="Questrial"/>
                <a:ea typeface="Questrial"/>
                <a:cs typeface="Questrial"/>
                <a:sym typeface="Questrial"/>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93" name="Google Shape;93;p19"/>
          <p:cNvSpPr txBox="1"/>
          <p:nvPr>
            <p:ph idx="2" type="body"/>
          </p:nvPr>
        </p:nvSpPr>
        <p:spPr>
          <a:xfrm>
            <a:off x="342992" y="859666"/>
            <a:ext cx="3969137" cy="3902894"/>
          </a:xfrm>
          <a:prstGeom prst="rect">
            <a:avLst/>
          </a:prstGeom>
          <a:noFill/>
          <a:ln>
            <a:noFill/>
          </a:ln>
        </p:spPr>
        <p:txBody>
          <a:bodyPr anchorCtr="0" anchor="t" bIns="45700" lIns="91425" spcFirstLastPara="1" rIns="91425" wrap="square" tIns="45700"/>
          <a:lstStyle>
            <a:lvl1pPr indent="-347662" lvl="0" marL="457200" marR="0" rtl="0" algn="l">
              <a:lnSpc>
                <a:spcPct val="100000"/>
              </a:lnSpc>
              <a:spcBef>
                <a:spcPts val="0"/>
              </a:spcBef>
              <a:spcAft>
                <a:spcPts val="0"/>
              </a:spcAft>
              <a:buClr>
                <a:srgbClr val="3A3838"/>
              </a:buClr>
              <a:buSzPts val="1875"/>
              <a:buFont typeface="Arial"/>
              <a:buChar char="•"/>
              <a:defRPr b="0" i="0" sz="1875" u="none" cap="none" strike="noStrike">
                <a:solidFill>
                  <a:srgbClr val="3A3838"/>
                </a:solidFill>
                <a:latin typeface="Questrial"/>
                <a:ea typeface="Questrial"/>
                <a:cs typeface="Questrial"/>
                <a:sym typeface="Questrial"/>
              </a:defRPr>
            </a:lvl1pPr>
            <a:lvl2pPr indent="-347662" lvl="1" marL="914400" marR="0" rtl="0" algn="l">
              <a:lnSpc>
                <a:spcPct val="100000"/>
              </a:lnSpc>
              <a:spcBef>
                <a:spcPts val="225"/>
              </a:spcBef>
              <a:spcAft>
                <a:spcPts val="0"/>
              </a:spcAft>
              <a:buClr>
                <a:srgbClr val="3A3838"/>
              </a:buClr>
              <a:buSzPts val="1875"/>
              <a:buFont typeface="Questrial"/>
              <a:buChar char="-"/>
              <a:defRPr b="0" i="0" sz="1875" u="none" cap="none" strike="noStrike">
                <a:solidFill>
                  <a:srgbClr val="3A3838"/>
                </a:solidFill>
                <a:latin typeface="Questrial"/>
                <a:ea typeface="Questrial"/>
                <a:cs typeface="Questrial"/>
                <a:sym typeface="Questrial"/>
              </a:defRPr>
            </a:lvl2pPr>
            <a:lvl3pPr indent="-347662" lvl="2" marL="1371600" marR="0" rtl="0" algn="l">
              <a:lnSpc>
                <a:spcPct val="100000"/>
              </a:lnSpc>
              <a:spcBef>
                <a:spcPts val="225"/>
              </a:spcBef>
              <a:spcAft>
                <a:spcPts val="0"/>
              </a:spcAft>
              <a:buClr>
                <a:srgbClr val="3A3838"/>
              </a:buClr>
              <a:buSzPts val="1875"/>
              <a:buFont typeface="Noto Sans Symbols"/>
              <a:buChar char="▪"/>
              <a:defRPr b="0" i="0" sz="1875" u="none" cap="none" strike="noStrike">
                <a:solidFill>
                  <a:srgbClr val="3A3838"/>
                </a:solidFill>
                <a:latin typeface="Questrial"/>
                <a:ea typeface="Questrial"/>
                <a:cs typeface="Questrial"/>
                <a:sym typeface="Questrial"/>
              </a:defRPr>
            </a:lvl3pPr>
            <a:lvl4pPr indent="-347662" lvl="3" marL="1828800" marR="0" rtl="0" algn="l">
              <a:lnSpc>
                <a:spcPct val="100000"/>
              </a:lnSpc>
              <a:spcBef>
                <a:spcPts val="225"/>
              </a:spcBef>
              <a:spcAft>
                <a:spcPts val="0"/>
              </a:spcAft>
              <a:buClr>
                <a:srgbClr val="3A3838"/>
              </a:buClr>
              <a:buSzPts val="1875"/>
              <a:buFont typeface="Courier New"/>
              <a:buChar char="o"/>
              <a:defRPr b="0" i="0" sz="1875" u="none" cap="none" strike="noStrike">
                <a:solidFill>
                  <a:srgbClr val="3A3838"/>
                </a:solidFill>
                <a:latin typeface="Questrial"/>
                <a:ea typeface="Questrial"/>
                <a:cs typeface="Questrial"/>
                <a:sym typeface="Questrial"/>
              </a:defRPr>
            </a:lvl4pPr>
            <a:lvl5pPr indent="-347662" lvl="4" marL="2286000" marR="0" rtl="0" algn="l">
              <a:lnSpc>
                <a:spcPct val="90000"/>
              </a:lnSpc>
              <a:spcBef>
                <a:spcPts val="225"/>
              </a:spcBef>
              <a:spcAft>
                <a:spcPts val="0"/>
              </a:spcAft>
              <a:buClr>
                <a:srgbClr val="757070"/>
              </a:buClr>
              <a:buSzPts val="1875"/>
              <a:buFont typeface="Arial"/>
              <a:buChar char="•"/>
              <a:defRPr b="0" i="0" sz="1875" u="none" cap="none" strike="noStrike">
                <a:solidFill>
                  <a:srgbClr val="757070"/>
                </a:solidFill>
                <a:latin typeface="Questrial"/>
                <a:ea typeface="Questrial"/>
                <a:cs typeface="Questrial"/>
                <a:sym typeface="Questrial"/>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pic>
        <p:nvPicPr>
          <p:cNvPr id="94" name="Google Shape;94;p19"/>
          <p:cNvPicPr preferRelativeResize="0"/>
          <p:nvPr/>
        </p:nvPicPr>
        <p:blipFill rotWithShape="1">
          <a:blip r:embed="rId2">
            <a:alphaModFix amt="20000"/>
          </a:blip>
          <a:srcRect b="0" l="0" r="0" t="0"/>
          <a:stretch/>
        </p:blipFill>
        <p:spPr>
          <a:xfrm>
            <a:off x="220436" y="624694"/>
            <a:ext cx="8637815" cy="582763"/>
          </a:xfrm>
          <a:prstGeom prst="rect">
            <a:avLst/>
          </a:prstGeom>
          <a:noFill/>
          <a:ln>
            <a:noFill/>
          </a:ln>
        </p:spPr>
      </p:pic>
      <p:sp>
        <p:nvSpPr>
          <p:cNvPr id="95" name="Google Shape;95;p19"/>
          <p:cNvSpPr txBox="1"/>
          <p:nvPr/>
        </p:nvSpPr>
        <p:spPr>
          <a:xfrm>
            <a:off x="7508257" y="4915815"/>
            <a:ext cx="1237121" cy="167719"/>
          </a:xfrm>
          <a:prstGeom prst="rect">
            <a:avLst/>
          </a:prstGeom>
          <a:noFill/>
          <a:ln>
            <a:noFill/>
          </a:ln>
        </p:spPr>
        <p:txBody>
          <a:bodyPr anchorCtr="0" anchor="t" bIns="19025" lIns="19025" spcFirstLastPara="1" rIns="19025" wrap="square" tIns="19025">
            <a:noAutofit/>
          </a:bodyPr>
          <a:lstStyle/>
          <a:p>
            <a:pPr indent="0" lvl="0" marL="0" marR="0" rtl="0" algn="r">
              <a:lnSpc>
                <a:spcPct val="100000"/>
              </a:lnSpc>
              <a:spcBef>
                <a:spcPts val="0"/>
              </a:spcBef>
              <a:spcAft>
                <a:spcPts val="0"/>
              </a:spcAft>
              <a:buClr>
                <a:srgbClr val="000000"/>
              </a:buClr>
              <a:buSzPts val="750"/>
              <a:buFont typeface="Arial"/>
              <a:buNone/>
            </a:pPr>
            <a:fld id="{00000000-1234-1234-1234-123412341234}" type="slidenum">
              <a:rPr b="0" i="0" lang="en" sz="750" u="none" cap="none" strike="noStrike">
                <a:solidFill>
                  <a:srgbClr val="757070"/>
                </a:solidFill>
                <a:latin typeface="Calibri"/>
                <a:ea typeface="Calibri"/>
                <a:cs typeface="Calibri"/>
                <a:sym typeface="Calibri"/>
              </a:rPr>
              <a:t>‹#›</a:t>
            </a:fld>
            <a:endParaRPr b="0" i="0" sz="750" u="none" cap="none" strike="noStrike">
              <a:solidFill>
                <a:srgbClr val="757070"/>
              </a:solidFill>
              <a:latin typeface="Calibri"/>
              <a:ea typeface="Calibri"/>
              <a:cs typeface="Calibri"/>
              <a:sym typeface="Calibri"/>
            </a:endParaRPr>
          </a:p>
        </p:txBody>
      </p:sp>
      <p:sp>
        <p:nvSpPr>
          <p:cNvPr id="96" name="Google Shape;96;p19"/>
          <p:cNvSpPr txBox="1"/>
          <p:nvPr/>
        </p:nvSpPr>
        <p:spPr>
          <a:xfrm>
            <a:off x="1933950" y="4908175"/>
            <a:ext cx="5276100" cy="167700"/>
          </a:xfrm>
          <a:prstGeom prst="rect">
            <a:avLst/>
          </a:prstGeom>
          <a:noFill/>
          <a:ln>
            <a:noFill/>
          </a:ln>
        </p:spPr>
        <p:txBody>
          <a:bodyPr anchorCtr="0" anchor="t" bIns="19025" lIns="19025" spcFirstLastPara="1" rIns="19025" wrap="square" tIns="19025">
            <a:noAutofit/>
          </a:bodyPr>
          <a:lstStyle/>
          <a:p>
            <a:pPr indent="0" lvl="0" marL="0" marR="0" rtl="0" algn="ctr">
              <a:lnSpc>
                <a:spcPct val="100000"/>
              </a:lnSpc>
              <a:spcBef>
                <a:spcPts val="0"/>
              </a:spcBef>
              <a:spcAft>
                <a:spcPts val="0"/>
              </a:spcAft>
              <a:buNone/>
            </a:pPr>
            <a:r>
              <a:rPr i="0" lang="en" sz="800" u="none" cap="none" strike="noStrike">
                <a:solidFill>
                  <a:srgbClr val="000000"/>
                </a:solidFill>
                <a:latin typeface="Open Sans"/>
                <a:ea typeface="Open Sans"/>
                <a:cs typeface="Open Sans"/>
                <a:sym typeface="Open Sans"/>
              </a:rPr>
              <a:t>Copyright © OASIS Open 2018. All Rights Reserved</a:t>
            </a:r>
            <a:br>
              <a:rPr i="0" lang="en" sz="800" u="none" cap="none" strike="noStrike">
                <a:solidFill>
                  <a:srgbClr val="000000"/>
                </a:solidFill>
                <a:latin typeface="Open Sans"/>
                <a:ea typeface="Open Sans"/>
                <a:cs typeface="Open Sans"/>
                <a:sym typeface="Open Sans"/>
              </a:rPr>
            </a:br>
            <a:endParaRPr i="0" sz="800" u="none" cap="none" strike="noStrike">
              <a:solidFill>
                <a:srgbClr val="757070"/>
              </a:solidFill>
              <a:latin typeface="Open Sans"/>
              <a:ea typeface="Open Sans"/>
              <a:cs typeface="Open Sans"/>
              <a:sym typeface="Open Sans"/>
            </a:endParaRPr>
          </a:p>
          <a:p>
            <a:pPr indent="0" lvl="0" marL="0" marR="0" rtl="0" algn="ctr">
              <a:lnSpc>
                <a:spcPct val="100000"/>
              </a:lnSpc>
              <a:spcBef>
                <a:spcPts val="0"/>
              </a:spcBef>
              <a:spcAft>
                <a:spcPts val="0"/>
              </a:spcAft>
              <a:buClr>
                <a:srgbClr val="000000"/>
              </a:buClr>
              <a:buSzPts val="750"/>
              <a:buFont typeface="Arial"/>
              <a:buNone/>
            </a:pPr>
            <a:r>
              <a:t/>
            </a:r>
            <a:endParaRPr i="0" sz="800" u="none" cap="none" strike="noStrike">
              <a:solidFill>
                <a:srgbClr val="757070"/>
              </a:solidFill>
              <a:latin typeface="Open Sans"/>
              <a:ea typeface="Open Sans"/>
              <a:cs typeface="Open Sans"/>
              <a:sym typeface="Open Sans"/>
            </a:endParaRPr>
          </a:p>
          <a:p>
            <a:pPr indent="0" lvl="0" marL="0" marR="0" rtl="0" algn="ctr">
              <a:lnSpc>
                <a:spcPct val="100000"/>
              </a:lnSpc>
              <a:spcBef>
                <a:spcPts val="0"/>
              </a:spcBef>
              <a:spcAft>
                <a:spcPts val="0"/>
              </a:spcAft>
              <a:buClr>
                <a:srgbClr val="000000"/>
              </a:buClr>
              <a:buSzPts val="750"/>
              <a:buFont typeface="Arial"/>
              <a:buNone/>
            </a:pPr>
            <a:r>
              <a:t/>
            </a:r>
            <a:endParaRPr i="0" sz="800" u="none" cap="none" strike="noStrike">
              <a:solidFill>
                <a:srgbClr val="757070"/>
              </a:solidFill>
              <a:latin typeface="Open Sans"/>
              <a:ea typeface="Open Sans"/>
              <a:cs typeface="Open Sans"/>
              <a:sym typeface="Open Sans"/>
            </a:endParaRPr>
          </a:p>
        </p:txBody>
      </p:sp>
      <p:pic>
        <p:nvPicPr>
          <p:cNvPr id="97" name="Google Shape;97;p19"/>
          <p:cNvPicPr preferRelativeResize="0"/>
          <p:nvPr/>
        </p:nvPicPr>
        <p:blipFill rotWithShape="1">
          <a:blip r:embed="rId3">
            <a:alphaModFix/>
          </a:blip>
          <a:srcRect b="0" l="0" r="0" t="0"/>
          <a:stretch/>
        </p:blipFill>
        <p:spPr>
          <a:xfrm>
            <a:off x="123089" y="4797476"/>
            <a:ext cx="1221265" cy="346025"/>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White 2 Column - symantec &amp; lookingglass">
  <p:cSld name="1_White 2 Column_1">
    <p:spTree>
      <p:nvGrpSpPr>
        <p:cNvPr id="98" name="Shape 98"/>
        <p:cNvGrpSpPr/>
        <p:nvPr/>
      </p:nvGrpSpPr>
      <p:grpSpPr>
        <a:xfrm>
          <a:off x="0" y="0"/>
          <a:ext cx="0" cy="0"/>
          <a:chOff x="0" y="0"/>
          <a:chExt cx="0" cy="0"/>
        </a:xfrm>
      </p:grpSpPr>
      <p:sp>
        <p:nvSpPr>
          <p:cNvPr id="99" name="Google Shape;99;p20"/>
          <p:cNvSpPr txBox="1"/>
          <p:nvPr>
            <p:ph type="title"/>
          </p:nvPr>
        </p:nvSpPr>
        <p:spPr>
          <a:xfrm>
            <a:off x="342990" y="54586"/>
            <a:ext cx="8390400" cy="570000"/>
          </a:xfrm>
          <a:prstGeom prst="rect">
            <a:avLst/>
          </a:prstGeom>
          <a:noFill/>
          <a:ln>
            <a:noFill/>
          </a:ln>
        </p:spPr>
        <p:txBody>
          <a:bodyPr anchorCtr="0" anchor="b" bIns="91425" lIns="91425" spcFirstLastPara="1" rIns="91425" wrap="square" tIns="91425"/>
          <a:lstStyle>
            <a:lvl1pPr lvl="0" marR="0" rtl="0" algn="l">
              <a:lnSpc>
                <a:spcPct val="90000"/>
              </a:lnSpc>
              <a:spcBef>
                <a:spcPts val="0"/>
              </a:spcBef>
              <a:spcAft>
                <a:spcPts val="0"/>
              </a:spcAft>
              <a:buClr>
                <a:srgbClr val="193B5C"/>
              </a:buClr>
              <a:buSzPts val="4800"/>
              <a:buFont typeface="Lato Hairline"/>
              <a:buNone/>
              <a:defRPr b="1" i="0" sz="2475" u="none" cap="none" strike="noStrike">
                <a:solidFill>
                  <a:srgbClr val="193B5C"/>
                </a:solidFill>
                <a:latin typeface="Questrial"/>
                <a:ea typeface="Questrial"/>
                <a:cs typeface="Questrial"/>
                <a:sym typeface="Questrial"/>
              </a:defRPr>
            </a:lvl1pPr>
            <a:lvl2pPr lvl="1" rtl="0">
              <a:spcBef>
                <a:spcPts val="0"/>
              </a:spcBef>
              <a:spcAft>
                <a:spcPts val="0"/>
              </a:spcAft>
              <a:buSzPts val="4800"/>
              <a:buFont typeface="Lato Hairline"/>
              <a:buNone/>
              <a:defRPr sz="1800">
                <a:latin typeface="Lato Hairline"/>
                <a:ea typeface="Lato Hairline"/>
                <a:cs typeface="Lato Hairline"/>
                <a:sym typeface="Lato Hairline"/>
              </a:defRPr>
            </a:lvl2pPr>
            <a:lvl3pPr lvl="2" rtl="0">
              <a:spcBef>
                <a:spcPts val="0"/>
              </a:spcBef>
              <a:spcAft>
                <a:spcPts val="0"/>
              </a:spcAft>
              <a:buSzPts val="4800"/>
              <a:buFont typeface="Lato Hairline"/>
              <a:buNone/>
              <a:defRPr sz="1800">
                <a:latin typeface="Lato Hairline"/>
                <a:ea typeface="Lato Hairline"/>
                <a:cs typeface="Lato Hairline"/>
                <a:sym typeface="Lato Hairline"/>
              </a:defRPr>
            </a:lvl3pPr>
            <a:lvl4pPr lvl="3" rtl="0">
              <a:spcBef>
                <a:spcPts val="0"/>
              </a:spcBef>
              <a:spcAft>
                <a:spcPts val="0"/>
              </a:spcAft>
              <a:buSzPts val="4800"/>
              <a:buFont typeface="Lato Hairline"/>
              <a:buNone/>
              <a:defRPr sz="1800">
                <a:latin typeface="Lato Hairline"/>
                <a:ea typeface="Lato Hairline"/>
                <a:cs typeface="Lato Hairline"/>
                <a:sym typeface="Lato Hairline"/>
              </a:defRPr>
            </a:lvl4pPr>
            <a:lvl5pPr lvl="4" rtl="0">
              <a:spcBef>
                <a:spcPts val="0"/>
              </a:spcBef>
              <a:spcAft>
                <a:spcPts val="0"/>
              </a:spcAft>
              <a:buSzPts val="4800"/>
              <a:buFont typeface="Lato Hairline"/>
              <a:buNone/>
              <a:defRPr sz="1800">
                <a:latin typeface="Lato Hairline"/>
                <a:ea typeface="Lato Hairline"/>
                <a:cs typeface="Lato Hairline"/>
                <a:sym typeface="Lato Hairline"/>
              </a:defRPr>
            </a:lvl5pPr>
            <a:lvl6pPr lvl="5" rtl="0">
              <a:spcBef>
                <a:spcPts val="0"/>
              </a:spcBef>
              <a:spcAft>
                <a:spcPts val="0"/>
              </a:spcAft>
              <a:buSzPts val="4800"/>
              <a:buFont typeface="Lato Hairline"/>
              <a:buNone/>
              <a:defRPr sz="1800">
                <a:latin typeface="Lato Hairline"/>
                <a:ea typeface="Lato Hairline"/>
                <a:cs typeface="Lato Hairline"/>
                <a:sym typeface="Lato Hairline"/>
              </a:defRPr>
            </a:lvl6pPr>
            <a:lvl7pPr lvl="6" rtl="0">
              <a:spcBef>
                <a:spcPts val="0"/>
              </a:spcBef>
              <a:spcAft>
                <a:spcPts val="0"/>
              </a:spcAft>
              <a:buSzPts val="4800"/>
              <a:buFont typeface="Lato Hairline"/>
              <a:buNone/>
              <a:defRPr sz="1800">
                <a:latin typeface="Lato Hairline"/>
                <a:ea typeface="Lato Hairline"/>
                <a:cs typeface="Lato Hairline"/>
                <a:sym typeface="Lato Hairline"/>
              </a:defRPr>
            </a:lvl7pPr>
            <a:lvl8pPr lvl="7" rtl="0">
              <a:spcBef>
                <a:spcPts val="0"/>
              </a:spcBef>
              <a:spcAft>
                <a:spcPts val="0"/>
              </a:spcAft>
              <a:buSzPts val="4800"/>
              <a:buFont typeface="Lato Hairline"/>
              <a:buNone/>
              <a:defRPr sz="1800">
                <a:latin typeface="Lato Hairline"/>
                <a:ea typeface="Lato Hairline"/>
                <a:cs typeface="Lato Hairline"/>
                <a:sym typeface="Lato Hairline"/>
              </a:defRPr>
            </a:lvl8pPr>
            <a:lvl9pPr lvl="8" rtl="0">
              <a:spcBef>
                <a:spcPts val="0"/>
              </a:spcBef>
              <a:spcAft>
                <a:spcPts val="0"/>
              </a:spcAft>
              <a:buSzPts val="4800"/>
              <a:buFont typeface="Lato Hairline"/>
              <a:buNone/>
              <a:defRPr sz="1800">
                <a:latin typeface="Lato Hairline"/>
                <a:ea typeface="Lato Hairline"/>
                <a:cs typeface="Lato Hairline"/>
                <a:sym typeface="Lato Hairline"/>
              </a:defRPr>
            </a:lvl9pPr>
          </a:lstStyle>
          <a:p/>
        </p:txBody>
      </p:sp>
      <p:sp>
        <p:nvSpPr>
          <p:cNvPr id="100" name="Google Shape;100;p20"/>
          <p:cNvSpPr txBox="1"/>
          <p:nvPr>
            <p:ph idx="1" type="body"/>
          </p:nvPr>
        </p:nvSpPr>
        <p:spPr>
          <a:xfrm>
            <a:off x="4589529" y="859669"/>
            <a:ext cx="4143900" cy="3903000"/>
          </a:xfrm>
          <a:prstGeom prst="rect">
            <a:avLst/>
          </a:prstGeom>
          <a:noFill/>
          <a:ln>
            <a:noFill/>
          </a:ln>
        </p:spPr>
        <p:txBody>
          <a:bodyPr anchorCtr="0" anchor="t" bIns="45700" lIns="91425" spcFirstLastPara="1" rIns="91425" wrap="square" tIns="45700"/>
          <a:lstStyle>
            <a:lvl1pPr indent="-347662" lvl="0" marL="457200" marR="0" rtl="0" algn="l">
              <a:lnSpc>
                <a:spcPct val="100000"/>
              </a:lnSpc>
              <a:spcBef>
                <a:spcPts val="0"/>
              </a:spcBef>
              <a:spcAft>
                <a:spcPts val="0"/>
              </a:spcAft>
              <a:buClr>
                <a:srgbClr val="3A3838"/>
              </a:buClr>
              <a:buSzPts val="1875"/>
              <a:buFont typeface="Arial"/>
              <a:buChar char="•"/>
              <a:defRPr b="0" i="0" sz="1875" u="none" cap="none" strike="noStrike">
                <a:solidFill>
                  <a:srgbClr val="3A3838"/>
                </a:solidFill>
                <a:latin typeface="Questrial"/>
                <a:ea typeface="Questrial"/>
                <a:cs typeface="Questrial"/>
                <a:sym typeface="Questrial"/>
              </a:defRPr>
            </a:lvl1pPr>
            <a:lvl2pPr indent="-347662" lvl="1" marL="914400" marR="0" rtl="0" algn="l">
              <a:lnSpc>
                <a:spcPct val="100000"/>
              </a:lnSpc>
              <a:spcBef>
                <a:spcPts val="225"/>
              </a:spcBef>
              <a:spcAft>
                <a:spcPts val="0"/>
              </a:spcAft>
              <a:buClr>
                <a:srgbClr val="3A3838"/>
              </a:buClr>
              <a:buSzPts val="1875"/>
              <a:buFont typeface="Questrial"/>
              <a:buChar char="-"/>
              <a:defRPr b="0" i="0" sz="1875" u="none" cap="none" strike="noStrike">
                <a:solidFill>
                  <a:srgbClr val="3A3838"/>
                </a:solidFill>
                <a:latin typeface="Questrial"/>
                <a:ea typeface="Questrial"/>
                <a:cs typeface="Questrial"/>
                <a:sym typeface="Questrial"/>
              </a:defRPr>
            </a:lvl2pPr>
            <a:lvl3pPr indent="-347662" lvl="2" marL="1371600" marR="0" rtl="0" algn="l">
              <a:lnSpc>
                <a:spcPct val="100000"/>
              </a:lnSpc>
              <a:spcBef>
                <a:spcPts val="225"/>
              </a:spcBef>
              <a:spcAft>
                <a:spcPts val="0"/>
              </a:spcAft>
              <a:buClr>
                <a:srgbClr val="3A3838"/>
              </a:buClr>
              <a:buSzPts val="1875"/>
              <a:buFont typeface="Noto Sans Symbols"/>
              <a:buChar char="▪"/>
              <a:defRPr b="0" i="0" sz="1875" u="none" cap="none" strike="noStrike">
                <a:solidFill>
                  <a:srgbClr val="3A3838"/>
                </a:solidFill>
                <a:latin typeface="Questrial"/>
                <a:ea typeface="Questrial"/>
                <a:cs typeface="Questrial"/>
                <a:sym typeface="Questrial"/>
              </a:defRPr>
            </a:lvl3pPr>
            <a:lvl4pPr indent="-347662" lvl="3" marL="1828800" marR="0" rtl="0" algn="l">
              <a:lnSpc>
                <a:spcPct val="100000"/>
              </a:lnSpc>
              <a:spcBef>
                <a:spcPts val="225"/>
              </a:spcBef>
              <a:spcAft>
                <a:spcPts val="0"/>
              </a:spcAft>
              <a:buClr>
                <a:srgbClr val="3A3838"/>
              </a:buClr>
              <a:buSzPts val="1875"/>
              <a:buFont typeface="Courier New"/>
              <a:buChar char="o"/>
              <a:defRPr b="0" i="0" sz="1875" u="none" cap="none" strike="noStrike">
                <a:solidFill>
                  <a:srgbClr val="3A3838"/>
                </a:solidFill>
                <a:latin typeface="Questrial"/>
                <a:ea typeface="Questrial"/>
                <a:cs typeface="Questrial"/>
                <a:sym typeface="Questrial"/>
              </a:defRPr>
            </a:lvl4pPr>
            <a:lvl5pPr indent="-347662" lvl="4" marL="2286000" marR="0" rtl="0" algn="l">
              <a:lnSpc>
                <a:spcPct val="90000"/>
              </a:lnSpc>
              <a:spcBef>
                <a:spcPts val="225"/>
              </a:spcBef>
              <a:spcAft>
                <a:spcPts val="0"/>
              </a:spcAft>
              <a:buClr>
                <a:srgbClr val="757070"/>
              </a:buClr>
              <a:buSzPts val="1875"/>
              <a:buFont typeface="Arial"/>
              <a:buChar char="•"/>
              <a:defRPr b="0" i="0" sz="1875" u="none" cap="none" strike="noStrike">
                <a:solidFill>
                  <a:srgbClr val="757070"/>
                </a:solidFill>
                <a:latin typeface="Questrial"/>
                <a:ea typeface="Questrial"/>
                <a:cs typeface="Questrial"/>
                <a:sym typeface="Questrial"/>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101" name="Google Shape;101;p20"/>
          <p:cNvSpPr txBox="1"/>
          <p:nvPr>
            <p:ph idx="2" type="body"/>
          </p:nvPr>
        </p:nvSpPr>
        <p:spPr>
          <a:xfrm>
            <a:off x="342992" y="859666"/>
            <a:ext cx="3969000" cy="3903000"/>
          </a:xfrm>
          <a:prstGeom prst="rect">
            <a:avLst/>
          </a:prstGeom>
          <a:noFill/>
          <a:ln>
            <a:noFill/>
          </a:ln>
        </p:spPr>
        <p:txBody>
          <a:bodyPr anchorCtr="0" anchor="t" bIns="45700" lIns="91425" spcFirstLastPara="1" rIns="91425" wrap="square" tIns="45700"/>
          <a:lstStyle>
            <a:lvl1pPr indent="-347662" lvl="0" marL="457200" marR="0" rtl="0" algn="l">
              <a:lnSpc>
                <a:spcPct val="100000"/>
              </a:lnSpc>
              <a:spcBef>
                <a:spcPts val="0"/>
              </a:spcBef>
              <a:spcAft>
                <a:spcPts val="0"/>
              </a:spcAft>
              <a:buClr>
                <a:srgbClr val="3A3838"/>
              </a:buClr>
              <a:buSzPts val="1875"/>
              <a:buFont typeface="Arial"/>
              <a:buChar char="•"/>
              <a:defRPr b="0" i="0" sz="1875" u="none" cap="none" strike="noStrike">
                <a:solidFill>
                  <a:srgbClr val="3A3838"/>
                </a:solidFill>
                <a:latin typeface="Questrial"/>
                <a:ea typeface="Questrial"/>
                <a:cs typeface="Questrial"/>
                <a:sym typeface="Questrial"/>
              </a:defRPr>
            </a:lvl1pPr>
            <a:lvl2pPr indent="-347662" lvl="1" marL="914400" marR="0" rtl="0" algn="l">
              <a:lnSpc>
                <a:spcPct val="100000"/>
              </a:lnSpc>
              <a:spcBef>
                <a:spcPts val="225"/>
              </a:spcBef>
              <a:spcAft>
                <a:spcPts val="0"/>
              </a:spcAft>
              <a:buClr>
                <a:srgbClr val="3A3838"/>
              </a:buClr>
              <a:buSzPts val="1875"/>
              <a:buFont typeface="Questrial"/>
              <a:buChar char="-"/>
              <a:defRPr b="0" i="0" sz="1875" u="none" cap="none" strike="noStrike">
                <a:solidFill>
                  <a:srgbClr val="3A3838"/>
                </a:solidFill>
                <a:latin typeface="Questrial"/>
                <a:ea typeface="Questrial"/>
                <a:cs typeface="Questrial"/>
                <a:sym typeface="Questrial"/>
              </a:defRPr>
            </a:lvl2pPr>
            <a:lvl3pPr indent="-347662" lvl="2" marL="1371600" marR="0" rtl="0" algn="l">
              <a:lnSpc>
                <a:spcPct val="100000"/>
              </a:lnSpc>
              <a:spcBef>
                <a:spcPts val="225"/>
              </a:spcBef>
              <a:spcAft>
                <a:spcPts val="0"/>
              </a:spcAft>
              <a:buClr>
                <a:srgbClr val="3A3838"/>
              </a:buClr>
              <a:buSzPts val="1875"/>
              <a:buFont typeface="Noto Sans Symbols"/>
              <a:buChar char="▪"/>
              <a:defRPr b="0" i="0" sz="1875" u="none" cap="none" strike="noStrike">
                <a:solidFill>
                  <a:srgbClr val="3A3838"/>
                </a:solidFill>
                <a:latin typeface="Questrial"/>
                <a:ea typeface="Questrial"/>
                <a:cs typeface="Questrial"/>
                <a:sym typeface="Questrial"/>
              </a:defRPr>
            </a:lvl3pPr>
            <a:lvl4pPr indent="-347662" lvl="3" marL="1828800" marR="0" rtl="0" algn="l">
              <a:lnSpc>
                <a:spcPct val="100000"/>
              </a:lnSpc>
              <a:spcBef>
                <a:spcPts val="225"/>
              </a:spcBef>
              <a:spcAft>
                <a:spcPts val="0"/>
              </a:spcAft>
              <a:buClr>
                <a:srgbClr val="3A3838"/>
              </a:buClr>
              <a:buSzPts val="1875"/>
              <a:buFont typeface="Courier New"/>
              <a:buChar char="o"/>
              <a:defRPr b="0" i="0" sz="1875" u="none" cap="none" strike="noStrike">
                <a:solidFill>
                  <a:srgbClr val="3A3838"/>
                </a:solidFill>
                <a:latin typeface="Questrial"/>
                <a:ea typeface="Questrial"/>
                <a:cs typeface="Questrial"/>
                <a:sym typeface="Questrial"/>
              </a:defRPr>
            </a:lvl4pPr>
            <a:lvl5pPr indent="-347662" lvl="4" marL="2286000" marR="0" rtl="0" algn="l">
              <a:lnSpc>
                <a:spcPct val="90000"/>
              </a:lnSpc>
              <a:spcBef>
                <a:spcPts val="225"/>
              </a:spcBef>
              <a:spcAft>
                <a:spcPts val="0"/>
              </a:spcAft>
              <a:buClr>
                <a:srgbClr val="757070"/>
              </a:buClr>
              <a:buSzPts val="1875"/>
              <a:buFont typeface="Arial"/>
              <a:buChar char="•"/>
              <a:defRPr b="0" i="0" sz="1875" u="none" cap="none" strike="noStrike">
                <a:solidFill>
                  <a:srgbClr val="757070"/>
                </a:solidFill>
                <a:latin typeface="Questrial"/>
                <a:ea typeface="Questrial"/>
                <a:cs typeface="Questrial"/>
                <a:sym typeface="Questrial"/>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pic>
        <p:nvPicPr>
          <p:cNvPr id="102" name="Google Shape;102;p20"/>
          <p:cNvPicPr preferRelativeResize="0"/>
          <p:nvPr/>
        </p:nvPicPr>
        <p:blipFill rotWithShape="1">
          <a:blip r:embed="rId2">
            <a:alphaModFix amt="20000"/>
          </a:blip>
          <a:srcRect b="0" l="0" r="0" t="0"/>
          <a:stretch/>
        </p:blipFill>
        <p:spPr>
          <a:xfrm>
            <a:off x="220436" y="624694"/>
            <a:ext cx="8637815" cy="582763"/>
          </a:xfrm>
          <a:prstGeom prst="rect">
            <a:avLst/>
          </a:prstGeom>
          <a:noFill/>
          <a:ln>
            <a:noFill/>
          </a:ln>
        </p:spPr>
      </p:pic>
      <p:sp>
        <p:nvSpPr>
          <p:cNvPr id="103" name="Google Shape;103;p20"/>
          <p:cNvSpPr txBox="1"/>
          <p:nvPr/>
        </p:nvSpPr>
        <p:spPr>
          <a:xfrm>
            <a:off x="7508257" y="4915815"/>
            <a:ext cx="1237200" cy="167700"/>
          </a:xfrm>
          <a:prstGeom prst="rect">
            <a:avLst/>
          </a:prstGeom>
          <a:noFill/>
          <a:ln>
            <a:noFill/>
          </a:ln>
        </p:spPr>
        <p:txBody>
          <a:bodyPr anchorCtr="0" anchor="t" bIns="19025" lIns="19025" spcFirstLastPara="1" rIns="19025" wrap="square" tIns="19025">
            <a:noAutofit/>
          </a:bodyPr>
          <a:lstStyle/>
          <a:p>
            <a:pPr indent="0" lvl="0" marL="0" marR="0" rtl="0" algn="r">
              <a:lnSpc>
                <a:spcPct val="100000"/>
              </a:lnSpc>
              <a:spcBef>
                <a:spcPts val="0"/>
              </a:spcBef>
              <a:spcAft>
                <a:spcPts val="0"/>
              </a:spcAft>
              <a:buClr>
                <a:srgbClr val="000000"/>
              </a:buClr>
              <a:buSzPts val="750"/>
              <a:buFont typeface="Arial"/>
              <a:buNone/>
            </a:pPr>
            <a:fld id="{00000000-1234-1234-1234-123412341234}" type="slidenum">
              <a:rPr b="0" i="0" lang="en" sz="750" u="none" cap="none" strike="noStrike">
                <a:solidFill>
                  <a:srgbClr val="757070"/>
                </a:solidFill>
                <a:latin typeface="Calibri"/>
                <a:ea typeface="Calibri"/>
                <a:cs typeface="Calibri"/>
                <a:sym typeface="Calibri"/>
              </a:rPr>
              <a:t>‹#›</a:t>
            </a:fld>
            <a:endParaRPr b="0" i="0" sz="750" u="none" cap="none" strike="noStrike">
              <a:solidFill>
                <a:srgbClr val="757070"/>
              </a:solidFill>
              <a:latin typeface="Calibri"/>
              <a:ea typeface="Calibri"/>
              <a:cs typeface="Calibri"/>
              <a:sym typeface="Calibri"/>
            </a:endParaRPr>
          </a:p>
        </p:txBody>
      </p:sp>
      <p:sp>
        <p:nvSpPr>
          <p:cNvPr id="104" name="Google Shape;104;p20"/>
          <p:cNvSpPr txBox="1"/>
          <p:nvPr/>
        </p:nvSpPr>
        <p:spPr>
          <a:xfrm>
            <a:off x="1933950" y="4908175"/>
            <a:ext cx="5276100" cy="167700"/>
          </a:xfrm>
          <a:prstGeom prst="rect">
            <a:avLst/>
          </a:prstGeom>
          <a:noFill/>
          <a:ln>
            <a:noFill/>
          </a:ln>
        </p:spPr>
        <p:txBody>
          <a:bodyPr anchorCtr="0" anchor="t" bIns="19025" lIns="19025" spcFirstLastPara="1" rIns="19025" wrap="square" tIns="19025">
            <a:noAutofit/>
          </a:bodyPr>
          <a:lstStyle/>
          <a:p>
            <a:pPr indent="0" lvl="0" marL="0" marR="0" rtl="0" algn="ctr">
              <a:lnSpc>
                <a:spcPct val="100000"/>
              </a:lnSpc>
              <a:spcBef>
                <a:spcPts val="0"/>
              </a:spcBef>
              <a:spcAft>
                <a:spcPts val="0"/>
              </a:spcAft>
              <a:buNone/>
            </a:pPr>
            <a:r>
              <a:rPr i="0" lang="en" sz="800" u="none" cap="none" strike="noStrike">
                <a:solidFill>
                  <a:srgbClr val="000000"/>
                </a:solidFill>
                <a:latin typeface="Open Sans"/>
                <a:ea typeface="Open Sans"/>
                <a:cs typeface="Open Sans"/>
                <a:sym typeface="Open Sans"/>
              </a:rPr>
              <a:t>Copyright © OASIS Open 2018. Portions copyright LookingGlass Inc. and Symantec Inc. All Rights Reserved</a:t>
            </a:r>
            <a:br>
              <a:rPr i="0" lang="en" sz="800" u="none" cap="none" strike="noStrike">
                <a:solidFill>
                  <a:srgbClr val="000000"/>
                </a:solidFill>
                <a:latin typeface="Open Sans"/>
                <a:ea typeface="Open Sans"/>
                <a:cs typeface="Open Sans"/>
                <a:sym typeface="Open Sans"/>
              </a:rPr>
            </a:br>
            <a:endParaRPr i="0" sz="800" u="none" cap="none" strike="noStrike">
              <a:solidFill>
                <a:srgbClr val="757070"/>
              </a:solidFill>
              <a:latin typeface="Open Sans"/>
              <a:ea typeface="Open Sans"/>
              <a:cs typeface="Open Sans"/>
              <a:sym typeface="Open Sans"/>
            </a:endParaRPr>
          </a:p>
          <a:p>
            <a:pPr indent="0" lvl="0" marL="0" marR="0" rtl="0" algn="ctr">
              <a:lnSpc>
                <a:spcPct val="100000"/>
              </a:lnSpc>
              <a:spcBef>
                <a:spcPts val="0"/>
              </a:spcBef>
              <a:spcAft>
                <a:spcPts val="0"/>
              </a:spcAft>
              <a:buClr>
                <a:srgbClr val="000000"/>
              </a:buClr>
              <a:buSzPts val="750"/>
              <a:buFont typeface="Arial"/>
              <a:buNone/>
            </a:pPr>
            <a:r>
              <a:t/>
            </a:r>
            <a:endParaRPr b="0" i="0" sz="750" u="none" cap="none" strike="noStrike">
              <a:solidFill>
                <a:srgbClr val="757070"/>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750"/>
              <a:buFont typeface="Arial"/>
              <a:buNone/>
            </a:pPr>
            <a:r>
              <a:t/>
            </a:r>
            <a:endParaRPr b="0" i="0" sz="750" u="none" cap="none" strike="noStrike">
              <a:solidFill>
                <a:srgbClr val="757070"/>
              </a:solidFill>
              <a:latin typeface="Calibri"/>
              <a:ea typeface="Calibri"/>
              <a:cs typeface="Calibri"/>
              <a:sym typeface="Calibri"/>
            </a:endParaRPr>
          </a:p>
        </p:txBody>
      </p:sp>
      <p:pic>
        <p:nvPicPr>
          <p:cNvPr id="105" name="Google Shape;105;p20"/>
          <p:cNvPicPr preferRelativeResize="0"/>
          <p:nvPr/>
        </p:nvPicPr>
        <p:blipFill rotWithShape="1">
          <a:blip r:embed="rId3">
            <a:alphaModFix/>
          </a:blip>
          <a:srcRect b="0" l="0" r="0" t="0"/>
          <a:stretch/>
        </p:blipFill>
        <p:spPr>
          <a:xfrm>
            <a:off x="123089" y="4797476"/>
            <a:ext cx="1221265" cy="346025"/>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White Single - oasis">
  <p:cSld name="1_White Single">
    <p:spTree>
      <p:nvGrpSpPr>
        <p:cNvPr id="106" name="Shape 106"/>
        <p:cNvGrpSpPr/>
        <p:nvPr/>
      </p:nvGrpSpPr>
      <p:grpSpPr>
        <a:xfrm>
          <a:off x="0" y="0"/>
          <a:ext cx="0" cy="0"/>
          <a:chOff x="0" y="0"/>
          <a:chExt cx="0" cy="0"/>
        </a:xfrm>
      </p:grpSpPr>
      <p:sp>
        <p:nvSpPr>
          <p:cNvPr id="107" name="Google Shape;107;p21"/>
          <p:cNvSpPr txBox="1"/>
          <p:nvPr>
            <p:ph type="title"/>
          </p:nvPr>
        </p:nvSpPr>
        <p:spPr>
          <a:xfrm>
            <a:off x="342990" y="54584"/>
            <a:ext cx="8390440" cy="570109"/>
          </a:xfrm>
          <a:prstGeom prst="rect">
            <a:avLst/>
          </a:prstGeom>
          <a:noFill/>
          <a:ln>
            <a:noFill/>
          </a:ln>
        </p:spPr>
        <p:txBody>
          <a:bodyPr anchorCtr="0" anchor="b" bIns="68575" lIns="68575" spcFirstLastPara="1" rIns="68575" wrap="square" tIns="68575"/>
          <a:lstStyle>
            <a:lvl1pPr lvl="0" marR="0" rtl="0" algn="l">
              <a:lnSpc>
                <a:spcPct val="90000"/>
              </a:lnSpc>
              <a:spcBef>
                <a:spcPts val="0"/>
              </a:spcBef>
              <a:spcAft>
                <a:spcPts val="0"/>
              </a:spcAft>
              <a:buClr>
                <a:srgbClr val="193B5C"/>
              </a:buClr>
              <a:buSzPts val="3600"/>
              <a:buFont typeface="Lato Hairline"/>
              <a:buNone/>
              <a:defRPr b="1" i="0" sz="2500" u="none" cap="none" strike="noStrike">
                <a:solidFill>
                  <a:srgbClr val="193B5C"/>
                </a:solidFill>
                <a:latin typeface="Questrial"/>
                <a:ea typeface="Questrial"/>
                <a:cs typeface="Questrial"/>
                <a:sym typeface="Questrial"/>
              </a:defRPr>
            </a:lvl1pPr>
            <a:lvl2pPr lvl="1">
              <a:spcBef>
                <a:spcPts val="0"/>
              </a:spcBef>
              <a:spcAft>
                <a:spcPts val="0"/>
              </a:spcAft>
              <a:buSzPts val="3600"/>
              <a:buFont typeface="Lato Hairline"/>
              <a:buNone/>
              <a:defRPr sz="1400">
                <a:latin typeface="Lato Hairline"/>
                <a:ea typeface="Lato Hairline"/>
                <a:cs typeface="Lato Hairline"/>
                <a:sym typeface="Lato Hairline"/>
              </a:defRPr>
            </a:lvl2pPr>
            <a:lvl3pPr lvl="2">
              <a:spcBef>
                <a:spcPts val="0"/>
              </a:spcBef>
              <a:spcAft>
                <a:spcPts val="0"/>
              </a:spcAft>
              <a:buSzPts val="3600"/>
              <a:buFont typeface="Lato Hairline"/>
              <a:buNone/>
              <a:defRPr sz="1400">
                <a:latin typeface="Lato Hairline"/>
                <a:ea typeface="Lato Hairline"/>
                <a:cs typeface="Lato Hairline"/>
                <a:sym typeface="Lato Hairline"/>
              </a:defRPr>
            </a:lvl3pPr>
            <a:lvl4pPr lvl="3">
              <a:spcBef>
                <a:spcPts val="0"/>
              </a:spcBef>
              <a:spcAft>
                <a:spcPts val="0"/>
              </a:spcAft>
              <a:buSzPts val="3600"/>
              <a:buFont typeface="Lato Hairline"/>
              <a:buNone/>
              <a:defRPr sz="1400">
                <a:latin typeface="Lato Hairline"/>
                <a:ea typeface="Lato Hairline"/>
                <a:cs typeface="Lato Hairline"/>
                <a:sym typeface="Lato Hairline"/>
              </a:defRPr>
            </a:lvl4pPr>
            <a:lvl5pPr lvl="4">
              <a:spcBef>
                <a:spcPts val="0"/>
              </a:spcBef>
              <a:spcAft>
                <a:spcPts val="0"/>
              </a:spcAft>
              <a:buSzPts val="3600"/>
              <a:buFont typeface="Lato Hairline"/>
              <a:buNone/>
              <a:defRPr sz="1400">
                <a:latin typeface="Lato Hairline"/>
                <a:ea typeface="Lato Hairline"/>
                <a:cs typeface="Lato Hairline"/>
                <a:sym typeface="Lato Hairline"/>
              </a:defRPr>
            </a:lvl5pPr>
            <a:lvl6pPr lvl="5">
              <a:spcBef>
                <a:spcPts val="0"/>
              </a:spcBef>
              <a:spcAft>
                <a:spcPts val="0"/>
              </a:spcAft>
              <a:buSzPts val="3600"/>
              <a:buFont typeface="Lato Hairline"/>
              <a:buNone/>
              <a:defRPr sz="1400">
                <a:latin typeface="Lato Hairline"/>
                <a:ea typeface="Lato Hairline"/>
                <a:cs typeface="Lato Hairline"/>
                <a:sym typeface="Lato Hairline"/>
              </a:defRPr>
            </a:lvl6pPr>
            <a:lvl7pPr lvl="6">
              <a:spcBef>
                <a:spcPts val="0"/>
              </a:spcBef>
              <a:spcAft>
                <a:spcPts val="0"/>
              </a:spcAft>
              <a:buSzPts val="3600"/>
              <a:buFont typeface="Lato Hairline"/>
              <a:buNone/>
              <a:defRPr sz="1400">
                <a:latin typeface="Lato Hairline"/>
                <a:ea typeface="Lato Hairline"/>
                <a:cs typeface="Lato Hairline"/>
                <a:sym typeface="Lato Hairline"/>
              </a:defRPr>
            </a:lvl7pPr>
            <a:lvl8pPr lvl="7">
              <a:spcBef>
                <a:spcPts val="0"/>
              </a:spcBef>
              <a:spcAft>
                <a:spcPts val="0"/>
              </a:spcAft>
              <a:buSzPts val="3600"/>
              <a:buFont typeface="Lato Hairline"/>
              <a:buNone/>
              <a:defRPr sz="1400">
                <a:latin typeface="Lato Hairline"/>
                <a:ea typeface="Lato Hairline"/>
                <a:cs typeface="Lato Hairline"/>
                <a:sym typeface="Lato Hairline"/>
              </a:defRPr>
            </a:lvl8pPr>
            <a:lvl9pPr lvl="8">
              <a:spcBef>
                <a:spcPts val="0"/>
              </a:spcBef>
              <a:spcAft>
                <a:spcPts val="0"/>
              </a:spcAft>
              <a:buSzPts val="3600"/>
              <a:buFont typeface="Lato Hairline"/>
              <a:buNone/>
              <a:defRPr sz="1400">
                <a:latin typeface="Lato Hairline"/>
                <a:ea typeface="Lato Hairline"/>
                <a:cs typeface="Lato Hairline"/>
                <a:sym typeface="Lato Hairline"/>
              </a:defRPr>
            </a:lvl9pPr>
          </a:lstStyle>
          <a:p/>
        </p:txBody>
      </p:sp>
      <p:sp>
        <p:nvSpPr>
          <p:cNvPr id="108" name="Google Shape;108;p21"/>
          <p:cNvSpPr txBox="1"/>
          <p:nvPr>
            <p:ph idx="1" type="body"/>
          </p:nvPr>
        </p:nvSpPr>
        <p:spPr>
          <a:xfrm>
            <a:off x="342991" y="859664"/>
            <a:ext cx="8390439" cy="3902894"/>
          </a:xfrm>
          <a:prstGeom prst="rect">
            <a:avLst/>
          </a:prstGeom>
          <a:noFill/>
          <a:ln>
            <a:noFill/>
          </a:ln>
        </p:spPr>
        <p:txBody>
          <a:bodyPr anchorCtr="0" anchor="t" bIns="34275" lIns="68575" spcFirstLastPara="1" rIns="68575" wrap="square" tIns="34275"/>
          <a:lstStyle>
            <a:lvl1pPr indent="-349250" lvl="0" marL="457200" marR="0" rtl="0" algn="l">
              <a:lnSpc>
                <a:spcPct val="100000"/>
              </a:lnSpc>
              <a:spcBef>
                <a:spcPts val="0"/>
              </a:spcBef>
              <a:spcAft>
                <a:spcPts val="0"/>
              </a:spcAft>
              <a:buClr>
                <a:srgbClr val="3A3838"/>
              </a:buClr>
              <a:buSzPts val="1900"/>
              <a:buFont typeface="Arial"/>
              <a:buChar char="•"/>
              <a:defRPr b="0" i="0" sz="1900" u="none" cap="none" strike="noStrike">
                <a:solidFill>
                  <a:srgbClr val="3A3838"/>
                </a:solidFill>
                <a:latin typeface="Questrial"/>
                <a:ea typeface="Questrial"/>
                <a:cs typeface="Questrial"/>
                <a:sym typeface="Questrial"/>
              </a:defRPr>
            </a:lvl1pPr>
            <a:lvl2pPr indent="-349250" lvl="1" marL="914400" marR="0" rtl="0" algn="l">
              <a:lnSpc>
                <a:spcPct val="100000"/>
              </a:lnSpc>
              <a:spcBef>
                <a:spcPts val="200"/>
              </a:spcBef>
              <a:spcAft>
                <a:spcPts val="0"/>
              </a:spcAft>
              <a:buClr>
                <a:srgbClr val="3A3838"/>
              </a:buClr>
              <a:buSzPts val="1900"/>
              <a:buFont typeface="Questrial"/>
              <a:buChar char="-"/>
              <a:defRPr b="0" i="0" sz="1900" u="none" cap="none" strike="noStrike">
                <a:solidFill>
                  <a:srgbClr val="3A3838"/>
                </a:solidFill>
                <a:latin typeface="Questrial"/>
                <a:ea typeface="Questrial"/>
                <a:cs typeface="Questrial"/>
                <a:sym typeface="Questrial"/>
              </a:defRPr>
            </a:lvl2pPr>
            <a:lvl3pPr indent="-349250" lvl="2" marL="1371600" marR="0" rtl="0" algn="l">
              <a:lnSpc>
                <a:spcPct val="100000"/>
              </a:lnSpc>
              <a:spcBef>
                <a:spcPts val="200"/>
              </a:spcBef>
              <a:spcAft>
                <a:spcPts val="0"/>
              </a:spcAft>
              <a:buClr>
                <a:srgbClr val="3A3838"/>
              </a:buClr>
              <a:buSzPts val="1900"/>
              <a:buFont typeface="Noto Sans Symbols"/>
              <a:buChar char="▪"/>
              <a:defRPr b="0" i="0" sz="1900" u="none" cap="none" strike="noStrike">
                <a:solidFill>
                  <a:srgbClr val="3A3838"/>
                </a:solidFill>
                <a:latin typeface="Questrial"/>
                <a:ea typeface="Questrial"/>
                <a:cs typeface="Questrial"/>
                <a:sym typeface="Questrial"/>
              </a:defRPr>
            </a:lvl3pPr>
            <a:lvl4pPr indent="-349250" lvl="3" marL="1828800" marR="0" rtl="0" algn="l">
              <a:lnSpc>
                <a:spcPct val="100000"/>
              </a:lnSpc>
              <a:spcBef>
                <a:spcPts val="200"/>
              </a:spcBef>
              <a:spcAft>
                <a:spcPts val="0"/>
              </a:spcAft>
              <a:buClr>
                <a:srgbClr val="3A3838"/>
              </a:buClr>
              <a:buSzPts val="1900"/>
              <a:buFont typeface="Courier New"/>
              <a:buChar char="o"/>
              <a:defRPr b="0" i="0" sz="1900" u="none" cap="none" strike="noStrike">
                <a:solidFill>
                  <a:srgbClr val="3A3838"/>
                </a:solidFill>
                <a:latin typeface="Questrial"/>
                <a:ea typeface="Questrial"/>
                <a:cs typeface="Questrial"/>
                <a:sym typeface="Questrial"/>
              </a:defRPr>
            </a:lvl4pPr>
            <a:lvl5pPr indent="-349250" lvl="4" marL="2286000" marR="0" rtl="0" algn="l">
              <a:lnSpc>
                <a:spcPct val="90000"/>
              </a:lnSpc>
              <a:spcBef>
                <a:spcPts val="200"/>
              </a:spcBef>
              <a:spcAft>
                <a:spcPts val="0"/>
              </a:spcAft>
              <a:buClr>
                <a:srgbClr val="757070"/>
              </a:buClr>
              <a:buSzPts val="1900"/>
              <a:buFont typeface="Arial"/>
              <a:buChar char="•"/>
              <a:defRPr b="0" i="0" sz="1900" u="none" cap="none" strike="noStrike">
                <a:solidFill>
                  <a:srgbClr val="757070"/>
                </a:solidFill>
                <a:latin typeface="Questrial"/>
                <a:ea typeface="Questrial"/>
                <a:cs typeface="Questrial"/>
                <a:sym typeface="Quest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109" name="Google Shape;109;p21"/>
          <p:cNvPicPr preferRelativeResize="0"/>
          <p:nvPr/>
        </p:nvPicPr>
        <p:blipFill rotWithShape="1">
          <a:blip r:embed="rId2">
            <a:alphaModFix amt="20000"/>
          </a:blip>
          <a:srcRect b="0" l="0" r="0" t="0"/>
          <a:stretch/>
        </p:blipFill>
        <p:spPr>
          <a:xfrm>
            <a:off x="220435" y="624693"/>
            <a:ext cx="8637815" cy="582763"/>
          </a:xfrm>
          <a:prstGeom prst="rect">
            <a:avLst/>
          </a:prstGeom>
          <a:noFill/>
          <a:ln>
            <a:noFill/>
          </a:ln>
        </p:spPr>
      </p:pic>
      <p:sp>
        <p:nvSpPr>
          <p:cNvPr id="110" name="Google Shape;110;p21"/>
          <p:cNvSpPr txBox="1"/>
          <p:nvPr/>
        </p:nvSpPr>
        <p:spPr>
          <a:xfrm>
            <a:off x="7508255" y="4915813"/>
            <a:ext cx="1237121" cy="167719"/>
          </a:xfrm>
          <a:prstGeom prst="rect">
            <a:avLst/>
          </a:prstGeom>
          <a:noFill/>
          <a:ln>
            <a:noFill/>
          </a:ln>
        </p:spPr>
        <p:txBody>
          <a:bodyPr anchorCtr="0" anchor="t" bIns="19025" lIns="19025" spcFirstLastPara="1" rIns="19025" wrap="square" tIns="19025">
            <a:noAutofit/>
          </a:bodyPr>
          <a:lstStyle/>
          <a:p>
            <a:pPr indent="0" lvl="0" marL="0" marR="0" rtl="0" algn="r">
              <a:lnSpc>
                <a:spcPct val="100000"/>
              </a:lnSpc>
              <a:spcBef>
                <a:spcPts val="0"/>
              </a:spcBef>
              <a:spcAft>
                <a:spcPts val="0"/>
              </a:spcAft>
              <a:buClr>
                <a:srgbClr val="000000"/>
              </a:buClr>
              <a:buSzPts val="800"/>
              <a:buFont typeface="Arial"/>
              <a:buNone/>
            </a:pPr>
            <a:fld id="{00000000-1234-1234-1234-123412341234}" type="slidenum">
              <a:rPr b="0" i="0" lang="en" sz="800" u="none" cap="none" strike="noStrike">
                <a:solidFill>
                  <a:srgbClr val="757070"/>
                </a:solidFill>
                <a:latin typeface="Calibri"/>
                <a:ea typeface="Calibri"/>
                <a:cs typeface="Calibri"/>
                <a:sym typeface="Calibri"/>
              </a:rPr>
              <a:t>‹#›</a:t>
            </a:fld>
            <a:endParaRPr b="0" i="0" sz="800" u="none" cap="none" strike="noStrike">
              <a:solidFill>
                <a:srgbClr val="757070"/>
              </a:solidFill>
              <a:latin typeface="Calibri"/>
              <a:ea typeface="Calibri"/>
              <a:cs typeface="Calibri"/>
              <a:sym typeface="Calibri"/>
            </a:endParaRPr>
          </a:p>
        </p:txBody>
      </p:sp>
      <p:sp>
        <p:nvSpPr>
          <p:cNvPr id="111" name="Google Shape;111;p21"/>
          <p:cNvSpPr txBox="1"/>
          <p:nvPr/>
        </p:nvSpPr>
        <p:spPr>
          <a:xfrm>
            <a:off x="1584750" y="4908175"/>
            <a:ext cx="5974500" cy="167700"/>
          </a:xfrm>
          <a:prstGeom prst="rect">
            <a:avLst/>
          </a:prstGeom>
          <a:noFill/>
          <a:ln>
            <a:noFill/>
          </a:ln>
        </p:spPr>
        <p:txBody>
          <a:bodyPr anchorCtr="0" anchor="t" bIns="19025" lIns="19025" spcFirstLastPara="1" rIns="19025" wrap="square" tIns="19025">
            <a:noAutofit/>
          </a:bodyPr>
          <a:lstStyle/>
          <a:p>
            <a:pPr indent="0" lvl="0" marL="0" marR="0" rtl="0" algn="ctr">
              <a:lnSpc>
                <a:spcPct val="100000"/>
              </a:lnSpc>
              <a:spcBef>
                <a:spcPts val="0"/>
              </a:spcBef>
              <a:spcAft>
                <a:spcPts val="0"/>
              </a:spcAft>
              <a:buNone/>
            </a:pPr>
            <a:r>
              <a:rPr i="0" lang="en" sz="800" u="none" cap="none" strike="noStrike">
                <a:solidFill>
                  <a:srgbClr val="000000"/>
                </a:solidFill>
                <a:latin typeface="Open Sans"/>
                <a:ea typeface="Open Sans"/>
                <a:cs typeface="Open Sans"/>
                <a:sym typeface="Open Sans"/>
              </a:rPr>
              <a:t>Copyright © OASIS Open 2018. All Rights Reserved</a:t>
            </a:r>
            <a:br>
              <a:rPr i="0" lang="en" sz="800" u="none" cap="none" strike="noStrike">
                <a:solidFill>
                  <a:srgbClr val="000000"/>
                </a:solidFill>
                <a:latin typeface="Open Sans"/>
                <a:ea typeface="Open Sans"/>
                <a:cs typeface="Open Sans"/>
                <a:sym typeface="Open Sans"/>
              </a:rPr>
            </a:br>
            <a:endParaRPr i="0" sz="800" u="none" cap="none" strike="noStrike">
              <a:solidFill>
                <a:srgbClr val="757070"/>
              </a:solidFill>
              <a:latin typeface="Open Sans"/>
              <a:ea typeface="Open Sans"/>
              <a:cs typeface="Open Sans"/>
              <a:sym typeface="Open Sans"/>
            </a:endParaRPr>
          </a:p>
          <a:p>
            <a:pPr indent="0" lvl="0" marL="0" marR="0" rtl="0" algn="ctr">
              <a:lnSpc>
                <a:spcPct val="100000"/>
              </a:lnSpc>
              <a:spcBef>
                <a:spcPts val="0"/>
              </a:spcBef>
              <a:spcAft>
                <a:spcPts val="0"/>
              </a:spcAft>
              <a:buClr>
                <a:schemeClr val="dk1"/>
              </a:buClr>
              <a:buSzPts val="800"/>
              <a:buFont typeface="Arial"/>
              <a:buNone/>
            </a:pPr>
            <a:r>
              <a:t/>
            </a:r>
            <a:endParaRPr i="0" sz="800" u="none" cap="none" strike="noStrike">
              <a:solidFill>
                <a:srgbClr val="757070"/>
              </a:solidFill>
              <a:latin typeface="Open Sans"/>
              <a:ea typeface="Open Sans"/>
              <a:cs typeface="Open Sans"/>
              <a:sym typeface="Open Sans"/>
            </a:endParaRPr>
          </a:p>
          <a:p>
            <a:pPr indent="0" lvl="0" marL="0" marR="0" rtl="0" algn="ctr">
              <a:lnSpc>
                <a:spcPct val="100000"/>
              </a:lnSpc>
              <a:spcBef>
                <a:spcPts val="0"/>
              </a:spcBef>
              <a:spcAft>
                <a:spcPts val="0"/>
              </a:spcAft>
              <a:buClr>
                <a:srgbClr val="000000"/>
              </a:buClr>
              <a:buSzPts val="800"/>
              <a:buFont typeface="Arial"/>
              <a:buNone/>
            </a:pPr>
            <a:r>
              <a:t/>
            </a:r>
            <a:endParaRPr i="0" sz="800" u="none" cap="none" strike="noStrike">
              <a:solidFill>
                <a:srgbClr val="757070"/>
              </a:solidFill>
              <a:latin typeface="Open Sans"/>
              <a:ea typeface="Open Sans"/>
              <a:cs typeface="Open Sans"/>
              <a:sym typeface="Open Sans"/>
            </a:endParaRPr>
          </a:p>
        </p:txBody>
      </p:sp>
      <p:pic>
        <p:nvPicPr>
          <p:cNvPr id="112" name="Google Shape;112;p21"/>
          <p:cNvPicPr preferRelativeResize="0"/>
          <p:nvPr/>
        </p:nvPicPr>
        <p:blipFill rotWithShape="1">
          <a:blip r:embed="rId3">
            <a:alphaModFix/>
          </a:blip>
          <a:srcRect b="0" l="0" r="0" t="0"/>
          <a:stretch/>
        </p:blipFill>
        <p:spPr>
          <a:xfrm>
            <a:off x="123088" y="4797475"/>
            <a:ext cx="1221265" cy="34602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White Single - symantec &amp; lookingglass">
  <p:cSld name="1_White Single_1">
    <p:spTree>
      <p:nvGrpSpPr>
        <p:cNvPr id="113" name="Shape 113"/>
        <p:cNvGrpSpPr/>
        <p:nvPr/>
      </p:nvGrpSpPr>
      <p:grpSpPr>
        <a:xfrm>
          <a:off x="0" y="0"/>
          <a:ext cx="0" cy="0"/>
          <a:chOff x="0" y="0"/>
          <a:chExt cx="0" cy="0"/>
        </a:xfrm>
      </p:grpSpPr>
      <p:sp>
        <p:nvSpPr>
          <p:cNvPr id="114" name="Google Shape;114;p22"/>
          <p:cNvSpPr txBox="1"/>
          <p:nvPr>
            <p:ph type="title"/>
          </p:nvPr>
        </p:nvSpPr>
        <p:spPr>
          <a:xfrm>
            <a:off x="342990" y="54584"/>
            <a:ext cx="8390400" cy="570000"/>
          </a:xfrm>
          <a:prstGeom prst="rect">
            <a:avLst/>
          </a:prstGeom>
          <a:noFill/>
          <a:ln>
            <a:noFill/>
          </a:ln>
        </p:spPr>
        <p:txBody>
          <a:bodyPr anchorCtr="0" anchor="b" bIns="68575" lIns="68575" spcFirstLastPara="1" rIns="68575" wrap="square" tIns="68575"/>
          <a:lstStyle>
            <a:lvl1pPr lvl="0" marR="0" rtl="0" algn="l">
              <a:lnSpc>
                <a:spcPct val="90000"/>
              </a:lnSpc>
              <a:spcBef>
                <a:spcPts val="0"/>
              </a:spcBef>
              <a:spcAft>
                <a:spcPts val="0"/>
              </a:spcAft>
              <a:buClr>
                <a:srgbClr val="193B5C"/>
              </a:buClr>
              <a:buSzPts val="3600"/>
              <a:buFont typeface="Lato Hairline"/>
              <a:buNone/>
              <a:defRPr b="1" i="0" sz="2500" u="none" cap="none" strike="noStrike">
                <a:solidFill>
                  <a:srgbClr val="193B5C"/>
                </a:solidFill>
                <a:latin typeface="Questrial"/>
                <a:ea typeface="Questrial"/>
                <a:cs typeface="Questrial"/>
                <a:sym typeface="Questrial"/>
              </a:defRPr>
            </a:lvl1pPr>
            <a:lvl2pPr lvl="1" rtl="0">
              <a:spcBef>
                <a:spcPts val="0"/>
              </a:spcBef>
              <a:spcAft>
                <a:spcPts val="0"/>
              </a:spcAft>
              <a:buSzPts val="3600"/>
              <a:buFont typeface="Lato Hairline"/>
              <a:buNone/>
              <a:defRPr sz="1400">
                <a:latin typeface="Lato Hairline"/>
                <a:ea typeface="Lato Hairline"/>
                <a:cs typeface="Lato Hairline"/>
                <a:sym typeface="Lato Hairline"/>
              </a:defRPr>
            </a:lvl2pPr>
            <a:lvl3pPr lvl="2" rtl="0">
              <a:spcBef>
                <a:spcPts val="0"/>
              </a:spcBef>
              <a:spcAft>
                <a:spcPts val="0"/>
              </a:spcAft>
              <a:buSzPts val="3600"/>
              <a:buFont typeface="Lato Hairline"/>
              <a:buNone/>
              <a:defRPr sz="1400">
                <a:latin typeface="Lato Hairline"/>
                <a:ea typeface="Lato Hairline"/>
                <a:cs typeface="Lato Hairline"/>
                <a:sym typeface="Lato Hairline"/>
              </a:defRPr>
            </a:lvl3pPr>
            <a:lvl4pPr lvl="3" rtl="0">
              <a:spcBef>
                <a:spcPts val="0"/>
              </a:spcBef>
              <a:spcAft>
                <a:spcPts val="0"/>
              </a:spcAft>
              <a:buSzPts val="3600"/>
              <a:buFont typeface="Lato Hairline"/>
              <a:buNone/>
              <a:defRPr sz="1400">
                <a:latin typeface="Lato Hairline"/>
                <a:ea typeface="Lato Hairline"/>
                <a:cs typeface="Lato Hairline"/>
                <a:sym typeface="Lato Hairline"/>
              </a:defRPr>
            </a:lvl4pPr>
            <a:lvl5pPr lvl="4" rtl="0">
              <a:spcBef>
                <a:spcPts val="0"/>
              </a:spcBef>
              <a:spcAft>
                <a:spcPts val="0"/>
              </a:spcAft>
              <a:buSzPts val="3600"/>
              <a:buFont typeface="Lato Hairline"/>
              <a:buNone/>
              <a:defRPr sz="1400">
                <a:latin typeface="Lato Hairline"/>
                <a:ea typeface="Lato Hairline"/>
                <a:cs typeface="Lato Hairline"/>
                <a:sym typeface="Lato Hairline"/>
              </a:defRPr>
            </a:lvl5pPr>
            <a:lvl6pPr lvl="5" rtl="0">
              <a:spcBef>
                <a:spcPts val="0"/>
              </a:spcBef>
              <a:spcAft>
                <a:spcPts val="0"/>
              </a:spcAft>
              <a:buSzPts val="3600"/>
              <a:buFont typeface="Lato Hairline"/>
              <a:buNone/>
              <a:defRPr sz="1400">
                <a:latin typeface="Lato Hairline"/>
                <a:ea typeface="Lato Hairline"/>
                <a:cs typeface="Lato Hairline"/>
                <a:sym typeface="Lato Hairline"/>
              </a:defRPr>
            </a:lvl6pPr>
            <a:lvl7pPr lvl="6" rtl="0">
              <a:spcBef>
                <a:spcPts val="0"/>
              </a:spcBef>
              <a:spcAft>
                <a:spcPts val="0"/>
              </a:spcAft>
              <a:buSzPts val="3600"/>
              <a:buFont typeface="Lato Hairline"/>
              <a:buNone/>
              <a:defRPr sz="1400">
                <a:latin typeface="Lato Hairline"/>
                <a:ea typeface="Lato Hairline"/>
                <a:cs typeface="Lato Hairline"/>
                <a:sym typeface="Lato Hairline"/>
              </a:defRPr>
            </a:lvl7pPr>
            <a:lvl8pPr lvl="7" rtl="0">
              <a:spcBef>
                <a:spcPts val="0"/>
              </a:spcBef>
              <a:spcAft>
                <a:spcPts val="0"/>
              </a:spcAft>
              <a:buSzPts val="3600"/>
              <a:buFont typeface="Lato Hairline"/>
              <a:buNone/>
              <a:defRPr sz="1400">
                <a:latin typeface="Lato Hairline"/>
                <a:ea typeface="Lato Hairline"/>
                <a:cs typeface="Lato Hairline"/>
                <a:sym typeface="Lato Hairline"/>
              </a:defRPr>
            </a:lvl8pPr>
            <a:lvl9pPr lvl="8" rtl="0">
              <a:spcBef>
                <a:spcPts val="0"/>
              </a:spcBef>
              <a:spcAft>
                <a:spcPts val="0"/>
              </a:spcAft>
              <a:buSzPts val="3600"/>
              <a:buFont typeface="Lato Hairline"/>
              <a:buNone/>
              <a:defRPr sz="1400">
                <a:latin typeface="Lato Hairline"/>
                <a:ea typeface="Lato Hairline"/>
                <a:cs typeface="Lato Hairline"/>
                <a:sym typeface="Lato Hairline"/>
              </a:defRPr>
            </a:lvl9pPr>
          </a:lstStyle>
          <a:p/>
        </p:txBody>
      </p:sp>
      <p:sp>
        <p:nvSpPr>
          <p:cNvPr id="115" name="Google Shape;115;p22"/>
          <p:cNvSpPr txBox="1"/>
          <p:nvPr>
            <p:ph idx="1" type="body"/>
          </p:nvPr>
        </p:nvSpPr>
        <p:spPr>
          <a:xfrm>
            <a:off x="342991" y="859664"/>
            <a:ext cx="8390400" cy="3903000"/>
          </a:xfrm>
          <a:prstGeom prst="rect">
            <a:avLst/>
          </a:prstGeom>
          <a:noFill/>
          <a:ln>
            <a:noFill/>
          </a:ln>
        </p:spPr>
        <p:txBody>
          <a:bodyPr anchorCtr="0" anchor="t" bIns="34275" lIns="68575" spcFirstLastPara="1" rIns="68575" wrap="square" tIns="34275"/>
          <a:lstStyle>
            <a:lvl1pPr indent="-349250" lvl="0" marL="457200" marR="0" rtl="0" algn="l">
              <a:lnSpc>
                <a:spcPct val="100000"/>
              </a:lnSpc>
              <a:spcBef>
                <a:spcPts val="0"/>
              </a:spcBef>
              <a:spcAft>
                <a:spcPts val="0"/>
              </a:spcAft>
              <a:buClr>
                <a:srgbClr val="3A3838"/>
              </a:buClr>
              <a:buSzPts val="1900"/>
              <a:buFont typeface="Arial"/>
              <a:buChar char="•"/>
              <a:defRPr b="0" i="0" sz="1900" u="none" cap="none" strike="noStrike">
                <a:solidFill>
                  <a:srgbClr val="3A3838"/>
                </a:solidFill>
                <a:latin typeface="Questrial"/>
                <a:ea typeface="Questrial"/>
                <a:cs typeface="Questrial"/>
                <a:sym typeface="Questrial"/>
              </a:defRPr>
            </a:lvl1pPr>
            <a:lvl2pPr indent="-349250" lvl="1" marL="914400" marR="0" rtl="0" algn="l">
              <a:lnSpc>
                <a:spcPct val="100000"/>
              </a:lnSpc>
              <a:spcBef>
                <a:spcPts val="200"/>
              </a:spcBef>
              <a:spcAft>
                <a:spcPts val="0"/>
              </a:spcAft>
              <a:buClr>
                <a:srgbClr val="3A3838"/>
              </a:buClr>
              <a:buSzPts val="1900"/>
              <a:buFont typeface="Questrial"/>
              <a:buChar char="-"/>
              <a:defRPr b="0" i="0" sz="1900" u="none" cap="none" strike="noStrike">
                <a:solidFill>
                  <a:srgbClr val="3A3838"/>
                </a:solidFill>
                <a:latin typeface="Questrial"/>
                <a:ea typeface="Questrial"/>
                <a:cs typeface="Questrial"/>
                <a:sym typeface="Questrial"/>
              </a:defRPr>
            </a:lvl2pPr>
            <a:lvl3pPr indent="-349250" lvl="2" marL="1371600" marR="0" rtl="0" algn="l">
              <a:lnSpc>
                <a:spcPct val="100000"/>
              </a:lnSpc>
              <a:spcBef>
                <a:spcPts val="200"/>
              </a:spcBef>
              <a:spcAft>
                <a:spcPts val="0"/>
              </a:spcAft>
              <a:buClr>
                <a:srgbClr val="3A3838"/>
              </a:buClr>
              <a:buSzPts val="1900"/>
              <a:buFont typeface="Noto Sans Symbols"/>
              <a:buChar char="▪"/>
              <a:defRPr b="0" i="0" sz="1900" u="none" cap="none" strike="noStrike">
                <a:solidFill>
                  <a:srgbClr val="3A3838"/>
                </a:solidFill>
                <a:latin typeface="Questrial"/>
                <a:ea typeface="Questrial"/>
                <a:cs typeface="Questrial"/>
                <a:sym typeface="Questrial"/>
              </a:defRPr>
            </a:lvl3pPr>
            <a:lvl4pPr indent="-349250" lvl="3" marL="1828800" marR="0" rtl="0" algn="l">
              <a:lnSpc>
                <a:spcPct val="100000"/>
              </a:lnSpc>
              <a:spcBef>
                <a:spcPts val="200"/>
              </a:spcBef>
              <a:spcAft>
                <a:spcPts val="0"/>
              </a:spcAft>
              <a:buClr>
                <a:srgbClr val="3A3838"/>
              </a:buClr>
              <a:buSzPts val="1900"/>
              <a:buFont typeface="Courier New"/>
              <a:buChar char="o"/>
              <a:defRPr b="0" i="0" sz="1900" u="none" cap="none" strike="noStrike">
                <a:solidFill>
                  <a:srgbClr val="3A3838"/>
                </a:solidFill>
                <a:latin typeface="Questrial"/>
                <a:ea typeface="Questrial"/>
                <a:cs typeface="Questrial"/>
                <a:sym typeface="Questrial"/>
              </a:defRPr>
            </a:lvl4pPr>
            <a:lvl5pPr indent="-349250" lvl="4" marL="2286000" marR="0" rtl="0" algn="l">
              <a:lnSpc>
                <a:spcPct val="90000"/>
              </a:lnSpc>
              <a:spcBef>
                <a:spcPts val="200"/>
              </a:spcBef>
              <a:spcAft>
                <a:spcPts val="0"/>
              </a:spcAft>
              <a:buClr>
                <a:srgbClr val="757070"/>
              </a:buClr>
              <a:buSzPts val="1900"/>
              <a:buFont typeface="Arial"/>
              <a:buChar char="•"/>
              <a:defRPr b="0" i="0" sz="1900" u="none" cap="none" strike="noStrike">
                <a:solidFill>
                  <a:srgbClr val="757070"/>
                </a:solidFill>
                <a:latin typeface="Questrial"/>
                <a:ea typeface="Questrial"/>
                <a:cs typeface="Questrial"/>
                <a:sym typeface="Quest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116" name="Google Shape;116;p22"/>
          <p:cNvPicPr preferRelativeResize="0"/>
          <p:nvPr/>
        </p:nvPicPr>
        <p:blipFill rotWithShape="1">
          <a:blip r:embed="rId2">
            <a:alphaModFix amt="20000"/>
          </a:blip>
          <a:srcRect b="0" l="0" r="0" t="0"/>
          <a:stretch/>
        </p:blipFill>
        <p:spPr>
          <a:xfrm>
            <a:off x="220435" y="624693"/>
            <a:ext cx="8637815" cy="582763"/>
          </a:xfrm>
          <a:prstGeom prst="rect">
            <a:avLst/>
          </a:prstGeom>
          <a:noFill/>
          <a:ln>
            <a:noFill/>
          </a:ln>
        </p:spPr>
      </p:pic>
      <p:sp>
        <p:nvSpPr>
          <p:cNvPr id="117" name="Google Shape;117;p22"/>
          <p:cNvSpPr txBox="1"/>
          <p:nvPr/>
        </p:nvSpPr>
        <p:spPr>
          <a:xfrm>
            <a:off x="7508255" y="4915813"/>
            <a:ext cx="1237200" cy="167700"/>
          </a:xfrm>
          <a:prstGeom prst="rect">
            <a:avLst/>
          </a:prstGeom>
          <a:noFill/>
          <a:ln>
            <a:noFill/>
          </a:ln>
        </p:spPr>
        <p:txBody>
          <a:bodyPr anchorCtr="0" anchor="t" bIns="19025" lIns="19025" spcFirstLastPara="1" rIns="19025" wrap="square" tIns="19025">
            <a:noAutofit/>
          </a:bodyPr>
          <a:lstStyle/>
          <a:p>
            <a:pPr indent="0" lvl="0" marL="0" marR="0" rtl="0" algn="r">
              <a:lnSpc>
                <a:spcPct val="100000"/>
              </a:lnSpc>
              <a:spcBef>
                <a:spcPts val="0"/>
              </a:spcBef>
              <a:spcAft>
                <a:spcPts val="0"/>
              </a:spcAft>
              <a:buClr>
                <a:srgbClr val="000000"/>
              </a:buClr>
              <a:buSzPts val="800"/>
              <a:buFont typeface="Arial"/>
              <a:buNone/>
            </a:pPr>
            <a:fld id="{00000000-1234-1234-1234-123412341234}" type="slidenum">
              <a:rPr b="0" i="0" lang="en" sz="800" u="none" cap="none" strike="noStrike">
                <a:solidFill>
                  <a:srgbClr val="757070"/>
                </a:solidFill>
                <a:latin typeface="Calibri"/>
                <a:ea typeface="Calibri"/>
                <a:cs typeface="Calibri"/>
                <a:sym typeface="Calibri"/>
              </a:rPr>
              <a:t>‹#›</a:t>
            </a:fld>
            <a:endParaRPr b="0" i="0" sz="800" u="none" cap="none" strike="noStrike">
              <a:solidFill>
                <a:srgbClr val="757070"/>
              </a:solidFill>
              <a:latin typeface="Calibri"/>
              <a:ea typeface="Calibri"/>
              <a:cs typeface="Calibri"/>
              <a:sym typeface="Calibri"/>
            </a:endParaRPr>
          </a:p>
        </p:txBody>
      </p:sp>
      <p:sp>
        <p:nvSpPr>
          <p:cNvPr id="118" name="Google Shape;118;p22"/>
          <p:cNvSpPr txBox="1"/>
          <p:nvPr/>
        </p:nvSpPr>
        <p:spPr>
          <a:xfrm>
            <a:off x="1584750" y="4908175"/>
            <a:ext cx="5974500" cy="167700"/>
          </a:xfrm>
          <a:prstGeom prst="rect">
            <a:avLst/>
          </a:prstGeom>
          <a:noFill/>
          <a:ln>
            <a:noFill/>
          </a:ln>
        </p:spPr>
        <p:txBody>
          <a:bodyPr anchorCtr="0" anchor="t" bIns="19025" lIns="19025" spcFirstLastPara="1" rIns="19025" wrap="square" tIns="19025">
            <a:noAutofit/>
          </a:bodyPr>
          <a:lstStyle/>
          <a:p>
            <a:pPr indent="0" lvl="0" marL="0" marR="0" rtl="0" algn="ctr">
              <a:lnSpc>
                <a:spcPct val="100000"/>
              </a:lnSpc>
              <a:spcBef>
                <a:spcPts val="0"/>
              </a:spcBef>
              <a:spcAft>
                <a:spcPts val="0"/>
              </a:spcAft>
              <a:buNone/>
            </a:pPr>
            <a:r>
              <a:rPr i="0" lang="en" sz="800" u="none" cap="none" strike="noStrike">
                <a:solidFill>
                  <a:srgbClr val="000000"/>
                </a:solidFill>
                <a:latin typeface="Open Sans"/>
                <a:ea typeface="Open Sans"/>
                <a:cs typeface="Open Sans"/>
                <a:sym typeface="Open Sans"/>
              </a:rPr>
              <a:t>Copyright © OASIS Open 2018. Portions copyright LookingGlass Inc. and Symantec Inc. All Rights Reserved</a:t>
            </a:r>
            <a:br>
              <a:rPr i="0" lang="en" sz="800" u="none" cap="none" strike="noStrike">
                <a:solidFill>
                  <a:srgbClr val="000000"/>
                </a:solidFill>
                <a:latin typeface="Open Sans"/>
                <a:ea typeface="Open Sans"/>
                <a:cs typeface="Open Sans"/>
                <a:sym typeface="Open Sans"/>
              </a:rPr>
            </a:br>
            <a:endParaRPr i="0" sz="800" u="none" cap="none" strike="noStrike">
              <a:solidFill>
                <a:srgbClr val="757070"/>
              </a:solidFill>
              <a:latin typeface="Open Sans"/>
              <a:ea typeface="Open Sans"/>
              <a:cs typeface="Open Sans"/>
              <a:sym typeface="Open Sans"/>
            </a:endParaRPr>
          </a:p>
          <a:p>
            <a:pPr indent="0" lvl="0" marL="0" marR="0" rtl="0" algn="ctr">
              <a:lnSpc>
                <a:spcPct val="100000"/>
              </a:lnSpc>
              <a:spcBef>
                <a:spcPts val="0"/>
              </a:spcBef>
              <a:spcAft>
                <a:spcPts val="0"/>
              </a:spcAft>
              <a:buClr>
                <a:schemeClr val="dk1"/>
              </a:buClr>
              <a:buSzPts val="800"/>
              <a:buFont typeface="Arial"/>
              <a:buNone/>
            </a:pPr>
            <a:r>
              <a:t/>
            </a:r>
            <a:endParaRPr b="0" i="0" sz="800" u="none" cap="none" strike="noStrike">
              <a:solidFill>
                <a:srgbClr val="757070"/>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800"/>
              <a:buFont typeface="Arial"/>
              <a:buNone/>
            </a:pPr>
            <a:r>
              <a:t/>
            </a:r>
            <a:endParaRPr b="0" i="0" sz="800" u="none" cap="none" strike="noStrike">
              <a:solidFill>
                <a:srgbClr val="757070"/>
              </a:solidFill>
              <a:latin typeface="Calibri"/>
              <a:ea typeface="Calibri"/>
              <a:cs typeface="Calibri"/>
              <a:sym typeface="Calibri"/>
            </a:endParaRPr>
          </a:p>
        </p:txBody>
      </p:sp>
      <p:pic>
        <p:nvPicPr>
          <p:cNvPr id="119" name="Google Shape;119;p22"/>
          <p:cNvPicPr preferRelativeResize="0"/>
          <p:nvPr/>
        </p:nvPicPr>
        <p:blipFill rotWithShape="1">
          <a:blip r:embed="rId3">
            <a:alphaModFix/>
          </a:blip>
          <a:srcRect b="0" l="0" r="0" t="0"/>
          <a:stretch/>
        </p:blipFill>
        <p:spPr>
          <a:xfrm>
            <a:off x="123088" y="4797475"/>
            <a:ext cx="1221265" cy="346025"/>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120" name="Shape 120"/>
        <p:cNvGrpSpPr/>
        <p:nvPr/>
      </p:nvGrpSpPr>
      <p:grpSpPr>
        <a:xfrm>
          <a:off x="0" y="0"/>
          <a:ext cx="0" cy="0"/>
          <a:chOff x="0" y="0"/>
          <a:chExt cx="0" cy="0"/>
        </a:xfrm>
      </p:grpSpPr>
      <p:sp>
        <p:nvSpPr>
          <p:cNvPr id="121" name="Google Shape;121;p23"/>
          <p:cNvSpPr txBox="1"/>
          <p:nvPr>
            <p:ph type="title"/>
          </p:nvPr>
        </p:nvSpPr>
        <p:spPr>
          <a:xfrm>
            <a:off x="685800" y="685800"/>
            <a:ext cx="7010400" cy="857400"/>
          </a:xfrm>
          <a:prstGeom prst="rect">
            <a:avLst/>
          </a:prstGeom>
          <a:noFill/>
          <a:ln>
            <a:noFill/>
          </a:ln>
        </p:spPr>
        <p:txBody>
          <a:bodyPr anchorCtr="0" anchor="b" bIns="91425" lIns="91425" spcFirstLastPara="1" rIns="91425" wrap="square" tIns="91425"/>
          <a:lstStyle>
            <a:lvl1pPr lvl="0" marR="0" rtl="0" algn="l">
              <a:lnSpc>
                <a:spcPct val="80000"/>
              </a:lnSpc>
              <a:spcBef>
                <a:spcPts val="0"/>
              </a:spcBef>
              <a:spcAft>
                <a:spcPts val="0"/>
              </a:spcAft>
              <a:buClr>
                <a:srgbClr val="333399"/>
              </a:buClr>
              <a:buSzPts val="2800"/>
              <a:buFont typeface="Arial Black"/>
              <a:buNone/>
              <a:defRPr b="0" i="0" sz="3600" u="none" cap="none" strike="noStrike">
                <a:solidFill>
                  <a:srgbClr val="333399"/>
                </a:solidFill>
                <a:latin typeface="Arial Black"/>
                <a:ea typeface="Arial Black"/>
                <a:cs typeface="Arial Black"/>
                <a:sym typeface="Arial Black"/>
              </a:defRPr>
            </a:lvl1pPr>
            <a:lvl2pPr lvl="1" marR="0" rtl="0" algn="l">
              <a:lnSpc>
                <a:spcPct val="80000"/>
              </a:lnSpc>
              <a:spcBef>
                <a:spcPts val="0"/>
              </a:spcBef>
              <a:spcAft>
                <a:spcPts val="0"/>
              </a:spcAft>
              <a:buClr>
                <a:srgbClr val="333399"/>
              </a:buClr>
              <a:buSzPts val="2800"/>
              <a:buFont typeface="Arial Black"/>
              <a:buNone/>
              <a:defRPr b="0" i="0" sz="3600" u="none" cap="none" strike="noStrike">
                <a:solidFill>
                  <a:srgbClr val="333399"/>
                </a:solidFill>
                <a:latin typeface="Arial Black"/>
                <a:ea typeface="Arial Black"/>
                <a:cs typeface="Arial Black"/>
                <a:sym typeface="Arial Black"/>
              </a:defRPr>
            </a:lvl2pPr>
            <a:lvl3pPr lvl="2" marR="0" rtl="0" algn="l">
              <a:lnSpc>
                <a:spcPct val="80000"/>
              </a:lnSpc>
              <a:spcBef>
                <a:spcPts val="0"/>
              </a:spcBef>
              <a:spcAft>
                <a:spcPts val="0"/>
              </a:spcAft>
              <a:buClr>
                <a:srgbClr val="333399"/>
              </a:buClr>
              <a:buSzPts val="2800"/>
              <a:buFont typeface="Arial Black"/>
              <a:buNone/>
              <a:defRPr b="0" i="0" sz="3600" u="none" cap="none" strike="noStrike">
                <a:solidFill>
                  <a:srgbClr val="333399"/>
                </a:solidFill>
                <a:latin typeface="Arial Black"/>
                <a:ea typeface="Arial Black"/>
                <a:cs typeface="Arial Black"/>
                <a:sym typeface="Arial Black"/>
              </a:defRPr>
            </a:lvl3pPr>
            <a:lvl4pPr lvl="3" marR="0" rtl="0" algn="l">
              <a:lnSpc>
                <a:spcPct val="80000"/>
              </a:lnSpc>
              <a:spcBef>
                <a:spcPts val="0"/>
              </a:spcBef>
              <a:spcAft>
                <a:spcPts val="0"/>
              </a:spcAft>
              <a:buClr>
                <a:srgbClr val="333399"/>
              </a:buClr>
              <a:buSzPts val="2800"/>
              <a:buFont typeface="Arial Black"/>
              <a:buNone/>
              <a:defRPr b="0" i="0" sz="3600" u="none" cap="none" strike="noStrike">
                <a:solidFill>
                  <a:srgbClr val="333399"/>
                </a:solidFill>
                <a:latin typeface="Arial Black"/>
                <a:ea typeface="Arial Black"/>
                <a:cs typeface="Arial Black"/>
                <a:sym typeface="Arial Black"/>
              </a:defRPr>
            </a:lvl4pPr>
            <a:lvl5pPr lvl="4" marR="0" rtl="0" algn="l">
              <a:lnSpc>
                <a:spcPct val="80000"/>
              </a:lnSpc>
              <a:spcBef>
                <a:spcPts val="0"/>
              </a:spcBef>
              <a:spcAft>
                <a:spcPts val="0"/>
              </a:spcAft>
              <a:buClr>
                <a:srgbClr val="333399"/>
              </a:buClr>
              <a:buSzPts val="2800"/>
              <a:buFont typeface="Arial Black"/>
              <a:buNone/>
              <a:defRPr b="0" i="0" sz="3600" u="none" cap="none" strike="noStrike">
                <a:solidFill>
                  <a:srgbClr val="333399"/>
                </a:solidFill>
                <a:latin typeface="Arial Black"/>
                <a:ea typeface="Arial Black"/>
                <a:cs typeface="Arial Black"/>
                <a:sym typeface="Arial Black"/>
              </a:defRPr>
            </a:lvl5pPr>
            <a:lvl6pPr lvl="5" marR="0" rtl="0" algn="l">
              <a:lnSpc>
                <a:spcPct val="80000"/>
              </a:lnSpc>
              <a:spcBef>
                <a:spcPts val="0"/>
              </a:spcBef>
              <a:spcAft>
                <a:spcPts val="0"/>
              </a:spcAft>
              <a:buClr>
                <a:srgbClr val="333399"/>
              </a:buClr>
              <a:buSzPts val="2800"/>
              <a:buFont typeface="Arial Black"/>
              <a:buNone/>
              <a:defRPr b="0" i="0" sz="3600" u="none" cap="none" strike="noStrike">
                <a:solidFill>
                  <a:srgbClr val="333399"/>
                </a:solidFill>
                <a:latin typeface="Arial Black"/>
                <a:ea typeface="Arial Black"/>
                <a:cs typeface="Arial Black"/>
                <a:sym typeface="Arial Black"/>
              </a:defRPr>
            </a:lvl6pPr>
            <a:lvl7pPr lvl="6" marR="0" rtl="0" algn="l">
              <a:lnSpc>
                <a:spcPct val="80000"/>
              </a:lnSpc>
              <a:spcBef>
                <a:spcPts val="0"/>
              </a:spcBef>
              <a:spcAft>
                <a:spcPts val="0"/>
              </a:spcAft>
              <a:buClr>
                <a:srgbClr val="333399"/>
              </a:buClr>
              <a:buSzPts val="2800"/>
              <a:buFont typeface="Arial Black"/>
              <a:buNone/>
              <a:defRPr b="0" i="0" sz="3600" u="none" cap="none" strike="noStrike">
                <a:solidFill>
                  <a:srgbClr val="333399"/>
                </a:solidFill>
                <a:latin typeface="Arial Black"/>
                <a:ea typeface="Arial Black"/>
                <a:cs typeface="Arial Black"/>
                <a:sym typeface="Arial Black"/>
              </a:defRPr>
            </a:lvl7pPr>
            <a:lvl8pPr lvl="7" marR="0" rtl="0" algn="l">
              <a:lnSpc>
                <a:spcPct val="80000"/>
              </a:lnSpc>
              <a:spcBef>
                <a:spcPts val="0"/>
              </a:spcBef>
              <a:spcAft>
                <a:spcPts val="0"/>
              </a:spcAft>
              <a:buClr>
                <a:srgbClr val="333399"/>
              </a:buClr>
              <a:buSzPts val="2800"/>
              <a:buFont typeface="Arial Black"/>
              <a:buNone/>
              <a:defRPr b="0" i="0" sz="3600" u="none" cap="none" strike="noStrike">
                <a:solidFill>
                  <a:srgbClr val="333399"/>
                </a:solidFill>
                <a:latin typeface="Arial Black"/>
                <a:ea typeface="Arial Black"/>
                <a:cs typeface="Arial Black"/>
                <a:sym typeface="Arial Black"/>
              </a:defRPr>
            </a:lvl8pPr>
            <a:lvl9pPr lvl="8" marR="0" rtl="0" algn="l">
              <a:lnSpc>
                <a:spcPct val="80000"/>
              </a:lnSpc>
              <a:spcBef>
                <a:spcPts val="0"/>
              </a:spcBef>
              <a:spcAft>
                <a:spcPts val="0"/>
              </a:spcAft>
              <a:buClr>
                <a:srgbClr val="333399"/>
              </a:buClr>
              <a:buSzPts val="2800"/>
              <a:buFont typeface="Arial Black"/>
              <a:buNone/>
              <a:defRPr b="0" i="0" sz="3600" u="none" cap="none" strike="noStrike">
                <a:solidFill>
                  <a:srgbClr val="333399"/>
                </a:solidFill>
                <a:latin typeface="Arial Black"/>
                <a:ea typeface="Arial Black"/>
                <a:cs typeface="Arial Black"/>
                <a:sym typeface="Arial Black"/>
              </a:defRPr>
            </a:lvl9pPr>
          </a:lstStyle>
          <a:p/>
        </p:txBody>
      </p:sp>
      <p:sp>
        <p:nvSpPr>
          <p:cNvPr id="122" name="Google Shape;122;p23"/>
          <p:cNvSpPr txBox="1"/>
          <p:nvPr>
            <p:ph idx="1" type="body"/>
          </p:nvPr>
        </p:nvSpPr>
        <p:spPr>
          <a:xfrm>
            <a:off x="685800" y="1657350"/>
            <a:ext cx="7162800" cy="3129000"/>
          </a:xfrm>
          <a:prstGeom prst="rect">
            <a:avLst/>
          </a:prstGeom>
          <a:noFill/>
          <a:ln>
            <a:noFill/>
          </a:ln>
        </p:spPr>
        <p:txBody>
          <a:bodyPr anchorCtr="0" anchor="t" bIns="91425" lIns="91425" spcFirstLastPara="1" rIns="91425" wrap="square" tIns="91425"/>
          <a:lstStyle>
            <a:lvl1pPr indent="-330200" lvl="0" marL="457200" marR="0" rtl="0" algn="l">
              <a:lnSpc>
                <a:spcPct val="100000"/>
              </a:lnSpc>
              <a:spcBef>
                <a:spcPts val="640"/>
              </a:spcBef>
              <a:spcAft>
                <a:spcPts val="0"/>
              </a:spcAft>
              <a:buClr>
                <a:schemeClr val="accent2"/>
              </a:buClr>
              <a:buSzPts val="1600"/>
              <a:buFont typeface="Arial"/>
              <a:buChar char="●"/>
              <a:defRPr b="0" i="0" sz="3200" u="none" cap="none" strike="noStrike">
                <a:solidFill>
                  <a:schemeClr val="dk1"/>
                </a:solidFill>
                <a:latin typeface="Arial"/>
                <a:ea typeface="Arial"/>
                <a:cs typeface="Arial"/>
                <a:sym typeface="Arial"/>
              </a:defRPr>
            </a:lvl1pPr>
            <a:lvl2pPr indent="-317500" lvl="1" marL="914400" marR="0" rtl="0" algn="l">
              <a:lnSpc>
                <a:spcPct val="100000"/>
              </a:lnSpc>
              <a:spcBef>
                <a:spcPts val="560"/>
              </a:spcBef>
              <a:spcAft>
                <a:spcPts val="0"/>
              </a:spcAft>
              <a:buClr>
                <a:schemeClr val="accent2"/>
              </a:buClr>
              <a:buSzPts val="1400"/>
              <a:buFont typeface="Arial"/>
              <a:buChar char="●"/>
              <a:defRPr b="0" i="0" sz="2800" u="none" cap="none" strike="noStrike">
                <a:solidFill>
                  <a:schemeClr val="dk1"/>
                </a:solidFill>
                <a:latin typeface="Arial"/>
                <a:ea typeface="Arial"/>
                <a:cs typeface="Arial"/>
                <a:sym typeface="Arial"/>
              </a:defRPr>
            </a:lvl2pPr>
            <a:lvl3pPr indent="-304800" lvl="2" marL="1371600" marR="0" rtl="0" algn="l">
              <a:lnSpc>
                <a:spcPct val="100000"/>
              </a:lnSpc>
              <a:spcBef>
                <a:spcPts val="480"/>
              </a:spcBef>
              <a:spcAft>
                <a:spcPts val="0"/>
              </a:spcAft>
              <a:buClr>
                <a:schemeClr val="accent2"/>
              </a:buClr>
              <a:buSzPts val="12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accent2"/>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accent2"/>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 Subtext">
  <p:cSld name="1_Title Slide + Subtext">
    <p:spTree>
      <p:nvGrpSpPr>
        <p:cNvPr id="123" name="Shape 123"/>
        <p:cNvGrpSpPr/>
        <p:nvPr/>
      </p:nvGrpSpPr>
      <p:grpSpPr>
        <a:xfrm>
          <a:off x="0" y="0"/>
          <a:ext cx="0" cy="0"/>
          <a:chOff x="0" y="0"/>
          <a:chExt cx="0" cy="0"/>
        </a:xfrm>
      </p:grpSpPr>
      <p:sp>
        <p:nvSpPr>
          <p:cNvPr id="124" name="Google Shape;124;p24"/>
          <p:cNvSpPr txBox="1"/>
          <p:nvPr/>
        </p:nvSpPr>
        <p:spPr>
          <a:xfrm>
            <a:off x="2001796" y="834081"/>
            <a:ext cx="342900" cy="342900"/>
          </a:xfrm>
          <a:prstGeom prst="rect">
            <a:avLst/>
          </a:prstGeom>
          <a:noFill/>
          <a:ln>
            <a:noFill/>
          </a:ln>
        </p:spPr>
        <p:txBody>
          <a:bodyPr anchorCtr="0" anchor="t" bIns="19025" lIns="19025" spcFirstLastPara="1" rIns="19025" wrap="square" tIns="19025">
            <a:noAutofit/>
          </a:bodyPr>
          <a:lstStyle/>
          <a:p>
            <a:pPr indent="0" lvl="0" marL="0" marR="0" rtl="0" algn="ctr">
              <a:lnSpc>
                <a:spcPct val="80000"/>
              </a:lnSpc>
              <a:spcBef>
                <a:spcPts val="0"/>
              </a:spcBef>
              <a:spcAft>
                <a:spcPts val="0"/>
              </a:spcAft>
              <a:buClr>
                <a:srgbClr val="000000"/>
              </a:buClr>
              <a:buSzPts val="2300"/>
              <a:buFont typeface="Arial"/>
              <a:buNone/>
            </a:pPr>
            <a:r>
              <a:t/>
            </a:r>
            <a:endParaRPr b="0" i="0" sz="2300" u="none" cap="none" strike="noStrike">
              <a:solidFill>
                <a:srgbClr val="000000"/>
              </a:solidFill>
              <a:latin typeface="Calibri"/>
              <a:ea typeface="Calibri"/>
              <a:cs typeface="Calibri"/>
              <a:sym typeface="Calibri"/>
            </a:endParaRPr>
          </a:p>
        </p:txBody>
      </p:sp>
      <p:sp>
        <p:nvSpPr>
          <p:cNvPr id="125" name="Google Shape;125;p24"/>
          <p:cNvSpPr txBox="1"/>
          <p:nvPr>
            <p:ph type="title"/>
          </p:nvPr>
        </p:nvSpPr>
        <p:spPr>
          <a:xfrm>
            <a:off x="314877" y="2227864"/>
            <a:ext cx="8366690" cy="708479"/>
          </a:xfrm>
          <a:prstGeom prst="rect">
            <a:avLst/>
          </a:prstGeom>
          <a:noFill/>
          <a:ln>
            <a:noFill/>
          </a:ln>
        </p:spPr>
        <p:txBody>
          <a:bodyPr anchorCtr="0" anchor="t" bIns="34275" lIns="68575" spcFirstLastPara="1" rIns="68575" wrap="square" tIns="34275"/>
          <a:lstStyle>
            <a:lvl1pPr lvl="0" marR="0" rtl="0" algn="ctr">
              <a:lnSpc>
                <a:spcPct val="90000"/>
              </a:lnSpc>
              <a:spcBef>
                <a:spcPts val="0"/>
              </a:spcBef>
              <a:spcAft>
                <a:spcPts val="0"/>
              </a:spcAft>
              <a:buClr>
                <a:schemeClr val="dk1"/>
              </a:buClr>
              <a:buSzPts val="5200"/>
              <a:buFont typeface="Questrial"/>
              <a:buNone/>
              <a:defRPr b="1" i="0" sz="5200" u="none" cap="none" strike="noStrike">
                <a:solidFill>
                  <a:schemeClr val="dk1"/>
                </a:solidFill>
                <a:latin typeface="Questrial"/>
                <a:ea typeface="Questrial"/>
                <a:cs typeface="Questrial"/>
                <a:sym typeface="Questrial"/>
              </a:defRPr>
            </a:lvl1pPr>
            <a:lvl2pPr lvl="1">
              <a:spcBef>
                <a:spcPts val="0"/>
              </a:spcBef>
              <a:spcAft>
                <a:spcPts val="0"/>
              </a:spcAft>
              <a:buSzPts val="1100"/>
              <a:buFont typeface="Arial"/>
              <a:buNone/>
              <a:defRPr sz="1400"/>
            </a:lvl2pPr>
            <a:lvl3pPr lvl="2">
              <a:spcBef>
                <a:spcPts val="0"/>
              </a:spcBef>
              <a:spcAft>
                <a:spcPts val="0"/>
              </a:spcAft>
              <a:buSzPts val="1100"/>
              <a:buFont typeface="Arial"/>
              <a:buNone/>
              <a:defRPr sz="1400"/>
            </a:lvl3pPr>
            <a:lvl4pPr lvl="3">
              <a:spcBef>
                <a:spcPts val="0"/>
              </a:spcBef>
              <a:spcAft>
                <a:spcPts val="0"/>
              </a:spcAft>
              <a:buSzPts val="1100"/>
              <a:buFont typeface="Arial"/>
              <a:buNone/>
              <a:defRPr sz="1400"/>
            </a:lvl4pPr>
            <a:lvl5pPr lvl="4">
              <a:spcBef>
                <a:spcPts val="0"/>
              </a:spcBef>
              <a:spcAft>
                <a:spcPts val="0"/>
              </a:spcAft>
              <a:buSzPts val="1100"/>
              <a:buFont typeface="Arial"/>
              <a:buNone/>
              <a:defRPr sz="1400"/>
            </a:lvl5pPr>
            <a:lvl6pPr lvl="5">
              <a:spcBef>
                <a:spcPts val="0"/>
              </a:spcBef>
              <a:spcAft>
                <a:spcPts val="0"/>
              </a:spcAft>
              <a:buSzPts val="1100"/>
              <a:buFont typeface="Arial"/>
              <a:buNone/>
              <a:defRPr sz="1400"/>
            </a:lvl6pPr>
            <a:lvl7pPr lvl="6">
              <a:spcBef>
                <a:spcPts val="0"/>
              </a:spcBef>
              <a:spcAft>
                <a:spcPts val="0"/>
              </a:spcAft>
              <a:buSzPts val="1100"/>
              <a:buFont typeface="Arial"/>
              <a:buNone/>
              <a:defRPr sz="1400"/>
            </a:lvl7pPr>
            <a:lvl8pPr lvl="7">
              <a:spcBef>
                <a:spcPts val="0"/>
              </a:spcBef>
              <a:spcAft>
                <a:spcPts val="0"/>
              </a:spcAft>
              <a:buSzPts val="1100"/>
              <a:buFont typeface="Arial"/>
              <a:buNone/>
              <a:defRPr sz="1400"/>
            </a:lvl8pPr>
            <a:lvl9pPr lvl="8">
              <a:spcBef>
                <a:spcPts val="0"/>
              </a:spcBef>
              <a:spcAft>
                <a:spcPts val="0"/>
              </a:spcAft>
              <a:buSzPts val="1100"/>
              <a:buFont typeface="Arial"/>
              <a:buNone/>
              <a:defRPr sz="1400"/>
            </a:lvl9pPr>
          </a:lstStyle>
          <a:p/>
        </p:txBody>
      </p:sp>
      <p:sp>
        <p:nvSpPr>
          <p:cNvPr id="126" name="Google Shape;126;p24"/>
          <p:cNvSpPr txBox="1"/>
          <p:nvPr>
            <p:ph idx="1" type="body"/>
          </p:nvPr>
        </p:nvSpPr>
        <p:spPr>
          <a:xfrm>
            <a:off x="320136" y="2954061"/>
            <a:ext cx="8361431" cy="337432"/>
          </a:xfrm>
          <a:prstGeom prst="rect">
            <a:avLst/>
          </a:prstGeom>
          <a:noFill/>
          <a:ln>
            <a:noFill/>
          </a:ln>
        </p:spPr>
        <p:txBody>
          <a:bodyPr anchorCtr="0" anchor="t" bIns="34275" lIns="68575" spcFirstLastPara="1" rIns="68575" wrap="square" tIns="34275"/>
          <a:lstStyle>
            <a:lvl1pPr indent="-228600" lvl="0" marL="457200" marR="0" rtl="0" algn="ctr">
              <a:lnSpc>
                <a:spcPct val="90000"/>
              </a:lnSpc>
              <a:spcBef>
                <a:spcPts val="800"/>
              </a:spcBef>
              <a:spcAft>
                <a:spcPts val="0"/>
              </a:spcAft>
              <a:buClr>
                <a:schemeClr val="dk1"/>
              </a:buClr>
              <a:buSzPts val="1800"/>
              <a:buFont typeface="Arial"/>
              <a:buNone/>
              <a:defRPr b="0" i="0" sz="1800" u="none" cap="none" strike="noStrike">
                <a:solidFill>
                  <a:schemeClr val="dk1"/>
                </a:solidFill>
                <a:latin typeface="Questrial"/>
                <a:ea typeface="Questrial"/>
                <a:cs typeface="Questrial"/>
                <a:sym typeface="Questrial"/>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127" name="Google Shape;127;p24"/>
          <p:cNvPicPr preferRelativeResize="0"/>
          <p:nvPr/>
        </p:nvPicPr>
        <p:blipFill rotWithShape="1">
          <a:blip r:embed="rId2">
            <a:alphaModFix/>
          </a:blip>
          <a:srcRect b="0" l="0" r="0" t="0"/>
          <a:stretch/>
        </p:blipFill>
        <p:spPr>
          <a:xfrm>
            <a:off x="132144" y="232584"/>
            <a:ext cx="2630374" cy="879068"/>
          </a:xfrm>
          <a:prstGeom prst="rect">
            <a:avLst/>
          </a:prstGeom>
          <a:noFill/>
          <a:ln>
            <a:noFill/>
          </a:ln>
        </p:spPr>
      </p:pic>
      <p:pic>
        <p:nvPicPr>
          <p:cNvPr id="128" name="Google Shape;128;p24"/>
          <p:cNvPicPr preferRelativeResize="0"/>
          <p:nvPr/>
        </p:nvPicPr>
        <p:blipFill rotWithShape="1">
          <a:blip r:embed="rId3">
            <a:alphaModFix/>
          </a:blip>
          <a:srcRect b="0" l="0" r="0" t="0"/>
          <a:stretch/>
        </p:blipFill>
        <p:spPr>
          <a:xfrm>
            <a:off x="314877" y="232584"/>
            <a:ext cx="2645100" cy="814368"/>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29" name="Shape 129"/>
        <p:cNvGrpSpPr/>
        <p:nvPr/>
      </p:nvGrpSpPr>
      <p:grpSpPr>
        <a:xfrm>
          <a:off x="0" y="0"/>
          <a:ext cx="0" cy="0"/>
          <a:chOff x="0" y="0"/>
          <a:chExt cx="0" cy="0"/>
        </a:xfrm>
      </p:grpSpPr>
      <p:sp>
        <p:nvSpPr>
          <p:cNvPr id="130" name="Google Shape;130;p2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Questrial"/>
                <a:ea typeface="Questrial"/>
                <a:cs typeface="Questrial"/>
                <a:sym typeface="Quest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Questrial"/>
                <a:ea typeface="Questrial"/>
                <a:cs typeface="Questrial"/>
                <a:sym typeface="Quest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Questrial"/>
                <a:ea typeface="Questrial"/>
                <a:cs typeface="Questrial"/>
                <a:sym typeface="Quest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Questrial"/>
                <a:ea typeface="Questrial"/>
                <a:cs typeface="Questrial"/>
                <a:sym typeface="Quest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Questrial"/>
                <a:ea typeface="Questrial"/>
                <a:cs typeface="Questrial"/>
                <a:sym typeface="Quest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Questrial"/>
                <a:ea typeface="Questrial"/>
                <a:cs typeface="Questrial"/>
                <a:sym typeface="Quest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Questrial"/>
                <a:ea typeface="Questrial"/>
                <a:cs typeface="Questrial"/>
                <a:sym typeface="Quest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Questrial"/>
                <a:ea typeface="Questrial"/>
                <a:cs typeface="Questrial"/>
                <a:sym typeface="Quest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Questrial"/>
                <a:ea typeface="Questrial"/>
                <a:cs typeface="Questrial"/>
                <a:sym typeface="Questria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ransition Slide">
  <p:cSld name="Transition Slide">
    <p:spTree>
      <p:nvGrpSpPr>
        <p:cNvPr id="131" name="Shape 131"/>
        <p:cNvGrpSpPr/>
        <p:nvPr/>
      </p:nvGrpSpPr>
      <p:grpSpPr>
        <a:xfrm>
          <a:off x="0" y="0"/>
          <a:ext cx="0" cy="0"/>
          <a:chOff x="0" y="0"/>
          <a:chExt cx="0" cy="0"/>
        </a:xfrm>
      </p:grpSpPr>
      <p:sp>
        <p:nvSpPr>
          <p:cNvPr id="132" name="Google Shape;132;p26"/>
          <p:cNvSpPr txBox="1"/>
          <p:nvPr/>
        </p:nvSpPr>
        <p:spPr>
          <a:xfrm>
            <a:off x="2001796" y="834081"/>
            <a:ext cx="342900" cy="342900"/>
          </a:xfrm>
          <a:prstGeom prst="rect">
            <a:avLst/>
          </a:prstGeom>
          <a:noFill/>
          <a:ln>
            <a:noFill/>
          </a:ln>
        </p:spPr>
        <p:txBody>
          <a:bodyPr anchorCtr="0" anchor="t" bIns="19025" lIns="19025" spcFirstLastPara="1" rIns="19025" wrap="square" tIns="19025">
            <a:noAutofit/>
          </a:bodyPr>
          <a:lstStyle/>
          <a:p>
            <a:pPr indent="0" lvl="0" marL="0" marR="0" rtl="0" algn="ctr">
              <a:lnSpc>
                <a:spcPct val="80000"/>
              </a:lnSpc>
              <a:spcBef>
                <a:spcPts val="0"/>
              </a:spcBef>
              <a:spcAft>
                <a:spcPts val="0"/>
              </a:spcAft>
              <a:buNone/>
            </a:pPr>
            <a:r>
              <a:t/>
            </a:r>
            <a:endParaRPr b="0" i="0" sz="2288" u="none" cap="none" strike="noStrike">
              <a:solidFill>
                <a:srgbClr val="000000"/>
              </a:solidFill>
              <a:latin typeface="Arial"/>
              <a:ea typeface="Arial"/>
              <a:cs typeface="Arial"/>
              <a:sym typeface="Arial"/>
            </a:endParaRPr>
          </a:p>
        </p:txBody>
      </p:sp>
      <p:sp>
        <p:nvSpPr>
          <p:cNvPr id="133" name="Google Shape;133;p26"/>
          <p:cNvSpPr txBox="1"/>
          <p:nvPr>
            <p:ph type="title"/>
          </p:nvPr>
        </p:nvSpPr>
        <p:spPr>
          <a:xfrm>
            <a:off x="314878" y="2334094"/>
            <a:ext cx="8366690" cy="708479"/>
          </a:xfrm>
          <a:prstGeom prst="rect">
            <a:avLst/>
          </a:prstGeom>
          <a:noFill/>
          <a:ln>
            <a:noFill/>
          </a:ln>
        </p:spPr>
        <p:txBody>
          <a:bodyPr anchorCtr="0" anchor="t" bIns="45700" lIns="91425" spcFirstLastPara="1" rIns="91425" wrap="square" tIns="45700"/>
          <a:lstStyle>
            <a:lvl1pPr lvl="0" marR="0" rtl="0" algn="ctr">
              <a:lnSpc>
                <a:spcPct val="90000"/>
              </a:lnSpc>
              <a:spcBef>
                <a:spcPts val="0"/>
              </a:spcBef>
              <a:spcAft>
                <a:spcPts val="0"/>
              </a:spcAft>
              <a:buClr>
                <a:schemeClr val="dk1"/>
              </a:buClr>
              <a:buSzPts val="5211"/>
              <a:buFont typeface="Questrial"/>
              <a:buNone/>
              <a:defRPr b="1" i="0" sz="5211" u="none" cap="none" strike="noStrike">
                <a:solidFill>
                  <a:schemeClr val="dk1"/>
                </a:solidFill>
                <a:latin typeface="Questrial"/>
                <a:ea typeface="Questrial"/>
                <a:cs typeface="Questrial"/>
                <a:sym typeface="Quest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34" name="Google Shape;134;p26"/>
          <p:cNvSpPr txBox="1"/>
          <p:nvPr/>
        </p:nvSpPr>
        <p:spPr>
          <a:xfrm>
            <a:off x="7508256" y="4915814"/>
            <a:ext cx="1237121" cy="167719"/>
          </a:xfrm>
          <a:prstGeom prst="rect">
            <a:avLst/>
          </a:prstGeom>
          <a:noFill/>
          <a:ln>
            <a:noFill/>
          </a:ln>
        </p:spPr>
        <p:txBody>
          <a:bodyPr anchorCtr="0" anchor="t" bIns="19025" lIns="19025" spcFirstLastPara="1" rIns="19025" wrap="square" tIns="19025">
            <a:noAutofit/>
          </a:bodyPr>
          <a:lstStyle/>
          <a:p>
            <a:pPr indent="0" lvl="0" marL="0" marR="0" rtl="0" algn="r">
              <a:lnSpc>
                <a:spcPct val="100000"/>
              </a:lnSpc>
              <a:spcBef>
                <a:spcPts val="0"/>
              </a:spcBef>
              <a:spcAft>
                <a:spcPts val="0"/>
              </a:spcAft>
              <a:buNone/>
            </a:pPr>
            <a:fld id="{00000000-1234-1234-1234-123412341234}" type="slidenum">
              <a:rPr b="0" i="0" lang="en" sz="600" u="none" cap="none" strike="noStrike">
                <a:solidFill>
                  <a:schemeClr val="lt1"/>
                </a:solidFill>
                <a:latin typeface="Calibri"/>
                <a:ea typeface="Calibri"/>
                <a:cs typeface="Calibri"/>
                <a:sym typeface="Calibri"/>
              </a:rPr>
              <a:t>‹#›</a:t>
            </a:fld>
            <a:endParaRPr b="0" i="0" sz="525" u="none" cap="none" strike="noStrike">
              <a:solidFill>
                <a:schemeClr val="lt1"/>
              </a:solidFill>
              <a:latin typeface="Calibri"/>
              <a:ea typeface="Calibri"/>
              <a:cs typeface="Calibri"/>
              <a:sym typeface="Calibri"/>
            </a:endParaRPr>
          </a:p>
        </p:txBody>
      </p:sp>
      <p:sp>
        <p:nvSpPr>
          <p:cNvPr id="135" name="Google Shape;135;p26"/>
          <p:cNvSpPr txBox="1"/>
          <p:nvPr/>
        </p:nvSpPr>
        <p:spPr>
          <a:xfrm>
            <a:off x="3795563" y="4908166"/>
            <a:ext cx="1405317" cy="167719"/>
          </a:xfrm>
          <a:prstGeom prst="rect">
            <a:avLst/>
          </a:prstGeom>
          <a:noFill/>
          <a:ln>
            <a:noFill/>
          </a:ln>
        </p:spPr>
        <p:txBody>
          <a:bodyPr anchorCtr="0" anchor="t" bIns="19025" lIns="19025" spcFirstLastPara="1" rIns="19025" wrap="square" tIns="19025">
            <a:noAutofit/>
          </a:bodyPr>
          <a:lstStyle/>
          <a:p>
            <a:pPr indent="0" lvl="0" marL="0" marR="0" rtl="0" algn="ctr">
              <a:lnSpc>
                <a:spcPct val="100000"/>
              </a:lnSpc>
              <a:spcBef>
                <a:spcPts val="0"/>
              </a:spcBef>
              <a:spcAft>
                <a:spcPts val="0"/>
              </a:spcAft>
              <a:buNone/>
            </a:pPr>
            <a:r>
              <a:rPr b="0" i="0" lang="en" sz="600" u="none" cap="none" strike="noStrike">
                <a:solidFill>
                  <a:schemeClr val="lt1"/>
                </a:solidFill>
                <a:latin typeface="Calibri"/>
                <a:ea typeface="Calibri"/>
                <a:cs typeface="Calibri"/>
                <a:sym typeface="Calibri"/>
              </a:rPr>
              <a:t>Public</a:t>
            </a:r>
            <a:endParaRPr/>
          </a:p>
        </p:txBody>
      </p:sp>
      <p:pic>
        <p:nvPicPr>
          <p:cNvPr id="136" name="Google Shape;136;p26"/>
          <p:cNvPicPr preferRelativeResize="0"/>
          <p:nvPr/>
        </p:nvPicPr>
        <p:blipFill rotWithShape="1">
          <a:blip r:embed="rId2">
            <a:alphaModFix/>
          </a:blip>
          <a:srcRect b="0" l="0" r="0" t="0"/>
          <a:stretch/>
        </p:blipFill>
        <p:spPr>
          <a:xfrm>
            <a:off x="152401" y="4683176"/>
            <a:ext cx="1221265" cy="346025"/>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hank You Slide">
  <p:cSld name="Thank You Slide">
    <p:spTree>
      <p:nvGrpSpPr>
        <p:cNvPr id="137" name="Shape 137"/>
        <p:cNvGrpSpPr/>
        <p:nvPr/>
      </p:nvGrpSpPr>
      <p:grpSpPr>
        <a:xfrm>
          <a:off x="0" y="0"/>
          <a:ext cx="0" cy="0"/>
          <a:chOff x="0" y="0"/>
          <a:chExt cx="0" cy="0"/>
        </a:xfrm>
      </p:grpSpPr>
      <p:sp>
        <p:nvSpPr>
          <p:cNvPr id="138" name="Google Shape;138;p27"/>
          <p:cNvSpPr txBox="1"/>
          <p:nvPr/>
        </p:nvSpPr>
        <p:spPr>
          <a:xfrm>
            <a:off x="2001796" y="834081"/>
            <a:ext cx="342900" cy="342900"/>
          </a:xfrm>
          <a:prstGeom prst="rect">
            <a:avLst/>
          </a:prstGeom>
          <a:noFill/>
          <a:ln>
            <a:noFill/>
          </a:ln>
        </p:spPr>
        <p:txBody>
          <a:bodyPr anchorCtr="0" anchor="t" bIns="19025" lIns="19025" spcFirstLastPara="1" rIns="19025" wrap="square" tIns="19025">
            <a:noAutofit/>
          </a:bodyPr>
          <a:lstStyle/>
          <a:p>
            <a:pPr indent="0" lvl="0" marL="0" marR="0" rtl="0" algn="ctr">
              <a:lnSpc>
                <a:spcPct val="80000"/>
              </a:lnSpc>
              <a:spcBef>
                <a:spcPts val="0"/>
              </a:spcBef>
              <a:spcAft>
                <a:spcPts val="0"/>
              </a:spcAft>
              <a:buNone/>
            </a:pPr>
            <a:r>
              <a:t/>
            </a:r>
            <a:endParaRPr b="0" i="0" sz="2288" u="none" cap="none" strike="noStrike">
              <a:solidFill>
                <a:srgbClr val="000000"/>
              </a:solidFill>
              <a:latin typeface="Arial"/>
              <a:ea typeface="Arial"/>
              <a:cs typeface="Arial"/>
              <a:sym typeface="Arial"/>
            </a:endParaRPr>
          </a:p>
        </p:txBody>
      </p:sp>
      <p:sp>
        <p:nvSpPr>
          <p:cNvPr id="139" name="Google Shape;139;p27"/>
          <p:cNvSpPr/>
          <p:nvPr/>
        </p:nvSpPr>
        <p:spPr>
          <a:xfrm>
            <a:off x="2344696" y="2311008"/>
            <a:ext cx="4572000" cy="836832"/>
          </a:xfrm>
          <a:prstGeom prst="rect">
            <a:avLst/>
          </a:prstGeom>
          <a:noFill/>
          <a:ln>
            <a:noFill/>
          </a:ln>
        </p:spPr>
        <p:txBody>
          <a:bodyPr anchorCtr="0" anchor="t" bIns="17125" lIns="34275" spcFirstLastPara="1" rIns="34275" wrap="square" tIns="17125">
            <a:noAutofit/>
          </a:bodyPr>
          <a:lstStyle/>
          <a:p>
            <a:pPr indent="0" lvl="0" marL="0" marR="0" rtl="0" algn="ctr">
              <a:lnSpc>
                <a:spcPct val="100000"/>
              </a:lnSpc>
              <a:spcBef>
                <a:spcPts val="0"/>
              </a:spcBef>
              <a:spcAft>
                <a:spcPts val="0"/>
              </a:spcAft>
              <a:buNone/>
            </a:pPr>
            <a:r>
              <a:rPr b="1" i="0" lang="en" sz="5213" u="none" cap="none" strike="noStrike">
                <a:solidFill>
                  <a:schemeClr val="dk1"/>
                </a:solidFill>
                <a:latin typeface="Questrial"/>
                <a:ea typeface="Questrial"/>
                <a:cs typeface="Questrial"/>
                <a:sym typeface="Questrial"/>
              </a:rPr>
              <a:t>Thank You</a:t>
            </a:r>
            <a:endParaRPr b="1" i="0" sz="5213" u="none" cap="none" strike="noStrike">
              <a:solidFill>
                <a:schemeClr val="dk1"/>
              </a:solidFill>
              <a:latin typeface="Questrial"/>
              <a:ea typeface="Questrial"/>
              <a:cs typeface="Questrial"/>
              <a:sym typeface="Questrial"/>
            </a:endParaRPr>
          </a:p>
        </p:txBody>
      </p:sp>
      <p:pic>
        <p:nvPicPr>
          <p:cNvPr id="140" name="Google Shape;140;p27"/>
          <p:cNvPicPr preferRelativeResize="0"/>
          <p:nvPr/>
        </p:nvPicPr>
        <p:blipFill rotWithShape="1">
          <a:blip r:embed="rId2">
            <a:alphaModFix/>
          </a:blip>
          <a:srcRect b="0" l="0" r="0" t="0"/>
          <a:stretch/>
        </p:blipFill>
        <p:spPr>
          <a:xfrm>
            <a:off x="314877" y="232584"/>
            <a:ext cx="2645100" cy="814368"/>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White Single">
  <p:cSld name="White Single">
    <p:spTree>
      <p:nvGrpSpPr>
        <p:cNvPr id="147" name="Shape 147"/>
        <p:cNvGrpSpPr/>
        <p:nvPr/>
      </p:nvGrpSpPr>
      <p:grpSpPr>
        <a:xfrm>
          <a:off x="0" y="0"/>
          <a:ext cx="0" cy="0"/>
          <a:chOff x="0" y="0"/>
          <a:chExt cx="0" cy="0"/>
        </a:xfrm>
      </p:grpSpPr>
      <p:sp>
        <p:nvSpPr>
          <p:cNvPr id="148" name="Google Shape;148;p29"/>
          <p:cNvSpPr txBox="1"/>
          <p:nvPr>
            <p:ph type="title"/>
          </p:nvPr>
        </p:nvSpPr>
        <p:spPr>
          <a:xfrm>
            <a:off x="342990" y="54584"/>
            <a:ext cx="8390440" cy="570109"/>
          </a:xfrm>
          <a:prstGeom prst="rect">
            <a:avLst/>
          </a:prstGeom>
          <a:noFill/>
          <a:ln>
            <a:noFill/>
          </a:ln>
        </p:spPr>
        <p:txBody>
          <a:bodyPr anchorCtr="0" anchor="b" bIns="68575" lIns="68575" spcFirstLastPara="1" rIns="68575" wrap="square" tIns="68575"/>
          <a:lstStyle>
            <a:lvl1pPr lvl="0" marR="0" rtl="0" algn="l">
              <a:lnSpc>
                <a:spcPct val="90000"/>
              </a:lnSpc>
              <a:spcBef>
                <a:spcPts val="0"/>
              </a:spcBef>
              <a:spcAft>
                <a:spcPts val="0"/>
              </a:spcAft>
              <a:buClr>
                <a:srgbClr val="193B5C"/>
              </a:buClr>
              <a:buSzPts val="3600"/>
              <a:buFont typeface="Lato Hairline"/>
              <a:buNone/>
              <a:defRPr b="1" i="0" sz="2500" u="none" cap="none" strike="noStrike">
                <a:solidFill>
                  <a:srgbClr val="193B5C"/>
                </a:solidFill>
                <a:latin typeface="Questrial"/>
                <a:ea typeface="Questrial"/>
                <a:cs typeface="Questrial"/>
                <a:sym typeface="Questrial"/>
              </a:defRPr>
            </a:lvl1pPr>
            <a:lvl2pPr lvl="1">
              <a:spcBef>
                <a:spcPts val="0"/>
              </a:spcBef>
              <a:spcAft>
                <a:spcPts val="0"/>
              </a:spcAft>
              <a:buSzPts val="3600"/>
              <a:buFont typeface="Lato Hairline"/>
              <a:buNone/>
              <a:defRPr sz="1400">
                <a:latin typeface="Lato Hairline"/>
                <a:ea typeface="Lato Hairline"/>
                <a:cs typeface="Lato Hairline"/>
                <a:sym typeface="Lato Hairline"/>
              </a:defRPr>
            </a:lvl2pPr>
            <a:lvl3pPr lvl="2">
              <a:spcBef>
                <a:spcPts val="0"/>
              </a:spcBef>
              <a:spcAft>
                <a:spcPts val="0"/>
              </a:spcAft>
              <a:buSzPts val="3600"/>
              <a:buFont typeface="Lato Hairline"/>
              <a:buNone/>
              <a:defRPr sz="1400">
                <a:latin typeface="Lato Hairline"/>
                <a:ea typeface="Lato Hairline"/>
                <a:cs typeface="Lato Hairline"/>
                <a:sym typeface="Lato Hairline"/>
              </a:defRPr>
            </a:lvl3pPr>
            <a:lvl4pPr lvl="3">
              <a:spcBef>
                <a:spcPts val="0"/>
              </a:spcBef>
              <a:spcAft>
                <a:spcPts val="0"/>
              </a:spcAft>
              <a:buSzPts val="3600"/>
              <a:buFont typeface="Lato Hairline"/>
              <a:buNone/>
              <a:defRPr sz="1400">
                <a:latin typeface="Lato Hairline"/>
                <a:ea typeface="Lato Hairline"/>
                <a:cs typeface="Lato Hairline"/>
                <a:sym typeface="Lato Hairline"/>
              </a:defRPr>
            </a:lvl4pPr>
            <a:lvl5pPr lvl="4">
              <a:spcBef>
                <a:spcPts val="0"/>
              </a:spcBef>
              <a:spcAft>
                <a:spcPts val="0"/>
              </a:spcAft>
              <a:buSzPts val="3600"/>
              <a:buFont typeface="Lato Hairline"/>
              <a:buNone/>
              <a:defRPr sz="1400">
                <a:latin typeface="Lato Hairline"/>
                <a:ea typeface="Lato Hairline"/>
                <a:cs typeface="Lato Hairline"/>
                <a:sym typeface="Lato Hairline"/>
              </a:defRPr>
            </a:lvl5pPr>
            <a:lvl6pPr lvl="5">
              <a:spcBef>
                <a:spcPts val="0"/>
              </a:spcBef>
              <a:spcAft>
                <a:spcPts val="0"/>
              </a:spcAft>
              <a:buSzPts val="3600"/>
              <a:buFont typeface="Lato Hairline"/>
              <a:buNone/>
              <a:defRPr sz="1400">
                <a:latin typeface="Lato Hairline"/>
                <a:ea typeface="Lato Hairline"/>
                <a:cs typeface="Lato Hairline"/>
                <a:sym typeface="Lato Hairline"/>
              </a:defRPr>
            </a:lvl6pPr>
            <a:lvl7pPr lvl="6">
              <a:spcBef>
                <a:spcPts val="0"/>
              </a:spcBef>
              <a:spcAft>
                <a:spcPts val="0"/>
              </a:spcAft>
              <a:buSzPts val="3600"/>
              <a:buFont typeface="Lato Hairline"/>
              <a:buNone/>
              <a:defRPr sz="1400">
                <a:latin typeface="Lato Hairline"/>
                <a:ea typeface="Lato Hairline"/>
                <a:cs typeface="Lato Hairline"/>
                <a:sym typeface="Lato Hairline"/>
              </a:defRPr>
            </a:lvl7pPr>
            <a:lvl8pPr lvl="7">
              <a:spcBef>
                <a:spcPts val="0"/>
              </a:spcBef>
              <a:spcAft>
                <a:spcPts val="0"/>
              </a:spcAft>
              <a:buSzPts val="3600"/>
              <a:buFont typeface="Lato Hairline"/>
              <a:buNone/>
              <a:defRPr sz="1400">
                <a:latin typeface="Lato Hairline"/>
                <a:ea typeface="Lato Hairline"/>
                <a:cs typeface="Lato Hairline"/>
                <a:sym typeface="Lato Hairline"/>
              </a:defRPr>
            </a:lvl8pPr>
            <a:lvl9pPr lvl="8">
              <a:spcBef>
                <a:spcPts val="0"/>
              </a:spcBef>
              <a:spcAft>
                <a:spcPts val="0"/>
              </a:spcAft>
              <a:buSzPts val="3600"/>
              <a:buFont typeface="Lato Hairline"/>
              <a:buNone/>
              <a:defRPr sz="1400">
                <a:latin typeface="Lato Hairline"/>
                <a:ea typeface="Lato Hairline"/>
                <a:cs typeface="Lato Hairline"/>
                <a:sym typeface="Lato Hairline"/>
              </a:defRPr>
            </a:lvl9pPr>
          </a:lstStyle>
          <a:p/>
        </p:txBody>
      </p:sp>
      <p:sp>
        <p:nvSpPr>
          <p:cNvPr id="149" name="Google Shape;149;p29"/>
          <p:cNvSpPr txBox="1"/>
          <p:nvPr>
            <p:ph idx="1" type="body"/>
          </p:nvPr>
        </p:nvSpPr>
        <p:spPr>
          <a:xfrm>
            <a:off x="342991" y="859664"/>
            <a:ext cx="8390439" cy="3902894"/>
          </a:xfrm>
          <a:prstGeom prst="rect">
            <a:avLst/>
          </a:prstGeom>
          <a:noFill/>
          <a:ln>
            <a:noFill/>
          </a:ln>
        </p:spPr>
        <p:txBody>
          <a:bodyPr anchorCtr="0" anchor="t" bIns="34275" lIns="68575" spcFirstLastPara="1" rIns="68575" wrap="square" tIns="34275"/>
          <a:lstStyle>
            <a:lvl1pPr indent="-349250" lvl="0" marL="457200" marR="0" rtl="0" algn="l">
              <a:lnSpc>
                <a:spcPct val="100000"/>
              </a:lnSpc>
              <a:spcBef>
                <a:spcPts val="0"/>
              </a:spcBef>
              <a:spcAft>
                <a:spcPts val="0"/>
              </a:spcAft>
              <a:buClr>
                <a:srgbClr val="3A3838"/>
              </a:buClr>
              <a:buSzPts val="1900"/>
              <a:buFont typeface="Arial"/>
              <a:buChar char="•"/>
              <a:defRPr b="0" i="0" sz="1900" u="none" cap="none" strike="noStrike">
                <a:solidFill>
                  <a:srgbClr val="3A3838"/>
                </a:solidFill>
                <a:latin typeface="Questrial"/>
                <a:ea typeface="Questrial"/>
                <a:cs typeface="Questrial"/>
                <a:sym typeface="Questrial"/>
              </a:defRPr>
            </a:lvl1pPr>
            <a:lvl2pPr indent="-349250" lvl="1" marL="914400" marR="0" rtl="0" algn="l">
              <a:lnSpc>
                <a:spcPct val="100000"/>
              </a:lnSpc>
              <a:spcBef>
                <a:spcPts val="200"/>
              </a:spcBef>
              <a:spcAft>
                <a:spcPts val="0"/>
              </a:spcAft>
              <a:buClr>
                <a:srgbClr val="3A3838"/>
              </a:buClr>
              <a:buSzPts val="1900"/>
              <a:buFont typeface="Questrial"/>
              <a:buChar char="-"/>
              <a:defRPr b="0" i="0" sz="1900" u="none" cap="none" strike="noStrike">
                <a:solidFill>
                  <a:srgbClr val="3A3838"/>
                </a:solidFill>
                <a:latin typeface="Questrial"/>
                <a:ea typeface="Questrial"/>
                <a:cs typeface="Questrial"/>
                <a:sym typeface="Questrial"/>
              </a:defRPr>
            </a:lvl2pPr>
            <a:lvl3pPr indent="-349250" lvl="2" marL="1371600" marR="0" rtl="0" algn="l">
              <a:lnSpc>
                <a:spcPct val="100000"/>
              </a:lnSpc>
              <a:spcBef>
                <a:spcPts val="200"/>
              </a:spcBef>
              <a:spcAft>
                <a:spcPts val="0"/>
              </a:spcAft>
              <a:buClr>
                <a:srgbClr val="3A3838"/>
              </a:buClr>
              <a:buSzPts val="1900"/>
              <a:buFont typeface="Noto Sans Symbols"/>
              <a:buChar char="▪"/>
              <a:defRPr b="0" i="0" sz="1900" u="none" cap="none" strike="noStrike">
                <a:solidFill>
                  <a:srgbClr val="3A3838"/>
                </a:solidFill>
                <a:latin typeface="Questrial"/>
                <a:ea typeface="Questrial"/>
                <a:cs typeface="Questrial"/>
                <a:sym typeface="Questrial"/>
              </a:defRPr>
            </a:lvl3pPr>
            <a:lvl4pPr indent="-349250" lvl="3" marL="1828800" marR="0" rtl="0" algn="l">
              <a:lnSpc>
                <a:spcPct val="100000"/>
              </a:lnSpc>
              <a:spcBef>
                <a:spcPts val="200"/>
              </a:spcBef>
              <a:spcAft>
                <a:spcPts val="0"/>
              </a:spcAft>
              <a:buClr>
                <a:srgbClr val="3A3838"/>
              </a:buClr>
              <a:buSzPts val="1900"/>
              <a:buFont typeface="Courier New"/>
              <a:buChar char="o"/>
              <a:defRPr b="0" i="0" sz="1900" u="none" cap="none" strike="noStrike">
                <a:solidFill>
                  <a:srgbClr val="3A3838"/>
                </a:solidFill>
                <a:latin typeface="Questrial"/>
                <a:ea typeface="Questrial"/>
                <a:cs typeface="Questrial"/>
                <a:sym typeface="Questrial"/>
              </a:defRPr>
            </a:lvl4pPr>
            <a:lvl5pPr indent="-349250" lvl="4" marL="2286000" marR="0" rtl="0" algn="l">
              <a:lnSpc>
                <a:spcPct val="90000"/>
              </a:lnSpc>
              <a:spcBef>
                <a:spcPts val="200"/>
              </a:spcBef>
              <a:spcAft>
                <a:spcPts val="0"/>
              </a:spcAft>
              <a:buClr>
                <a:srgbClr val="757070"/>
              </a:buClr>
              <a:buSzPts val="1900"/>
              <a:buFont typeface="Arial"/>
              <a:buChar char="•"/>
              <a:defRPr b="0" i="0" sz="1900" u="none" cap="none" strike="noStrike">
                <a:solidFill>
                  <a:srgbClr val="757070"/>
                </a:solidFill>
                <a:latin typeface="Questrial"/>
                <a:ea typeface="Questrial"/>
                <a:cs typeface="Questrial"/>
                <a:sym typeface="Quest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150" name="Google Shape;150;p29"/>
          <p:cNvPicPr preferRelativeResize="0"/>
          <p:nvPr/>
        </p:nvPicPr>
        <p:blipFill rotWithShape="1">
          <a:blip r:embed="rId2">
            <a:alphaModFix amt="20000"/>
          </a:blip>
          <a:srcRect b="0" l="0" r="0" t="0"/>
          <a:stretch/>
        </p:blipFill>
        <p:spPr>
          <a:xfrm>
            <a:off x="220435" y="624693"/>
            <a:ext cx="8637815" cy="582763"/>
          </a:xfrm>
          <a:prstGeom prst="rect">
            <a:avLst/>
          </a:prstGeom>
          <a:noFill/>
          <a:ln>
            <a:noFill/>
          </a:ln>
        </p:spPr>
      </p:pic>
      <p:sp>
        <p:nvSpPr>
          <p:cNvPr id="151" name="Google Shape;151;p29"/>
          <p:cNvSpPr txBox="1"/>
          <p:nvPr/>
        </p:nvSpPr>
        <p:spPr>
          <a:xfrm>
            <a:off x="7508255" y="4886628"/>
            <a:ext cx="1237121" cy="167719"/>
          </a:xfrm>
          <a:prstGeom prst="rect">
            <a:avLst/>
          </a:prstGeom>
          <a:noFill/>
          <a:ln>
            <a:noFill/>
          </a:ln>
        </p:spPr>
        <p:txBody>
          <a:bodyPr anchorCtr="0" anchor="t" bIns="19025" lIns="19025" spcFirstLastPara="1" rIns="19025" wrap="square" tIns="19025">
            <a:noAutofit/>
          </a:bodyPr>
          <a:lstStyle/>
          <a:p>
            <a:pPr indent="0" lvl="0" marL="0" marR="0" rtl="0" algn="r">
              <a:spcBef>
                <a:spcPts val="0"/>
              </a:spcBef>
              <a:spcAft>
                <a:spcPts val="0"/>
              </a:spcAft>
              <a:buNone/>
            </a:pPr>
            <a:fld id="{00000000-1234-1234-1234-123412341234}" type="slidenum">
              <a:rPr b="0" i="0" lang="en" sz="800" u="none" cap="none" strike="noStrike">
                <a:solidFill>
                  <a:srgbClr val="757070"/>
                </a:solidFill>
                <a:latin typeface="Questrial"/>
                <a:ea typeface="Questrial"/>
                <a:cs typeface="Questrial"/>
                <a:sym typeface="Questrial"/>
              </a:rPr>
              <a:t>‹#›</a:t>
            </a:fld>
            <a:endParaRPr b="0" i="0" sz="800" u="none" cap="none" strike="noStrike">
              <a:solidFill>
                <a:srgbClr val="757070"/>
              </a:solidFill>
              <a:latin typeface="Questrial"/>
              <a:ea typeface="Questrial"/>
              <a:cs typeface="Questrial"/>
              <a:sym typeface="Questrial"/>
            </a:endParaRPr>
          </a:p>
        </p:txBody>
      </p:sp>
      <p:sp>
        <p:nvSpPr>
          <p:cNvPr id="152" name="Google Shape;152;p29"/>
          <p:cNvSpPr txBox="1"/>
          <p:nvPr/>
        </p:nvSpPr>
        <p:spPr>
          <a:xfrm>
            <a:off x="1607694" y="4882804"/>
            <a:ext cx="6217171" cy="175366"/>
          </a:xfrm>
          <a:prstGeom prst="rect">
            <a:avLst/>
          </a:prstGeom>
          <a:noFill/>
          <a:ln>
            <a:noFill/>
          </a:ln>
        </p:spPr>
        <p:txBody>
          <a:bodyPr anchorCtr="0" anchor="t" bIns="19025" lIns="19025" spcFirstLastPara="1" rIns="19025" wrap="square" tIns="19025">
            <a:noAutofit/>
          </a:bodyPr>
          <a:lstStyle/>
          <a:p>
            <a:pPr indent="0" lvl="0" marL="0" marR="0" rtl="0" algn="ctr">
              <a:spcBef>
                <a:spcPts val="0"/>
              </a:spcBef>
              <a:spcAft>
                <a:spcPts val="0"/>
              </a:spcAft>
              <a:buNone/>
            </a:pPr>
            <a:r>
              <a:rPr b="0" i="0" lang="en" sz="800" u="none" cap="none" strike="noStrike">
                <a:solidFill>
                  <a:schemeClr val="dk1"/>
                </a:solidFill>
                <a:latin typeface="Questrial"/>
                <a:ea typeface="Questrial"/>
                <a:cs typeface="Questrial"/>
                <a:sym typeface="Questrial"/>
              </a:rPr>
              <a:t>Copyright © OASIS Open 2018. Portions copyright LookingGlass Inc. and Symantec Inc. All Rights Reserved</a:t>
            </a:r>
            <a:br>
              <a:rPr b="0" i="0" lang="en" sz="800" u="none" cap="none" strike="noStrike">
                <a:solidFill>
                  <a:schemeClr val="dk1"/>
                </a:solidFill>
                <a:latin typeface="Questrial"/>
                <a:ea typeface="Questrial"/>
                <a:cs typeface="Questrial"/>
                <a:sym typeface="Questrial"/>
              </a:rPr>
            </a:br>
            <a:endParaRPr b="0" i="0" sz="800" u="none" cap="none" strike="noStrike">
              <a:solidFill>
                <a:srgbClr val="757070"/>
              </a:solidFill>
              <a:latin typeface="Questrial"/>
              <a:ea typeface="Questrial"/>
              <a:cs typeface="Questrial"/>
              <a:sym typeface="Questrial"/>
            </a:endParaRPr>
          </a:p>
        </p:txBody>
      </p:sp>
      <p:pic>
        <p:nvPicPr>
          <p:cNvPr id="153" name="Google Shape;153;p29"/>
          <p:cNvPicPr preferRelativeResize="0"/>
          <p:nvPr/>
        </p:nvPicPr>
        <p:blipFill rotWithShape="1">
          <a:blip r:embed="rId3">
            <a:alphaModFix/>
          </a:blip>
          <a:srcRect b="0" l="0" r="0" t="0"/>
          <a:stretch/>
        </p:blipFill>
        <p:spPr>
          <a:xfrm>
            <a:off x="123088" y="4797475"/>
            <a:ext cx="1221265" cy="346025"/>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ue 2 Column">
  <p:cSld name="Blue 2 Column">
    <p:spTree>
      <p:nvGrpSpPr>
        <p:cNvPr id="154" name="Shape 154"/>
        <p:cNvGrpSpPr/>
        <p:nvPr/>
      </p:nvGrpSpPr>
      <p:grpSpPr>
        <a:xfrm>
          <a:off x="0" y="0"/>
          <a:ext cx="0" cy="0"/>
          <a:chOff x="0" y="0"/>
          <a:chExt cx="0" cy="0"/>
        </a:xfrm>
      </p:grpSpPr>
      <p:sp>
        <p:nvSpPr>
          <p:cNvPr id="155" name="Google Shape;155;p30"/>
          <p:cNvSpPr txBox="1"/>
          <p:nvPr>
            <p:ph idx="1" type="body"/>
          </p:nvPr>
        </p:nvSpPr>
        <p:spPr>
          <a:xfrm>
            <a:off x="4589527" y="850008"/>
            <a:ext cx="4143905" cy="3902891"/>
          </a:xfrm>
          <a:prstGeom prst="rect">
            <a:avLst/>
          </a:prstGeom>
          <a:noFill/>
          <a:ln>
            <a:noFill/>
          </a:ln>
        </p:spPr>
        <p:txBody>
          <a:bodyPr anchorCtr="0" anchor="t" bIns="34275" lIns="68575" spcFirstLastPara="1" rIns="68575" wrap="square" tIns="34275"/>
          <a:lstStyle>
            <a:lvl1pPr indent="-349250" lvl="0" marL="457200" marR="0" rtl="0" algn="l">
              <a:lnSpc>
                <a:spcPct val="100000"/>
              </a:lnSpc>
              <a:spcBef>
                <a:spcPts val="0"/>
              </a:spcBef>
              <a:spcAft>
                <a:spcPts val="0"/>
              </a:spcAft>
              <a:buClr>
                <a:srgbClr val="3A3838"/>
              </a:buClr>
              <a:buSzPts val="1900"/>
              <a:buFont typeface="Arial"/>
              <a:buChar char="•"/>
              <a:defRPr b="0" i="0" sz="1900" u="none" cap="none" strike="noStrike">
                <a:solidFill>
                  <a:srgbClr val="3A3838"/>
                </a:solidFill>
                <a:latin typeface="Questrial"/>
                <a:ea typeface="Questrial"/>
                <a:cs typeface="Questrial"/>
                <a:sym typeface="Questrial"/>
              </a:defRPr>
            </a:lvl1pPr>
            <a:lvl2pPr indent="-349250" lvl="1" marL="914400" marR="0" rtl="0" algn="l">
              <a:lnSpc>
                <a:spcPct val="100000"/>
              </a:lnSpc>
              <a:spcBef>
                <a:spcPts val="200"/>
              </a:spcBef>
              <a:spcAft>
                <a:spcPts val="0"/>
              </a:spcAft>
              <a:buClr>
                <a:srgbClr val="3A3838"/>
              </a:buClr>
              <a:buSzPts val="1900"/>
              <a:buFont typeface="Questrial"/>
              <a:buChar char="-"/>
              <a:defRPr b="0" i="0" sz="1900" u="none" cap="none" strike="noStrike">
                <a:solidFill>
                  <a:srgbClr val="3A3838"/>
                </a:solidFill>
                <a:latin typeface="Questrial"/>
                <a:ea typeface="Questrial"/>
                <a:cs typeface="Questrial"/>
                <a:sym typeface="Questrial"/>
              </a:defRPr>
            </a:lvl2pPr>
            <a:lvl3pPr indent="-349250" lvl="2" marL="1371600" marR="0" rtl="0" algn="l">
              <a:lnSpc>
                <a:spcPct val="100000"/>
              </a:lnSpc>
              <a:spcBef>
                <a:spcPts val="200"/>
              </a:spcBef>
              <a:spcAft>
                <a:spcPts val="0"/>
              </a:spcAft>
              <a:buClr>
                <a:srgbClr val="3A3838"/>
              </a:buClr>
              <a:buSzPts val="1900"/>
              <a:buFont typeface="Noto Sans Symbols"/>
              <a:buChar char="▪"/>
              <a:defRPr b="0" i="0" sz="1900" u="none" cap="none" strike="noStrike">
                <a:solidFill>
                  <a:srgbClr val="3A3838"/>
                </a:solidFill>
                <a:latin typeface="Questrial"/>
                <a:ea typeface="Questrial"/>
                <a:cs typeface="Questrial"/>
                <a:sym typeface="Questrial"/>
              </a:defRPr>
            </a:lvl3pPr>
            <a:lvl4pPr indent="-349250" lvl="3" marL="1828800" marR="0" rtl="0" algn="l">
              <a:lnSpc>
                <a:spcPct val="100000"/>
              </a:lnSpc>
              <a:spcBef>
                <a:spcPts val="200"/>
              </a:spcBef>
              <a:spcAft>
                <a:spcPts val="0"/>
              </a:spcAft>
              <a:buClr>
                <a:srgbClr val="3A3838"/>
              </a:buClr>
              <a:buSzPts val="1900"/>
              <a:buFont typeface="Courier New"/>
              <a:buChar char="o"/>
              <a:defRPr b="0" i="0" sz="1900" u="none" cap="none" strike="noStrike">
                <a:solidFill>
                  <a:srgbClr val="3A3838"/>
                </a:solidFill>
                <a:latin typeface="Questrial"/>
                <a:ea typeface="Questrial"/>
                <a:cs typeface="Questrial"/>
                <a:sym typeface="Questrial"/>
              </a:defRPr>
            </a:lvl4pPr>
            <a:lvl5pPr indent="-349250" lvl="4" marL="2286000" marR="0" rtl="0" algn="l">
              <a:lnSpc>
                <a:spcPct val="90000"/>
              </a:lnSpc>
              <a:spcBef>
                <a:spcPts val="200"/>
              </a:spcBef>
              <a:spcAft>
                <a:spcPts val="0"/>
              </a:spcAft>
              <a:buClr>
                <a:srgbClr val="757070"/>
              </a:buClr>
              <a:buSzPts val="1900"/>
              <a:buFont typeface="Arial"/>
              <a:buChar char="•"/>
              <a:defRPr b="0" i="0" sz="1900" u="none" cap="none" strike="noStrike">
                <a:solidFill>
                  <a:srgbClr val="757070"/>
                </a:solidFill>
                <a:latin typeface="Questrial"/>
                <a:ea typeface="Questrial"/>
                <a:cs typeface="Questrial"/>
                <a:sym typeface="Quest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56" name="Google Shape;156;p30"/>
          <p:cNvSpPr txBox="1"/>
          <p:nvPr>
            <p:ph type="title"/>
          </p:nvPr>
        </p:nvSpPr>
        <p:spPr>
          <a:xfrm>
            <a:off x="342990" y="53351"/>
            <a:ext cx="8390440" cy="570109"/>
          </a:xfrm>
          <a:prstGeom prst="rect">
            <a:avLst/>
          </a:prstGeom>
          <a:noFill/>
          <a:ln>
            <a:noFill/>
          </a:ln>
        </p:spPr>
        <p:txBody>
          <a:bodyPr anchorCtr="0" anchor="b" bIns="68575" lIns="68575" spcFirstLastPara="1" rIns="68575" wrap="square" tIns="68575"/>
          <a:lstStyle>
            <a:lvl1pPr lvl="0" marR="0" rtl="0" algn="l">
              <a:lnSpc>
                <a:spcPct val="90000"/>
              </a:lnSpc>
              <a:spcBef>
                <a:spcPts val="0"/>
              </a:spcBef>
              <a:spcAft>
                <a:spcPts val="0"/>
              </a:spcAft>
              <a:buClr>
                <a:schemeClr val="dk1"/>
              </a:buClr>
              <a:buSzPts val="3600"/>
              <a:buFont typeface="Lato Hairline"/>
              <a:buNone/>
              <a:defRPr b="1" i="0" sz="2500" u="none" cap="none" strike="noStrike">
                <a:solidFill>
                  <a:schemeClr val="dk1"/>
                </a:solidFill>
                <a:latin typeface="Questrial"/>
                <a:ea typeface="Questrial"/>
                <a:cs typeface="Questrial"/>
                <a:sym typeface="Questrial"/>
              </a:defRPr>
            </a:lvl1pPr>
            <a:lvl2pPr lvl="1">
              <a:spcBef>
                <a:spcPts val="0"/>
              </a:spcBef>
              <a:spcAft>
                <a:spcPts val="0"/>
              </a:spcAft>
              <a:buSzPts val="3600"/>
              <a:buFont typeface="Lato Hairline"/>
              <a:buNone/>
              <a:defRPr sz="1400">
                <a:latin typeface="Lato Hairline"/>
                <a:ea typeface="Lato Hairline"/>
                <a:cs typeface="Lato Hairline"/>
                <a:sym typeface="Lato Hairline"/>
              </a:defRPr>
            </a:lvl2pPr>
            <a:lvl3pPr lvl="2">
              <a:spcBef>
                <a:spcPts val="0"/>
              </a:spcBef>
              <a:spcAft>
                <a:spcPts val="0"/>
              </a:spcAft>
              <a:buSzPts val="3600"/>
              <a:buFont typeface="Lato Hairline"/>
              <a:buNone/>
              <a:defRPr sz="1400">
                <a:latin typeface="Lato Hairline"/>
                <a:ea typeface="Lato Hairline"/>
                <a:cs typeface="Lato Hairline"/>
                <a:sym typeface="Lato Hairline"/>
              </a:defRPr>
            </a:lvl3pPr>
            <a:lvl4pPr lvl="3">
              <a:spcBef>
                <a:spcPts val="0"/>
              </a:spcBef>
              <a:spcAft>
                <a:spcPts val="0"/>
              </a:spcAft>
              <a:buSzPts val="3600"/>
              <a:buFont typeface="Lato Hairline"/>
              <a:buNone/>
              <a:defRPr sz="1400">
                <a:latin typeface="Lato Hairline"/>
                <a:ea typeface="Lato Hairline"/>
                <a:cs typeface="Lato Hairline"/>
                <a:sym typeface="Lato Hairline"/>
              </a:defRPr>
            </a:lvl4pPr>
            <a:lvl5pPr lvl="4">
              <a:spcBef>
                <a:spcPts val="0"/>
              </a:spcBef>
              <a:spcAft>
                <a:spcPts val="0"/>
              </a:spcAft>
              <a:buSzPts val="3600"/>
              <a:buFont typeface="Lato Hairline"/>
              <a:buNone/>
              <a:defRPr sz="1400">
                <a:latin typeface="Lato Hairline"/>
                <a:ea typeface="Lato Hairline"/>
                <a:cs typeface="Lato Hairline"/>
                <a:sym typeface="Lato Hairline"/>
              </a:defRPr>
            </a:lvl5pPr>
            <a:lvl6pPr lvl="5">
              <a:spcBef>
                <a:spcPts val="0"/>
              </a:spcBef>
              <a:spcAft>
                <a:spcPts val="0"/>
              </a:spcAft>
              <a:buSzPts val="3600"/>
              <a:buFont typeface="Lato Hairline"/>
              <a:buNone/>
              <a:defRPr sz="1400">
                <a:latin typeface="Lato Hairline"/>
                <a:ea typeface="Lato Hairline"/>
                <a:cs typeface="Lato Hairline"/>
                <a:sym typeface="Lato Hairline"/>
              </a:defRPr>
            </a:lvl6pPr>
            <a:lvl7pPr lvl="6">
              <a:spcBef>
                <a:spcPts val="0"/>
              </a:spcBef>
              <a:spcAft>
                <a:spcPts val="0"/>
              </a:spcAft>
              <a:buSzPts val="3600"/>
              <a:buFont typeface="Lato Hairline"/>
              <a:buNone/>
              <a:defRPr sz="1400">
                <a:latin typeface="Lato Hairline"/>
                <a:ea typeface="Lato Hairline"/>
                <a:cs typeface="Lato Hairline"/>
                <a:sym typeface="Lato Hairline"/>
              </a:defRPr>
            </a:lvl7pPr>
            <a:lvl8pPr lvl="7">
              <a:spcBef>
                <a:spcPts val="0"/>
              </a:spcBef>
              <a:spcAft>
                <a:spcPts val="0"/>
              </a:spcAft>
              <a:buSzPts val="3600"/>
              <a:buFont typeface="Lato Hairline"/>
              <a:buNone/>
              <a:defRPr sz="1400">
                <a:latin typeface="Lato Hairline"/>
                <a:ea typeface="Lato Hairline"/>
                <a:cs typeface="Lato Hairline"/>
                <a:sym typeface="Lato Hairline"/>
              </a:defRPr>
            </a:lvl8pPr>
            <a:lvl9pPr lvl="8">
              <a:spcBef>
                <a:spcPts val="0"/>
              </a:spcBef>
              <a:spcAft>
                <a:spcPts val="0"/>
              </a:spcAft>
              <a:buSzPts val="3600"/>
              <a:buFont typeface="Lato Hairline"/>
              <a:buNone/>
              <a:defRPr sz="1400">
                <a:latin typeface="Lato Hairline"/>
                <a:ea typeface="Lato Hairline"/>
                <a:cs typeface="Lato Hairline"/>
                <a:sym typeface="Lato Hairline"/>
              </a:defRPr>
            </a:lvl9pPr>
          </a:lstStyle>
          <a:p/>
        </p:txBody>
      </p:sp>
      <p:sp>
        <p:nvSpPr>
          <p:cNvPr id="157" name="Google Shape;157;p30"/>
          <p:cNvSpPr txBox="1"/>
          <p:nvPr>
            <p:ph idx="2" type="body"/>
          </p:nvPr>
        </p:nvSpPr>
        <p:spPr>
          <a:xfrm>
            <a:off x="342991" y="850005"/>
            <a:ext cx="3969136" cy="3902894"/>
          </a:xfrm>
          <a:prstGeom prst="rect">
            <a:avLst/>
          </a:prstGeom>
          <a:noFill/>
          <a:ln>
            <a:noFill/>
          </a:ln>
        </p:spPr>
        <p:txBody>
          <a:bodyPr anchorCtr="0" anchor="t" bIns="34275" lIns="68575" spcFirstLastPara="1" rIns="68575" wrap="square" tIns="34275"/>
          <a:lstStyle>
            <a:lvl1pPr indent="-349250" lvl="0" marL="457200" marR="0" rtl="0" algn="l">
              <a:lnSpc>
                <a:spcPct val="100000"/>
              </a:lnSpc>
              <a:spcBef>
                <a:spcPts val="0"/>
              </a:spcBef>
              <a:spcAft>
                <a:spcPts val="0"/>
              </a:spcAft>
              <a:buClr>
                <a:srgbClr val="3A3838"/>
              </a:buClr>
              <a:buSzPts val="1900"/>
              <a:buFont typeface="Arial"/>
              <a:buChar char="•"/>
              <a:defRPr b="0" i="0" sz="1900" u="none" cap="none" strike="noStrike">
                <a:solidFill>
                  <a:srgbClr val="3A3838"/>
                </a:solidFill>
                <a:latin typeface="Questrial"/>
                <a:ea typeface="Questrial"/>
                <a:cs typeface="Questrial"/>
                <a:sym typeface="Questrial"/>
              </a:defRPr>
            </a:lvl1pPr>
            <a:lvl2pPr indent="-349250" lvl="1" marL="914400" marR="0" rtl="0" algn="l">
              <a:lnSpc>
                <a:spcPct val="100000"/>
              </a:lnSpc>
              <a:spcBef>
                <a:spcPts val="200"/>
              </a:spcBef>
              <a:spcAft>
                <a:spcPts val="0"/>
              </a:spcAft>
              <a:buClr>
                <a:srgbClr val="3A3838"/>
              </a:buClr>
              <a:buSzPts val="1900"/>
              <a:buFont typeface="Questrial"/>
              <a:buChar char="-"/>
              <a:defRPr b="0" i="0" sz="1900" u="none" cap="none" strike="noStrike">
                <a:solidFill>
                  <a:srgbClr val="3A3838"/>
                </a:solidFill>
                <a:latin typeface="Questrial"/>
                <a:ea typeface="Questrial"/>
                <a:cs typeface="Questrial"/>
                <a:sym typeface="Questrial"/>
              </a:defRPr>
            </a:lvl2pPr>
            <a:lvl3pPr indent="-349250" lvl="2" marL="1371600" marR="0" rtl="0" algn="l">
              <a:lnSpc>
                <a:spcPct val="100000"/>
              </a:lnSpc>
              <a:spcBef>
                <a:spcPts val="200"/>
              </a:spcBef>
              <a:spcAft>
                <a:spcPts val="0"/>
              </a:spcAft>
              <a:buClr>
                <a:srgbClr val="3A3838"/>
              </a:buClr>
              <a:buSzPts val="1900"/>
              <a:buFont typeface="Noto Sans Symbols"/>
              <a:buChar char="▪"/>
              <a:defRPr b="0" i="0" sz="1900" u="none" cap="none" strike="noStrike">
                <a:solidFill>
                  <a:srgbClr val="3A3838"/>
                </a:solidFill>
                <a:latin typeface="Questrial"/>
                <a:ea typeface="Questrial"/>
                <a:cs typeface="Questrial"/>
                <a:sym typeface="Questrial"/>
              </a:defRPr>
            </a:lvl3pPr>
            <a:lvl4pPr indent="-349250" lvl="3" marL="1828800" marR="0" rtl="0" algn="l">
              <a:lnSpc>
                <a:spcPct val="100000"/>
              </a:lnSpc>
              <a:spcBef>
                <a:spcPts val="200"/>
              </a:spcBef>
              <a:spcAft>
                <a:spcPts val="0"/>
              </a:spcAft>
              <a:buClr>
                <a:srgbClr val="3A3838"/>
              </a:buClr>
              <a:buSzPts val="1900"/>
              <a:buFont typeface="Courier New"/>
              <a:buChar char="o"/>
              <a:defRPr b="0" i="0" sz="1900" u="none" cap="none" strike="noStrike">
                <a:solidFill>
                  <a:srgbClr val="3A3838"/>
                </a:solidFill>
                <a:latin typeface="Questrial"/>
                <a:ea typeface="Questrial"/>
                <a:cs typeface="Questrial"/>
                <a:sym typeface="Questrial"/>
              </a:defRPr>
            </a:lvl4pPr>
            <a:lvl5pPr indent="-349250" lvl="4" marL="2286000" marR="0" rtl="0" algn="l">
              <a:lnSpc>
                <a:spcPct val="90000"/>
              </a:lnSpc>
              <a:spcBef>
                <a:spcPts val="200"/>
              </a:spcBef>
              <a:spcAft>
                <a:spcPts val="0"/>
              </a:spcAft>
              <a:buClr>
                <a:srgbClr val="757070"/>
              </a:buClr>
              <a:buSzPts val="1900"/>
              <a:buFont typeface="Arial"/>
              <a:buChar char="•"/>
              <a:defRPr b="0" i="0" sz="1900" u="none" cap="none" strike="noStrike">
                <a:solidFill>
                  <a:srgbClr val="757070"/>
                </a:solidFill>
                <a:latin typeface="Questrial"/>
                <a:ea typeface="Questrial"/>
                <a:cs typeface="Questrial"/>
                <a:sym typeface="Quest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58" name="Google Shape;158;p30"/>
          <p:cNvSpPr txBox="1"/>
          <p:nvPr/>
        </p:nvSpPr>
        <p:spPr>
          <a:xfrm>
            <a:off x="7508255" y="4886628"/>
            <a:ext cx="1237121" cy="167719"/>
          </a:xfrm>
          <a:prstGeom prst="rect">
            <a:avLst/>
          </a:prstGeom>
          <a:noFill/>
          <a:ln>
            <a:noFill/>
          </a:ln>
        </p:spPr>
        <p:txBody>
          <a:bodyPr anchorCtr="0" anchor="t" bIns="19025" lIns="19025" spcFirstLastPara="1" rIns="19025" wrap="square" tIns="19025">
            <a:noAutofit/>
          </a:bodyPr>
          <a:lstStyle/>
          <a:p>
            <a:pPr indent="0" lvl="0" marL="0" marR="0" rtl="0" algn="r">
              <a:spcBef>
                <a:spcPts val="0"/>
              </a:spcBef>
              <a:spcAft>
                <a:spcPts val="0"/>
              </a:spcAft>
              <a:buNone/>
            </a:pPr>
            <a:fld id="{00000000-1234-1234-1234-123412341234}" type="slidenum">
              <a:rPr b="0" i="0" lang="en" sz="800" u="none" cap="none" strike="noStrike">
                <a:solidFill>
                  <a:srgbClr val="757070"/>
                </a:solidFill>
                <a:latin typeface="Questrial"/>
                <a:ea typeface="Questrial"/>
                <a:cs typeface="Questrial"/>
                <a:sym typeface="Questrial"/>
              </a:rPr>
              <a:t>‹#›</a:t>
            </a:fld>
            <a:endParaRPr b="0" i="0" sz="800" u="none" cap="none" strike="noStrike">
              <a:solidFill>
                <a:srgbClr val="757070"/>
              </a:solidFill>
              <a:latin typeface="Questrial"/>
              <a:ea typeface="Questrial"/>
              <a:cs typeface="Questrial"/>
              <a:sym typeface="Questrial"/>
            </a:endParaRPr>
          </a:p>
        </p:txBody>
      </p:sp>
      <p:sp>
        <p:nvSpPr>
          <p:cNvPr id="159" name="Google Shape;159;p30"/>
          <p:cNvSpPr txBox="1"/>
          <p:nvPr/>
        </p:nvSpPr>
        <p:spPr>
          <a:xfrm>
            <a:off x="3795563" y="4886628"/>
            <a:ext cx="1405317" cy="167719"/>
          </a:xfrm>
          <a:prstGeom prst="rect">
            <a:avLst/>
          </a:prstGeom>
          <a:noFill/>
          <a:ln>
            <a:noFill/>
          </a:ln>
        </p:spPr>
        <p:txBody>
          <a:bodyPr anchorCtr="0" anchor="t" bIns="19025" lIns="19025" spcFirstLastPara="1" rIns="19025" wrap="square" tIns="19025">
            <a:noAutofit/>
          </a:bodyPr>
          <a:lstStyle/>
          <a:p>
            <a:pPr indent="0" lvl="0" marL="0" marR="0" rtl="0" algn="ctr">
              <a:spcBef>
                <a:spcPts val="0"/>
              </a:spcBef>
              <a:spcAft>
                <a:spcPts val="0"/>
              </a:spcAft>
              <a:buNone/>
            </a:pPr>
            <a:r>
              <a:rPr b="0" i="0" lang="en" sz="800" u="none" cap="none" strike="noStrike">
                <a:solidFill>
                  <a:schemeClr val="dk1"/>
                </a:solidFill>
                <a:latin typeface="Questrial"/>
                <a:ea typeface="Questrial"/>
                <a:cs typeface="Questrial"/>
                <a:sym typeface="Questrial"/>
              </a:rPr>
              <a:t>Copyright © OASIS Open 2018. Portions copyright LookingGlass Inc. and Symantec Inc. All Rights Reserved</a:t>
            </a:r>
            <a:br>
              <a:rPr b="0" i="0" lang="en" sz="800" u="none" cap="none" strike="noStrike">
                <a:solidFill>
                  <a:schemeClr val="dk1"/>
                </a:solidFill>
                <a:latin typeface="Questrial"/>
                <a:ea typeface="Questrial"/>
                <a:cs typeface="Questrial"/>
                <a:sym typeface="Questrial"/>
              </a:rPr>
            </a:br>
            <a:endParaRPr b="0" i="0" sz="800" u="none" cap="none" strike="noStrike">
              <a:solidFill>
                <a:srgbClr val="757070"/>
              </a:solidFill>
              <a:latin typeface="Questrial"/>
              <a:ea typeface="Questrial"/>
              <a:cs typeface="Questrial"/>
              <a:sym typeface="Questrial"/>
            </a:endParaRPr>
          </a:p>
        </p:txBody>
      </p:sp>
      <p:pic>
        <p:nvPicPr>
          <p:cNvPr id="160" name="Google Shape;160;p30"/>
          <p:cNvPicPr preferRelativeResize="0"/>
          <p:nvPr/>
        </p:nvPicPr>
        <p:blipFill rotWithShape="1">
          <a:blip r:embed="rId2">
            <a:alphaModFix/>
          </a:blip>
          <a:srcRect b="0" l="0" r="0" t="0"/>
          <a:stretch/>
        </p:blipFill>
        <p:spPr>
          <a:xfrm>
            <a:off x="123088" y="4797475"/>
            <a:ext cx="1221265" cy="346025"/>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 Subtext">
  <p:cSld name="Title Slide + Subtext">
    <p:spTree>
      <p:nvGrpSpPr>
        <p:cNvPr id="161" name="Shape 161"/>
        <p:cNvGrpSpPr/>
        <p:nvPr/>
      </p:nvGrpSpPr>
      <p:grpSpPr>
        <a:xfrm>
          <a:off x="0" y="0"/>
          <a:ext cx="0" cy="0"/>
          <a:chOff x="0" y="0"/>
          <a:chExt cx="0" cy="0"/>
        </a:xfrm>
      </p:grpSpPr>
      <p:sp>
        <p:nvSpPr>
          <p:cNvPr id="162" name="Google Shape;162;p31"/>
          <p:cNvSpPr txBox="1"/>
          <p:nvPr/>
        </p:nvSpPr>
        <p:spPr>
          <a:xfrm>
            <a:off x="2001796" y="834081"/>
            <a:ext cx="342900" cy="342900"/>
          </a:xfrm>
          <a:prstGeom prst="rect">
            <a:avLst/>
          </a:prstGeom>
          <a:noFill/>
          <a:ln>
            <a:noFill/>
          </a:ln>
        </p:spPr>
        <p:txBody>
          <a:bodyPr anchorCtr="0" anchor="t" bIns="19025" lIns="19025" spcFirstLastPara="1" rIns="19025" wrap="square" tIns="19025">
            <a:noAutofit/>
          </a:bodyPr>
          <a:lstStyle/>
          <a:p>
            <a:pPr indent="0" lvl="0" marL="0" marR="0" rtl="0" algn="ctr">
              <a:lnSpc>
                <a:spcPct val="80000"/>
              </a:lnSpc>
              <a:spcBef>
                <a:spcPts val="0"/>
              </a:spcBef>
              <a:spcAft>
                <a:spcPts val="0"/>
              </a:spcAft>
              <a:buNone/>
            </a:pPr>
            <a:r>
              <a:t/>
            </a:r>
            <a:endParaRPr b="0" i="0" sz="2300" u="none" cap="none" strike="noStrike">
              <a:solidFill>
                <a:srgbClr val="000000"/>
              </a:solidFill>
              <a:latin typeface="Calibri"/>
              <a:ea typeface="Calibri"/>
              <a:cs typeface="Calibri"/>
              <a:sym typeface="Calibri"/>
            </a:endParaRPr>
          </a:p>
        </p:txBody>
      </p:sp>
      <p:sp>
        <p:nvSpPr>
          <p:cNvPr id="163" name="Google Shape;163;p31"/>
          <p:cNvSpPr txBox="1"/>
          <p:nvPr>
            <p:ph type="title"/>
          </p:nvPr>
        </p:nvSpPr>
        <p:spPr>
          <a:xfrm>
            <a:off x="314877" y="2227864"/>
            <a:ext cx="8366690" cy="708479"/>
          </a:xfrm>
          <a:prstGeom prst="rect">
            <a:avLst/>
          </a:prstGeom>
          <a:noFill/>
          <a:ln>
            <a:noFill/>
          </a:ln>
        </p:spPr>
        <p:txBody>
          <a:bodyPr anchorCtr="0" anchor="t" bIns="34275" lIns="68575" spcFirstLastPara="1" rIns="68575" wrap="square" tIns="34275"/>
          <a:lstStyle>
            <a:lvl1pPr lvl="0" marR="0" rtl="0" algn="ctr">
              <a:lnSpc>
                <a:spcPct val="90000"/>
              </a:lnSpc>
              <a:spcBef>
                <a:spcPts val="0"/>
              </a:spcBef>
              <a:spcAft>
                <a:spcPts val="0"/>
              </a:spcAft>
              <a:buClr>
                <a:schemeClr val="dk1"/>
              </a:buClr>
              <a:buSzPts val="5200"/>
              <a:buFont typeface="Questrial"/>
              <a:buNone/>
              <a:defRPr b="1" i="0" sz="5200" u="none" cap="none" strike="noStrike">
                <a:solidFill>
                  <a:schemeClr val="dk1"/>
                </a:solidFill>
                <a:latin typeface="Questrial"/>
                <a:ea typeface="Questrial"/>
                <a:cs typeface="Questrial"/>
                <a:sym typeface="Questrial"/>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164" name="Google Shape;164;p31"/>
          <p:cNvSpPr txBox="1"/>
          <p:nvPr>
            <p:ph idx="1" type="body"/>
          </p:nvPr>
        </p:nvSpPr>
        <p:spPr>
          <a:xfrm>
            <a:off x="320136" y="2954061"/>
            <a:ext cx="8361431" cy="337432"/>
          </a:xfrm>
          <a:prstGeom prst="rect">
            <a:avLst/>
          </a:prstGeom>
          <a:noFill/>
          <a:ln>
            <a:noFill/>
          </a:ln>
        </p:spPr>
        <p:txBody>
          <a:bodyPr anchorCtr="0" anchor="t" bIns="34275" lIns="68575" spcFirstLastPara="1" rIns="68575" wrap="square" tIns="34275"/>
          <a:lstStyle>
            <a:lvl1pPr indent="-228600" lvl="0" marL="457200" marR="0" rtl="0" algn="ctr">
              <a:lnSpc>
                <a:spcPct val="90000"/>
              </a:lnSpc>
              <a:spcBef>
                <a:spcPts val="800"/>
              </a:spcBef>
              <a:spcAft>
                <a:spcPts val="0"/>
              </a:spcAft>
              <a:buClr>
                <a:schemeClr val="dk1"/>
              </a:buClr>
              <a:buSzPts val="1800"/>
              <a:buFont typeface="Arial"/>
              <a:buNone/>
              <a:defRPr b="0" i="0" sz="1800" u="none" cap="none" strike="noStrike">
                <a:solidFill>
                  <a:schemeClr val="dk1"/>
                </a:solidFill>
                <a:latin typeface="Questrial"/>
                <a:ea typeface="Questrial"/>
                <a:cs typeface="Questrial"/>
                <a:sym typeface="Questrial"/>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Questrial"/>
                <a:ea typeface="Questrial"/>
                <a:cs typeface="Questrial"/>
                <a:sym typeface="Questrial"/>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Questrial"/>
                <a:ea typeface="Questrial"/>
                <a:cs typeface="Questrial"/>
                <a:sym typeface="Questrial"/>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estrial"/>
                <a:ea typeface="Questrial"/>
                <a:cs typeface="Questrial"/>
                <a:sym typeface="Questrial"/>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estrial"/>
                <a:ea typeface="Questrial"/>
                <a:cs typeface="Questrial"/>
                <a:sym typeface="Quest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165" name="Google Shape;165;p31"/>
          <p:cNvPicPr preferRelativeResize="0"/>
          <p:nvPr/>
        </p:nvPicPr>
        <p:blipFill rotWithShape="1">
          <a:blip r:embed="rId2">
            <a:alphaModFix/>
          </a:blip>
          <a:srcRect b="0" l="0" r="0" t="0"/>
          <a:stretch/>
        </p:blipFill>
        <p:spPr>
          <a:xfrm>
            <a:off x="132144" y="232584"/>
            <a:ext cx="2630374" cy="879068"/>
          </a:xfrm>
          <a:prstGeom prst="rect">
            <a:avLst/>
          </a:prstGeom>
          <a:noFill/>
          <a:ln>
            <a:noFill/>
          </a:ln>
        </p:spPr>
      </p:pic>
      <p:pic>
        <p:nvPicPr>
          <p:cNvPr id="166" name="Google Shape;166;p31"/>
          <p:cNvPicPr preferRelativeResize="0"/>
          <p:nvPr/>
        </p:nvPicPr>
        <p:blipFill rotWithShape="1">
          <a:blip r:embed="rId3">
            <a:alphaModFix/>
          </a:blip>
          <a:srcRect b="0" l="0" r="0" t="0"/>
          <a:stretch/>
        </p:blipFill>
        <p:spPr>
          <a:xfrm>
            <a:off x="314877" y="232584"/>
            <a:ext cx="2645100" cy="814368"/>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p:cSld name="Title Slide">
    <p:spTree>
      <p:nvGrpSpPr>
        <p:cNvPr id="167" name="Shape 167"/>
        <p:cNvGrpSpPr/>
        <p:nvPr/>
      </p:nvGrpSpPr>
      <p:grpSpPr>
        <a:xfrm>
          <a:off x="0" y="0"/>
          <a:ext cx="0" cy="0"/>
          <a:chOff x="0" y="0"/>
          <a:chExt cx="0" cy="0"/>
        </a:xfrm>
      </p:grpSpPr>
      <p:sp>
        <p:nvSpPr>
          <p:cNvPr id="168" name="Google Shape;168;p32"/>
          <p:cNvSpPr txBox="1"/>
          <p:nvPr/>
        </p:nvSpPr>
        <p:spPr>
          <a:xfrm>
            <a:off x="2001796" y="834081"/>
            <a:ext cx="342900" cy="342900"/>
          </a:xfrm>
          <a:prstGeom prst="rect">
            <a:avLst/>
          </a:prstGeom>
          <a:noFill/>
          <a:ln>
            <a:noFill/>
          </a:ln>
        </p:spPr>
        <p:txBody>
          <a:bodyPr anchorCtr="0" anchor="t" bIns="19025" lIns="19025" spcFirstLastPara="1" rIns="19025" wrap="square" tIns="19025">
            <a:noAutofit/>
          </a:bodyPr>
          <a:lstStyle/>
          <a:p>
            <a:pPr indent="0" lvl="0" marL="0" marR="0" rtl="0" algn="ctr">
              <a:lnSpc>
                <a:spcPct val="80000"/>
              </a:lnSpc>
              <a:spcBef>
                <a:spcPts val="0"/>
              </a:spcBef>
              <a:spcAft>
                <a:spcPts val="0"/>
              </a:spcAft>
              <a:buNone/>
            </a:pPr>
            <a:r>
              <a:t/>
            </a:r>
            <a:endParaRPr b="0" i="0" sz="2300" u="none" cap="none" strike="noStrike">
              <a:solidFill>
                <a:srgbClr val="000000"/>
              </a:solidFill>
              <a:latin typeface="Calibri"/>
              <a:ea typeface="Calibri"/>
              <a:cs typeface="Calibri"/>
              <a:sym typeface="Calibri"/>
            </a:endParaRPr>
          </a:p>
        </p:txBody>
      </p:sp>
      <p:pic>
        <p:nvPicPr>
          <p:cNvPr id="169" name="Google Shape;169;p32"/>
          <p:cNvPicPr preferRelativeResize="0"/>
          <p:nvPr/>
        </p:nvPicPr>
        <p:blipFill rotWithShape="1">
          <a:blip r:embed="rId2">
            <a:alphaModFix/>
          </a:blip>
          <a:srcRect b="0" l="0" r="0" t="0"/>
          <a:stretch/>
        </p:blipFill>
        <p:spPr>
          <a:xfrm>
            <a:off x="132144" y="232584"/>
            <a:ext cx="2630374" cy="879068"/>
          </a:xfrm>
          <a:prstGeom prst="rect">
            <a:avLst/>
          </a:prstGeom>
          <a:noFill/>
          <a:ln>
            <a:noFill/>
          </a:ln>
        </p:spPr>
      </p:pic>
      <p:sp>
        <p:nvSpPr>
          <p:cNvPr id="170" name="Google Shape;170;p32"/>
          <p:cNvSpPr txBox="1"/>
          <p:nvPr>
            <p:ph type="title"/>
          </p:nvPr>
        </p:nvSpPr>
        <p:spPr>
          <a:xfrm>
            <a:off x="314877" y="2334094"/>
            <a:ext cx="8366690" cy="708479"/>
          </a:xfrm>
          <a:prstGeom prst="rect">
            <a:avLst/>
          </a:prstGeom>
          <a:noFill/>
          <a:ln>
            <a:noFill/>
          </a:ln>
        </p:spPr>
        <p:txBody>
          <a:bodyPr anchorCtr="0" anchor="t" bIns="34275" lIns="68575" spcFirstLastPara="1" rIns="68575" wrap="square" tIns="34275"/>
          <a:lstStyle>
            <a:lvl1pPr lvl="0" marR="0" rtl="0" algn="ctr">
              <a:lnSpc>
                <a:spcPct val="90000"/>
              </a:lnSpc>
              <a:spcBef>
                <a:spcPts val="0"/>
              </a:spcBef>
              <a:spcAft>
                <a:spcPts val="0"/>
              </a:spcAft>
              <a:buClr>
                <a:schemeClr val="dk1"/>
              </a:buClr>
              <a:buSzPts val="5200"/>
              <a:buFont typeface="Questrial"/>
              <a:buNone/>
              <a:defRPr b="1" i="0" sz="5200" u="none" cap="none" strike="noStrike">
                <a:solidFill>
                  <a:schemeClr val="dk1"/>
                </a:solidFill>
                <a:latin typeface="Questrial"/>
                <a:ea typeface="Questrial"/>
                <a:cs typeface="Questrial"/>
                <a:sym typeface="Questrial"/>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pic>
        <p:nvPicPr>
          <p:cNvPr id="171" name="Google Shape;171;p32"/>
          <p:cNvPicPr preferRelativeResize="0"/>
          <p:nvPr/>
        </p:nvPicPr>
        <p:blipFill rotWithShape="1">
          <a:blip r:embed="rId3">
            <a:alphaModFix/>
          </a:blip>
          <a:srcRect b="0" l="0" r="0" t="0"/>
          <a:stretch/>
        </p:blipFill>
        <p:spPr>
          <a:xfrm>
            <a:off x="314877" y="232584"/>
            <a:ext cx="2645100" cy="814368"/>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ransition Slide">
  <p:cSld name="Transition Slide">
    <p:spTree>
      <p:nvGrpSpPr>
        <p:cNvPr id="172" name="Shape 172"/>
        <p:cNvGrpSpPr/>
        <p:nvPr/>
      </p:nvGrpSpPr>
      <p:grpSpPr>
        <a:xfrm>
          <a:off x="0" y="0"/>
          <a:ext cx="0" cy="0"/>
          <a:chOff x="0" y="0"/>
          <a:chExt cx="0" cy="0"/>
        </a:xfrm>
      </p:grpSpPr>
      <p:sp>
        <p:nvSpPr>
          <p:cNvPr id="173" name="Google Shape;173;p33"/>
          <p:cNvSpPr txBox="1"/>
          <p:nvPr/>
        </p:nvSpPr>
        <p:spPr>
          <a:xfrm>
            <a:off x="2001796" y="834081"/>
            <a:ext cx="342900" cy="342900"/>
          </a:xfrm>
          <a:prstGeom prst="rect">
            <a:avLst/>
          </a:prstGeom>
          <a:noFill/>
          <a:ln>
            <a:noFill/>
          </a:ln>
        </p:spPr>
        <p:txBody>
          <a:bodyPr anchorCtr="0" anchor="t" bIns="19025" lIns="19025" spcFirstLastPara="1" rIns="19025" wrap="square" tIns="19025">
            <a:noAutofit/>
          </a:bodyPr>
          <a:lstStyle/>
          <a:p>
            <a:pPr indent="0" lvl="0" marL="0" marR="0" rtl="0" algn="ctr">
              <a:lnSpc>
                <a:spcPct val="80000"/>
              </a:lnSpc>
              <a:spcBef>
                <a:spcPts val="0"/>
              </a:spcBef>
              <a:spcAft>
                <a:spcPts val="0"/>
              </a:spcAft>
              <a:buNone/>
            </a:pPr>
            <a:r>
              <a:t/>
            </a:r>
            <a:endParaRPr b="0" i="0" sz="2300" u="none" cap="none" strike="noStrike">
              <a:solidFill>
                <a:srgbClr val="000000"/>
              </a:solidFill>
              <a:latin typeface="Calibri"/>
              <a:ea typeface="Calibri"/>
              <a:cs typeface="Calibri"/>
              <a:sym typeface="Calibri"/>
            </a:endParaRPr>
          </a:p>
        </p:txBody>
      </p:sp>
      <p:sp>
        <p:nvSpPr>
          <p:cNvPr id="174" name="Google Shape;174;p33"/>
          <p:cNvSpPr txBox="1"/>
          <p:nvPr>
            <p:ph type="title"/>
          </p:nvPr>
        </p:nvSpPr>
        <p:spPr>
          <a:xfrm>
            <a:off x="314877" y="2334094"/>
            <a:ext cx="8366690" cy="708479"/>
          </a:xfrm>
          <a:prstGeom prst="rect">
            <a:avLst/>
          </a:prstGeom>
          <a:noFill/>
          <a:ln>
            <a:noFill/>
          </a:ln>
        </p:spPr>
        <p:txBody>
          <a:bodyPr anchorCtr="0" anchor="t" bIns="34275" lIns="68575" spcFirstLastPara="1" rIns="68575" wrap="square" tIns="34275"/>
          <a:lstStyle>
            <a:lvl1pPr lvl="0" marR="0" rtl="0" algn="ctr">
              <a:lnSpc>
                <a:spcPct val="90000"/>
              </a:lnSpc>
              <a:spcBef>
                <a:spcPts val="0"/>
              </a:spcBef>
              <a:spcAft>
                <a:spcPts val="0"/>
              </a:spcAft>
              <a:buClr>
                <a:schemeClr val="dk1"/>
              </a:buClr>
              <a:buSzPts val="5200"/>
              <a:buFont typeface="Questrial"/>
              <a:buNone/>
              <a:defRPr b="1" i="0" sz="5200" u="none" cap="none" strike="noStrike">
                <a:solidFill>
                  <a:schemeClr val="dk1"/>
                </a:solidFill>
                <a:latin typeface="Questrial"/>
                <a:ea typeface="Questrial"/>
                <a:cs typeface="Questrial"/>
                <a:sym typeface="Questrial"/>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175" name="Google Shape;175;p33"/>
          <p:cNvSpPr txBox="1"/>
          <p:nvPr/>
        </p:nvSpPr>
        <p:spPr>
          <a:xfrm>
            <a:off x="7508255" y="4915813"/>
            <a:ext cx="1237121" cy="167719"/>
          </a:xfrm>
          <a:prstGeom prst="rect">
            <a:avLst/>
          </a:prstGeom>
          <a:noFill/>
          <a:ln>
            <a:noFill/>
          </a:ln>
        </p:spPr>
        <p:txBody>
          <a:bodyPr anchorCtr="0" anchor="t" bIns="19025" lIns="19025" spcFirstLastPara="1" rIns="19025" wrap="square" tIns="19025">
            <a:noAutofit/>
          </a:bodyPr>
          <a:lstStyle/>
          <a:p>
            <a:pPr indent="0" lvl="0" marL="0" marR="0" rtl="0" algn="r">
              <a:spcBef>
                <a:spcPts val="0"/>
              </a:spcBef>
              <a:spcAft>
                <a:spcPts val="0"/>
              </a:spcAft>
              <a:buNone/>
            </a:pPr>
            <a:fld id="{00000000-1234-1234-1234-123412341234}" type="slidenum">
              <a:rPr b="0" i="0" lang="en" sz="600" u="none" cap="none" strike="noStrike">
                <a:solidFill>
                  <a:schemeClr val="lt1"/>
                </a:solidFill>
                <a:latin typeface="Calibri"/>
                <a:ea typeface="Calibri"/>
                <a:cs typeface="Calibri"/>
                <a:sym typeface="Calibri"/>
              </a:rPr>
              <a:t>‹#›</a:t>
            </a:fld>
            <a:endParaRPr b="0" i="0" sz="500" u="none" cap="none" strike="noStrike">
              <a:solidFill>
                <a:schemeClr val="lt1"/>
              </a:solidFill>
              <a:latin typeface="Calibri"/>
              <a:ea typeface="Calibri"/>
              <a:cs typeface="Calibri"/>
              <a:sym typeface="Calibri"/>
            </a:endParaRPr>
          </a:p>
        </p:txBody>
      </p:sp>
      <p:sp>
        <p:nvSpPr>
          <p:cNvPr id="176" name="Google Shape;176;p33"/>
          <p:cNvSpPr txBox="1"/>
          <p:nvPr/>
        </p:nvSpPr>
        <p:spPr>
          <a:xfrm>
            <a:off x="3795563" y="4908166"/>
            <a:ext cx="1405317" cy="167719"/>
          </a:xfrm>
          <a:prstGeom prst="rect">
            <a:avLst/>
          </a:prstGeom>
          <a:noFill/>
          <a:ln>
            <a:noFill/>
          </a:ln>
        </p:spPr>
        <p:txBody>
          <a:bodyPr anchorCtr="0" anchor="t" bIns="19025" lIns="19025" spcFirstLastPara="1" rIns="19025" wrap="square" tIns="19025">
            <a:noAutofit/>
          </a:bodyPr>
          <a:lstStyle/>
          <a:p>
            <a:pPr indent="0" lvl="0" marL="0" marR="0" rtl="0" algn="ctr">
              <a:spcBef>
                <a:spcPts val="0"/>
              </a:spcBef>
              <a:spcAft>
                <a:spcPts val="0"/>
              </a:spcAft>
              <a:buNone/>
            </a:pPr>
            <a:r>
              <a:rPr b="0" i="0" lang="en" sz="600" u="none" cap="none" strike="noStrike">
                <a:solidFill>
                  <a:schemeClr val="lt1"/>
                </a:solidFill>
                <a:latin typeface="Calibri"/>
                <a:ea typeface="Calibri"/>
                <a:cs typeface="Calibri"/>
                <a:sym typeface="Calibri"/>
              </a:rPr>
              <a:t>Public</a:t>
            </a:r>
            <a:endParaRPr sz="1100"/>
          </a:p>
        </p:txBody>
      </p:sp>
      <p:pic>
        <p:nvPicPr>
          <p:cNvPr id="177" name="Google Shape;177;p33"/>
          <p:cNvPicPr preferRelativeResize="0"/>
          <p:nvPr/>
        </p:nvPicPr>
        <p:blipFill rotWithShape="1">
          <a:blip r:embed="rId2">
            <a:alphaModFix/>
          </a:blip>
          <a:srcRect b="0" l="0" r="0" t="0"/>
          <a:stretch/>
        </p:blipFill>
        <p:spPr>
          <a:xfrm>
            <a:off x="152401" y="4683175"/>
            <a:ext cx="1221265" cy="346025"/>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White Transition Slide">
  <p:cSld name="White Transition Slide">
    <p:spTree>
      <p:nvGrpSpPr>
        <p:cNvPr id="178" name="Shape 178"/>
        <p:cNvGrpSpPr/>
        <p:nvPr/>
      </p:nvGrpSpPr>
      <p:grpSpPr>
        <a:xfrm>
          <a:off x="0" y="0"/>
          <a:ext cx="0" cy="0"/>
          <a:chOff x="0" y="0"/>
          <a:chExt cx="0" cy="0"/>
        </a:xfrm>
      </p:grpSpPr>
      <p:sp>
        <p:nvSpPr>
          <p:cNvPr id="179" name="Google Shape;179;p34"/>
          <p:cNvSpPr txBox="1"/>
          <p:nvPr/>
        </p:nvSpPr>
        <p:spPr>
          <a:xfrm>
            <a:off x="2001796" y="834081"/>
            <a:ext cx="342900" cy="342900"/>
          </a:xfrm>
          <a:prstGeom prst="rect">
            <a:avLst/>
          </a:prstGeom>
          <a:noFill/>
          <a:ln>
            <a:noFill/>
          </a:ln>
        </p:spPr>
        <p:txBody>
          <a:bodyPr anchorCtr="0" anchor="t" bIns="14275" lIns="14275" spcFirstLastPara="1" rIns="14275" wrap="square" tIns="14275">
            <a:noAutofit/>
          </a:bodyPr>
          <a:lstStyle/>
          <a:p>
            <a:pPr indent="0" lvl="0" marL="0" marR="0" rtl="0" algn="ctr">
              <a:spcBef>
                <a:spcPts val="0"/>
              </a:spcBef>
              <a:spcAft>
                <a:spcPts val="0"/>
              </a:spcAft>
              <a:buNone/>
            </a:pPr>
            <a:r>
              <a:t/>
            </a:r>
            <a:endParaRPr b="0" i="0" sz="1900" u="none" cap="none" strike="noStrike">
              <a:solidFill>
                <a:srgbClr val="000000"/>
              </a:solidFill>
              <a:latin typeface="Calibri"/>
              <a:ea typeface="Calibri"/>
              <a:cs typeface="Calibri"/>
              <a:sym typeface="Calibri"/>
            </a:endParaRPr>
          </a:p>
        </p:txBody>
      </p:sp>
      <p:sp>
        <p:nvSpPr>
          <p:cNvPr id="180" name="Google Shape;180;p34"/>
          <p:cNvSpPr txBox="1"/>
          <p:nvPr/>
        </p:nvSpPr>
        <p:spPr>
          <a:xfrm>
            <a:off x="7508255" y="4857718"/>
            <a:ext cx="1237121" cy="167719"/>
          </a:xfrm>
          <a:prstGeom prst="rect">
            <a:avLst/>
          </a:prstGeom>
          <a:noFill/>
          <a:ln>
            <a:noFill/>
          </a:ln>
        </p:spPr>
        <p:txBody>
          <a:bodyPr anchorCtr="0" anchor="t" bIns="19025" lIns="19025" spcFirstLastPara="1" rIns="19025" wrap="square" tIns="19025">
            <a:noAutofit/>
          </a:bodyPr>
          <a:lstStyle/>
          <a:p>
            <a:pPr indent="0" lvl="0" marL="0" marR="0" rtl="0" algn="r">
              <a:spcBef>
                <a:spcPts val="0"/>
              </a:spcBef>
              <a:spcAft>
                <a:spcPts val="0"/>
              </a:spcAft>
              <a:buNone/>
            </a:pPr>
            <a:fld id="{00000000-1234-1234-1234-123412341234}" type="slidenum">
              <a:rPr b="0" i="0" lang="en" sz="800" u="none" cap="none" strike="noStrike">
                <a:solidFill>
                  <a:srgbClr val="757070"/>
                </a:solidFill>
                <a:latin typeface="Calibri"/>
                <a:ea typeface="Calibri"/>
                <a:cs typeface="Calibri"/>
                <a:sym typeface="Calibri"/>
              </a:rPr>
              <a:t>‹#›</a:t>
            </a:fld>
            <a:endParaRPr b="0" i="0" sz="800" u="none" cap="none" strike="noStrike">
              <a:solidFill>
                <a:srgbClr val="757070"/>
              </a:solidFill>
              <a:latin typeface="Calibri"/>
              <a:ea typeface="Calibri"/>
              <a:cs typeface="Calibri"/>
              <a:sym typeface="Calibri"/>
            </a:endParaRPr>
          </a:p>
        </p:txBody>
      </p:sp>
      <p:sp>
        <p:nvSpPr>
          <p:cNvPr id="181" name="Google Shape;181;p34"/>
          <p:cNvSpPr txBox="1"/>
          <p:nvPr/>
        </p:nvSpPr>
        <p:spPr>
          <a:xfrm>
            <a:off x="1884317" y="4859111"/>
            <a:ext cx="5749423" cy="164932"/>
          </a:xfrm>
          <a:prstGeom prst="rect">
            <a:avLst/>
          </a:prstGeom>
          <a:noFill/>
          <a:ln>
            <a:noFill/>
          </a:ln>
        </p:spPr>
        <p:txBody>
          <a:bodyPr anchorCtr="0" anchor="t" bIns="19025" lIns="19025" spcFirstLastPara="1" rIns="19025" wrap="square" tIns="19025">
            <a:noAutofit/>
          </a:bodyPr>
          <a:lstStyle/>
          <a:p>
            <a:pPr indent="0" lvl="0" marL="0" marR="0" rtl="0" algn="ctr">
              <a:spcBef>
                <a:spcPts val="0"/>
              </a:spcBef>
              <a:spcAft>
                <a:spcPts val="0"/>
              </a:spcAft>
              <a:buNone/>
            </a:pPr>
            <a:r>
              <a:rPr b="0" i="0" lang="en" sz="600" u="none" cap="none" strike="noStrike">
                <a:solidFill>
                  <a:schemeClr val="dk1"/>
                </a:solidFill>
                <a:latin typeface="Questrial"/>
                <a:ea typeface="Questrial"/>
                <a:cs typeface="Questrial"/>
                <a:sym typeface="Questrial"/>
              </a:rPr>
              <a:t>Copyright © OASIS Open 2018. Portions copyright LookingGlass Inc. and Symantec Inc. All Rights Reserved</a:t>
            </a:r>
            <a:br>
              <a:rPr b="0" i="0" lang="en" sz="600" u="none" cap="none" strike="noStrike">
                <a:solidFill>
                  <a:schemeClr val="dk1"/>
                </a:solidFill>
                <a:latin typeface="Questrial"/>
                <a:ea typeface="Questrial"/>
                <a:cs typeface="Questrial"/>
                <a:sym typeface="Questrial"/>
              </a:rPr>
            </a:br>
            <a:endParaRPr b="0" i="0" sz="600" u="none" cap="none" strike="noStrike">
              <a:solidFill>
                <a:srgbClr val="757070"/>
              </a:solidFill>
              <a:latin typeface="Questrial"/>
              <a:ea typeface="Questrial"/>
              <a:cs typeface="Questrial"/>
              <a:sym typeface="Questrial"/>
            </a:endParaRPr>
          </a:p>
        </p:txBody>
      </p:sp>
      <p:sp>
        <p:nvSpPr>
          <p:cNvPr id="182" name="Google Shape;182;p34"/>
          <p:cNvSpPr txBox="1"/>
          <p:nvPr>
            <p:ph type="title"/>
          </p:nvPr>
        </p:nvSpPr>
        <p:spPr>
          <a:xfrm>
            <a:off x="314877" y="2334094"/>
            <a:ext cx="8366690" cy="708479"/>
          </a:xfrm>
          <a:prstGeom prst="rect">
            <a:avLst/>
          </a:prstGeom>
          <a:noFill/>
          <a:ln>
            <a:noFill/>
          </a:ln>
        </p:spPr>
        <p:txBody>
          <a:bodyPr anchorCtr="0" anchor="t" bIns="34275" lIns="68575" spcFirstLastPara="1" rIns="68575" wrap="square" tIns="34275"/>
          <a:lstStyle>
            <a:lvl1pPr lvl="0" marR="0" rtl="0" algn="ctr">
              <a:lnSpc>
                <a:spcPct val="90000"/>
              </a:lnSpc>
              <a:spcBef>
                <a:spcPts val="0"/>
              </a:spcBef>
              <a:spcAft>
                <a:spcPts val="0"/>
              </a:spcAft>
              <a:buClr>
                <a:srgbClr val="193B5C"/>
              </a:buClr>
              <a:buSzPts val="5200"/>
              <a:buFont typeface="Questrial"/>
              <a:buNone/>
              <a:defRPr b="1" i="0" sz="5200" u="none" cap="none" strike="noStrike">
                <a:solidFill>
                  <a:srgbClr val="193B5C"/>
                </a:solidFill>
                <a:latin typeface="Questrial"/>
                <a:ea typeface="Questrial"/>
                <a:cs typeface="Questrial"/>
                <a:sym typeface="Questrial"/>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pic>
        <p:nvPicPr>
          <p:cNvPr id="183" name="Google Shape;183;p34"/>
          <p:cNvPicPr preferRelativeResize="0"/>
          <p:nvPr/>
        </p:nvPicPr>
        <p:blipFill rotWithShape="1">
          <a:blip r:embed="rId2">
            <a:alphaModFix/>
          </a:blip>
          <a:srcRect b="0" l="0" r="0" t="0"/>
          <a:stretch/>
        </p:blipFill>
        <p:spPr>
          <a:xfrm>
            <a:off x="152401" y="4768564"/>
            <a:ext cx="1221265" cy="346025"/>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White TOC">
  <p:cSld name="White TOC">
    <p:spTree>
      <p:nvGrpSpPr>
        <p:cNvPr id="184" name="Shape 184"/>
        <p:cNvGrpSpPr/>
        <p:nvPr/>
      </p:nvGrpSpPr>
      <p:grpSpPr>
        <a:xfrm>
          <a:off x="0" y="0"/>
          <a:ext cx="0" cy="0"/>
          <a:chOff x="0" y="0"/>
          <a:chExt cx="0" cy="0"/>
        </a:xfrm>
      </p:grpSpPr>
      <p:sp>
        <p:nvSpPr>
          <p:cNvPr id="185" name="Google Shape;185;p35"/>
          <p:cNvSpPr txBox="1"/>
          <p:nvPr>
            <p:ph type="title"/>
          </p:nvPr>
        </p:nvSpPr>
        <p:spPr>
          <a:xfrm>
            <a:off x="342990" y="54584"/>
            <a:ext cx="8390440" cy="570109"/>
          </a:xfrm>
          <a:prstGeom prst="rect">
            <a:avLst/>
          </a:prstGeom>
          <a:noFill/>
          <a:ln>
            <a:noFill/>
          </a:ln>
        </p:spPr>
        <p:txBody>
          <a:bodyPr anchorCtr="0" anchor="b" bIns="68575" lIns="68575" spcFirstLastPara="1" rIns="68575" wrap="square" tIns="68575"/>
          <a:lstStyle>
            <a:lvl1pPr lvl="0" marR="0" rtl="0" algn="l">
              <a:lnSpc>
                <a:spcPct val="90000"/>
              </a:lnSpc>
              <a:spcBef>
                <a:spcPts val="0"/>
              </a:spcBef>
              <a:spcAft>
                <a:spcPts val="0"/>
              </a:spcAft>
              <a:buClr>
                <a:srgbClr val="193B5C"/>
              </a:buClr>
              <a:buSzPts val="3600"/>
              <a:buFont typeface="Lato Hairline"/>
              <a:buNone/>
              <a:defRPr b="1" i="0" sz="2500" u="none" cap="none" strike="noStrike">
                <a:solidFill>
                  <a:srgbClr val="193B5C"/>
                </a:solidFill>
                <a:latin typeface="Questrial"/>
                <a:ea typeface="Questrial"/>
                <a:cs typeface="Questrial"/>
                <a:sym typeface="Questrial"/>
              </a:defRPr>
            </a:lvl1pPr>
            <a:lvl2pPr lvl="1">
              <a:spcBef>
                <a:spcPts val="0"/>
              </a:spcBef>
              <a:spcAft>
                <a:spcPts val="0"/>
              </a:spcAft>
              <a:buSzPts val="3600"/>
              <a:buFont typeface="Lato Hairline"/>
              <a:buNone/>
              <a:defRPr sz="1400">
                <a:latin typeface="Lato Hairline"/>
                <a:ea typeface="Lato Hairline"/>
                <a:cs typeface="Lato Hairline"/>
                <a:sym typeface="Lato Hairline"/>
              </a:defRPr>
            </a:lvl2pPr>
            <a:lvl3pPr lvl="2">
              <a:spcBef>
                <a:spcPts val="0"/>
              </a:spcBef>
              <a:spcAft>
                <a:spcPts val="0"/>
              </a:spcAft>
              <a:buSzPts val="3600"/>
              <a:buFont typeface="Lato Hairline"/>
              <a:buNone/>
              <a:defRPr sz="1400">
                <a:latin typeface="Lato Hairline"/>
                <a:ea typeface="Lato Hairline"/>
                <a:cs typeface="Lato Hairline"/>
                <a:sym typeface="Lato Hairline"/>
              </a:defRPr>
            </a:lvl3pPr>
            <a:lvl4pPr lvl="3">
              <a:spcBef>
                <a:spcPts val="0"/>
              </a:spcBef>
              <a:spcAft>
                <a:spcPts val="0"/>
              </a:spcAft>
              <a:buSzPts val="3600"/>
              <a:buFont typeface="Lato Hairline"/>
              <a:buNone/>
              <a:defRPr sz="1400">
                <a:latin typeface="Lato Hairline"/>
                <a:ea typeface="Lato Hairline"/>
                <a:cs typeface="Lato Hairline"/>
                <a:sym typeface="Lato Hairline"/>
              </a:defRPr>
            </a:lvl4pPr>
            <a:lvl5pPr lvl="4">
              <a:spcBef>
                <a:spcPts val="0"/>
              </a:spcBef>
              <a:spcAft>
                <a:spcPts val="0"/>
              </a:spcAft>
              <a:buSzPts val="3600"/>
              <a:buFont typeface="Lato Hairline"/>
              <a:buNone/>
              <a:defRPr sz="1400">
                <a:latin typeface="Lato Hairline"/>
                <a:ea typeface="Lato Hairline"/>
                <a:cs typeface="Lato Hairline"/>
                <a:sym typeface="Lato Hairline"/>
              </a:defRPr>
            </a:lvl5pPr>
            <a:lvl6pPr lvl="5">
              <a:spcBef>
                <a:spcPts val="0"/>
              </a:spcBef>
              <a:spcAft>
                <a:spcPts val="0"/>
              </a:spcAft>
              <a:buSzPts val="3600"/>
              <a:buFont typeface="Lato Hairline"/>
              <a:buNone/>
              <a:defRPr sz="1400">
                <a:latin typeface="Lato Hairline"/>
                <a:ea typeface="Lato Hairline"/>
                <a:cs typeface="Lato Hairline"/>
                <a:sym typeface="Lato Hairline"/>
              </a:defRPr>
            </a:lvl6pPr>
            <a:lvl7pPr lvl="6">
              <a:spcBef>
                <a:spcPts val="0"/>
              </a:spcBef>
              <a:spcAft>
                <a:spcPts val="0"/>
              </a:spcAft>
              <a:buSzPts val="3600"/>
              <a:buFont typeface="Lato Hairline"/>
              <a:buNone/>
              <a:defRPr sz="1400">
                <a:latin typeface="Lato Hairline"/>
                <a:ea typeface="Lato Hairline"/>
                <a:cs typeface="Lato Hairline"/>
                <a:sym typeface="Lato Hairline"/>
              </a:defRPr>
            </a:lvl7pPr>
            <a:lvl8pPr lvl="7">
              <a:spcBef>
                <a:spcPts val="0"/>
              </a:spcBef>
              <a:spcAft>
                <a:spcPts val="0"/>
              </a:spcAft>
              <a:buSzPts val="3600"/>
              <a:buFont typeface="Lato Hairline"/>
              <a:buNone/>
              <a:defRPr sz="1400">
                <a:latin typeface="Lato Hairline"/>
                <a:ea typeface="Lato Hairline"/>
                <a:cs typeface="Lato Hairline"/>
                <a:sym typeface="Lato Hairline"/>
              </a:defRPr>
            </a:lvl8pPr>
            <a:lvl9pPr lvl="8">
              <a:spcBef>
                <a:spcPts val="0"/>
              </a:spcBef>
              <a:spcAft>
                <a:spcPts val="0"/>
              </a:spcAft>
              <a:buSzPts val="3600"/>
              <a:buFont typeface="Lato Hairline"/>
              <a:buNone/>
              <a:defRPr sz="1400">
                <a:latin typeface="Lato Hairline"/>
                <a:ea typeface="Lato Hairline"/>
                <a:cs typeface="Lato Hairline"/>
                <a:sym typeface="Lato Hairline"/>
              </a:defRPr>
            </a:lvl9pPr>
          </a:lstStyle>
          <a:p/>
        </p:txBody>
      </p:sp>
      <p:pic>
        <p:nvPicPr>
          <p:cNvPr id="186" name="Google Shape;186;p35"/>
          <p:cNvPicPr preferRelativeResize="0"/>
          <p:nvPr/>
        </p:nvPicPr>
        <p:blipFill rotWithShape="1">
          <a:blip r:embed="rId2">
            <a:alphaModFix amt="20000"/>
          </a:blip>
          <a:srcRect b="0" l="0" r="0" t="0"/>
          <a:stretch/>
        </p:blipFill>
        <p:spPr>
          <a:xfrm>
            <a:off x="220435" y="624693"/>
            <a:ext cx="8637815" cy="582763"/>
          </a:xfrm>
          <a:prstGeom prst="rect">
            <a:avLst/>
          </a:prstGeom>
          <a:noFill/>
          <a:ln>
            <a:noFill/>
          </a:ln>
        </p:spPr>
      </p:pic>
      <p:sp>
        <p:nvSpPr>
          <p:cNvPr id="187" name="Google Shape;187;p35"/>
          <p:cNvSpPr txBox="1"/>
          <p:nvPr/>
        </p:nvSpPr>
        <p:spPr>
          <a:xfrm>
            <a:off x="7508255" y="4886628"/>
            <a:ext cx="1237121" cy="167719"/>
          </a:xfrm>
          <a:prstGeom prst="rect">
            <a:avLst/>
          </a:prstGeom>
          <a:noFill/>
          <a:ln>
            <a:noFill/>
          </a:ln>
        </p:spPr>
        <p:txBody>
          <a:bodyPr anchorCtr="0" anchor="t" bIns="19025" lIns="19025" spcFirstLastPara="1" rIns="19025" wrap="square" tIns="19025">
            <a:noAutofit/>
          </a:bodyPr>
          <a:lstStyle/>
          <a:p>
            <a:pPr indent="0" lvl="0" marL="0" marR="0" rtl="0" algn="r">
              <a:spcBef>
                <a:spcPts val="0"/>
              </a:spcBef>
              <a:spcAft>
                <a:spcPts val="0"/>
              </a:spcAft>
              <a:buNone/>
            </a:pPr>
            <a:fld id="{00000000-1234-1234-1234-123412341234}" type="slidenum">
              <a:rPr b="0" i="0" lang="en" sz="800" u="none" cap="none" strike="noStrike">
                <a:solidFill>
                  <a:srgbClr val="757070"/>
                </a:solidFill>
                <a:latin typeface="Questrial"/>
                <a:ea typeface="Questrial"/>
                <a:cs typeface="Questrial"/>
                <a:sym typeface="Questrial"/>
              </a:rPr>
              <a:t>‹#›</a:t>
            </a:fld>
            <a:endParaRPr b="0" i="0" sz="800" u="none" cap="none" strike="noStrike">
              <a:solidFill>
                <a:srgbClr val="757070"/>
              </a:solidFill>
              <a:latin typeface="Questrial"/>
              <a:ea typeface="Questrial"/>
              <a:cs typeface="Questrial"/>
              <a:sym typeface="Questrial"/>
            </a:endParaRPr>
          </a:p>
        </p:txBody>
      </p:sp>
      <p:sp>
        <p:nvSpPr>
          <p:cNvPr id="188" name="Google Shape;188;p35"/>
          <p:cNvSpPr txBox="1"/>
          <p:nvPr/>
        </p:nvSpPr>
        <p:spPr>
          <a:xfrm>
            <a:off x="5671210" y="3354620"/>
            <a:ext cx="703799" cy="242374"/>
          </a:xfrm>
          <a:prstGeom prst="rect">
            <a:avLst/>
          </a:prstGeom>
          <a:no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rPr b="1" i="0" lang="en" sz="1100" u="none" cap="none" strike="noStrike">
                <a:solidFill>
                  <a:srgbClr val="193B5C"/>
                </a:solidFill>
                <a:latin typeface="Questrial"/>
                <a:ea typeface="Questrial"/>
                <a:cs typeface="Questrial"/>
                <a:sym typeface="Questrial"/>
              </a:rPr>
              <a:t>SERVICES</a:t>
            </a:r>
            <a:endParaRPr sz="1100"/>
          </a:p>
        </p:txBody>
      </p:sp>
      <p:sp>
        <p:nvSpPr>
          <p:cNvPr id="189" name="Google Shape;189;p35"/>
          <p:cNvSpPr txBox="1"/>
          <p:nvPr/>
        </p:nvSpPr>
        <p:spPr>
          <a:xfrm>
            <a:off x="5655760" y="3598732"/>
            <a:ext cx="2861885" cy="485928"/>
          </a:xfrm>
          <a:prstGeom prst="rect">
            <a:avLst/>
          </a:prstGeom>
          <a:noFill/>
          <a:ln>
            <a:noFill/>
          </a:ln>
        </p:spPr>
        <p:txBody>
          <a:bodyPr anchorCtr="0" anchor="t" bIns="40775" lIns="81550" spcFirstLastPara="1" rIns="81550" wrap="square" tIns="40775">
            <a:noAutofit/>
          </a:bodyPr>
          <a:lstStyle/>
          <a:p>
            <a:pPr indent="0" lvl="0" marL="0" marR="0" rtl="0" algn="l">
              <a:lnSpc>
                <a:spcPct val="159259"/>
              </a:lnSpc>
              <a:spcBef>
                <a:spcPts val="0"/>
              </a:spcBef>
              <a:spcAft>
                <a:spcPts val="0"/>
              </a:spcAft>
              <a:buClr>
                <a:srgbClr val="3A3838"/>
              </a:buClr>
              <a:buSzPts val="1000"/>
              <a:buFont typeface="Arial"/>
              <a:buNone/>
            </a:pPr>
            <a:r>
              <a:rPr b="0" lang="en" sz="1000" u="none">
                <a:solidFill>
                  <a:srgbClr val="3A3838"/>
                </a:solidFill>
                <a:latin typeface="Questrial"/>
                <a:ea typeface="Questrial"/>
                <a:cs typeface="Questrial"/>
                <a:sym typeface="Questrial"/>
              </a:rPr>
              <a:t>Refers to a good or service being offered by a company ideally a product</a:t>
            </a:r>
            <a:endParaRPr sz="1100"/>
          </a:p>
        </p:txBody>
      </p:sp>
      <p:sp>
        <p:nvSpPr>
          <p:cNvPr id="190" name="Google Shape;190;p35"/>
          <p:cNvSpPr txBox="1"/>
          <p:nvPr/>
        </p:nvSpPr>
        <p:spPr>
          <a:xfrm>
            <a:off x="5671210" y="1402728"/>
            <a:ext cx="671098" cy="242374"/>
          </a:xfrm>
          <a:prstGeom prst="rect">
            <a:avLst/>
          </a:prstGeom>
          <a:no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rPr b="1" lang="en" sz="1100">
                <a:solidFill>
                  <a:srgbClr val="193B5C"/>
                </a:solidFill>
                <a:latin typeface="Questrial"/>
                <a:ea typeface="Questrial"/>
                <a:cs typeface="Questrial"/>
                <a:sym typeface="Questrial"/>
              </a:rPr>
              <a:t>MISSION</a:t>
            </a:r>
            <a:endParaRPr sz="1100"/>
          </a:p>
        </p:txBody>
      </p:sp>
      <p:sp>
        <p:nvSpPr>
          <p:cNvPr id="191" name="Google Shape;191;p35"/>
          <p:cNvSpPr txBox="1"/>
          <p:nvPr/>
        </p:nvSpPr>
        <p:spPr>
          <a:xfrm>
            <a:off x="5655760" y="1646839"/>
            <a:ext cx="2861885" cy="485928"/>
          </a:xfrm>
          <a:prstGeom prst="rect">
            <a:avLst/>
          </a:prstGeom>
          <a:noFill/>
          <a:ln>
            <a:noFill/>
          </a:ln>
        </p:spPr>
        <p:txBody>
          <a:bodyPr anchorCtr="0" anchor="t" bIns="40775" lIns="81550" spcFirstLastPara="1" rIns="81550" wrap="square" tIns="40775">
            <a:noAutofit/>
          </a:bodyPr>
          <a:lstStyle/>
          <a:p>
            <a:pPr indent="0" lvl="0" marL="0" marR="0" rtl="0" algn="l">
              <a:lnSpc>
                <a:spcPct val="159259"/>
              </a:lnSpc>
              <a:spcBef>
                <a:spcPts val="0"/>
              </a:spcBef>
              <a:spcAft>
                <a:spcPts val="0"/>
              </a:spcAft>
              <a:buClr>
                <a:srgbClr val="3A3838"/>
              </a:buClr>
              <a:buSzPts val="1000"/>
              <a:buFont typeface="Arial"/>
              <a:buNone/>
            </a:pPr>
            <a:r>
              <a:rPr b="0" lang="en" sz="1000" u="none">
                <a:solidFill>
                  <a:srgbClr val="3A3838"/>
                </a:solidFill>
                <a:latin typeface="Questrial"/>
                <a:ea typeface="Questrial"/>
                <a:cs typeface="Questrial"/>
                <a:sym typeface="Questrial"/>
              </a:rPr>
              <a:t>Refers to a good or service being offered by a company ideally a product</a:t>
            </a:r>
            <a:endParaRPr sz="1100"/>
          </a:p>
        </p:txBody>
      </p:sp>
      <p:sp>
        <p:nvSpPr>
          <p:cNvPr id="192" name="Google Shape;192;p35"/>
          <p:cNvSpPr txBox="1"/>
          <p:nvPr/>
        </p:nvSpPr>
        <p:spPr>
          <a:xfrm>
            <a:off x="5671210" y="2369882"/>
            <a:ext cx="579727" cy="242374"/>
          </a:xfrm>
          <a:prstGeom prst="rect">
            <a:avLst/>
          </a:prstGeom>
          <a:no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rPr b="1" lang="en" sz="1100">
                <a:solidFill>
                  <a:srgbClr val="193B5C"/>
                </a:solidFill>
                <a:latin typeface="Questrial"/>
                <a:ea typeface="Questrial"/>
                <a:cs typeface="Questrial"/>
                <a:sym typeface="Questrial"/>
              </a:rPr>
              <a:t>VISION</a:t>
            </a:r>
            <a:endParaRPr sz="1100"/>
          </a:p>
        </p:txBody>
      </p:sp>
      <p:sp>
        <p:nvSpPr>
          <p:cNvPr id="193" name="Google Shape;193;p35"/>
          <p:cNvSpPr txBox="1"/>
          <p:nvPr/>
        </p:nvSpPr>
        <p:spPr>
          <a:xfrm>
            <a:off x="5655760" y="2613994"/>
            <a:ext cx="2861885" cy="485928"/>
          </a:xfrm>
          <a:prstGeom prst="rect">
            <a:avLst/>
          </a:prstGeom>
          <a:noFill/>
          <a:ln>
            <a:noFill/>
          </a:ln>
        </p:spPr>
        <p:txBody>
          <a:bodyPr anchorCtr="0" anchor="t" bIns="40775" lIns="81550" spcFirstLastPara="1" rIns="81550" wrap="square" tIns="40775">
            <a:noAutofit/>
          </a:bodyPr>
          <a:lstStyle/>
          <a:p>
            <a:pPr indent="0" lvl="0" marL="0" marR="0" rtl="0" algn="l">
              <a:lnSpc>
                <a:spcPct val="159259"/>
              </a:lnSpc>
              <a:spcBef>
                <a:spcPts val="0"/>
              </a:spcBef>
              <a:spcAft>
                <a:spcPts val="0"/>
              </a:spcAft>
              <a:buClr>
                <a:srgbClr val="3A3838"/>
              </a:buClr>
              <a:buSzPts val="1000"/>
              <a:buFont typeface="Arial"/>
              <a:buNone/>
            </a:pPr>
            <a:r>
              <a:rPr b="0" lang="en" sz="1000" u="none">
                <a:solidFill>
                  <a:srgbClr val="3A3838"/>
                </a:solidFill>
                <a:latin typeface="Questrial"/>
                <a:ea typeface="Questrial"/>
                <a:cs typeface="Questrial"/>
                <a:sym typeface="Questrial"/>
              </a:rPr>
              <a:t>Refers to a good or service being offered by a company ideally a product</a:t>
            </a:r>
            <a:endParaRPr sz="1100"/>
          </a:p>
        </p:txBody>
      </p:sp>
      <p:sp>
        <p:nvSpPr>
          <p:cNvPr id="194" name="Google Shape;194;p35"/>
          <p:cNvSpPr txBox="1"/>
          <p:nvPr/>
        </p:nvSpPr>
        <p:spPr>
          <a:xfrm>
            <a:off x="5026521" y="1321254"/>
            <a:ext cx="443873" cy="779636"/>
          </a:xfrm>
          <a:prstGeom prst="rect">
            <a:avLst/>
          </a:prstGeom>
          <a:noFill/>
          <a:ln>
            <a:noFill/>
          </a:ln>
        </p:spPr>
        <p:txBody>
          <a:bodyPr anchorCtr="0" anchor="t" bIns="34275" lIns="68575" spcFirstLastPara="1" rIns="68575" wrap="square" tIns="240025">
            <a:noAutofit/>
          </a:bodyPr>
          <a:lstStyle/>
          <a:p>
            <a:pPr indent="0" lvl="0" marL="0" marR="0" rtl="0" algn="ctr">
              <a:lnSpc>
                <a:spcPct val="86956"/>
              </a:lnSpc>
              <a:spcBef>
                <a:spcPts val="0"/>
              </a:spcBef>
              <a:spcAft>
                <a:spcPts val="0"/>
              </a:spcAft>
              <a:buNone/>
            </a:pPr>
            <a:r>
              <a:rPr lang="en" sz="4300">
                <a:solidFill>
                  <a:srgbClr val="00549F"/>
                </a:solidFill>
                <a:latin typeface="Questrial"/>
                <a:ea typeface="Questrial"/>
                <a:cs typeface="Questrial"/>
                <a:sym typeface="Questrial"/>
              </a:rPr>
              <a:t>4</a:t>
            </a:r>
            <a:endParaRPr sz="1100"/>
          </a:p>
        </p:txBody>
      </p:sp>
      <p:sp>
        <p:nvSpPr>
          <p:cNvPr id="195" name="Google Shape;195;p35"/>
          <p:cNvSpPr txBox="1"/>
          <p:nvPr/>
        </p:nvSpPr>
        <p:spPr>
          <a:xfrm>
            <a:off x="5035427" y="3288572"/>
            <a:ext cx="443873" cy="779636"/>
          </a:xfrm>
          <a:prstGeom prst="rect">
            <a:avLst/>
          </a:prstGeom>
          <a:noFill/>
          <a:ln>
            <a:noFill/>
          </a:ln>
        </p:spPr>
        <p:txBody>
          <a:bodyPr anchorCtr="0" anchor="t" bIns="34275" lIns="68575" spcFirstLastPara="1" rIns="68575" wrap="square" tIns="240025">
            <a:noAutofit/>
          </a:bodyPr>
          <a:lstStyle/>
          <a:p>
            <a:pPr indent="0" lvl="0" marL="0" marR="0" rtl="0" algn="ctr">
              <a:lnSpc>
                <a:spcPct val="86956"/>
              </a:lnSpc>
              <a:spcBef>
                <a:spcPts val="0"/>
              </a:spcBef>
              <a:spcAft>
                <a:spcPts val="0"/>
              </a:spcAft>
              <a:buNone/>
            </a:pPr>
            <a:r>
              <a:rPr lang="en" sz="4300">
                <a:solidFill>
                  <a:srgbClr val="28ABE3"/>
                </a:solidFill>
                <a:latin typeface="Questrial"/>
                <a:ea typeface="Questrial"/>
                <a:cs typeface="Questrial"/>
                <a:sym typeface="Questrial"/>
              </a:rPr>
              <a:t>6</a:t>
            </a:r>
            <a:endParaRPr sz="1100"/>
          </a:p>
        </p:txBody>
      </p:sp>
      <p:sp>
        <p:nvSpPr>
          <p:cNvPr id="196" name="Google Shape;196;p35"/>
          <p:cNvSpPr txBox="1"/>
          <p:nvPr/>
        </p:nvSpPr>
        <p:spPr>
          <a:xfrm>
            <a:off x="5032663" y="2335867"/>
            <a:ext cx="443873" cy="779636"/>
          </a:xfrm>
          <a:prstGeom prst="rect">
            <a:avLst/>
          </a:prstGeom>
          <a:noFill/>
          <a:ln>
            <a:noFill/>
          </a:ln>
        </p:spPr>
        <p:txBody>
          <a:bodyPr anchorCtr="0" anchor="t" bIns="34275" lIns="68575" spcFirstLastPara="1" rIns="68575" wrap="square" tIns="240025">
            <a:noAutofit/>
          </a:bodyPr>
          <a:lstStyle/>
          <a:p>
            <a:pPr indent="0" lvl="0" marL="0" marR="0" rtl="0" algn="ctr">
              <a:lnSpc>
                <a:spcPct val="86956"/>
              </a:lnSpc>
              <a:spcBef>
                <a:spcPts val="0"/>
              </a:spcBef>
              <a:spcAft>
                <a:spcPts val="0"/>
              </a:spcAft>
              <a:buNone/>
            </a:pPr>
            <a:r>
              <a:rPr lang="en" sz="4300">
                <a:solidFill>
                  <a:srgbClr val="FFDA26"/>
                </a:solidFill>
                <a:latin typeface="Questrial"/>
                <a:ea typeface="Questrial"/>
                <a:cs typeface="Questrial"/>
                <a:sym typeface="Questrial"/>
              </a:rPr>
              <a:t>5</a:t>
            </a:r>
            <a:endParaRPr sz="1100"/>
          </a:p>
        </p:txBody>
      </p:sp>
      <p:sp>
        <p:nvSpPr>
          <p:cNvPr id="197" name="Google Shape;197;p35"/>
          <p:cNvSpPr txBox="1"/>
          <p:nvPr/>
        </p:nvSpPr>
        <p:spPr>
          <a:xfrm>
            <a:off x="1334095" y="3354620"/>
            <a:ext cx="1018500" cy="242374"/>
          </a:xfrm>
          <a:prstGeom prst="rect">
            <a:avLst/>
          </a:prstGeom>
          <a:no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rPr b="1" lang="en" sz="1100">
                <a:solidFill>
                  <a:srgbClr val="193B5C"/>
                </a:solidFill>
                <a:latin typeface="Questrial"/>
                <a:ea typeface="Questrial"/>
                <a:cs typeface="Questrial"/>
                <a:sym typeface="Questrial"/>
              </a:rPr>
              <a:t>MEET THE CEO</a:t>
            </a:r>
            <a:endParaRPr sz="1100"/>
          </a:p>
        </p:txBody>
      </p:sp>
      <p:sp>
        <p:nvSpPr>
          <p:cNvPr id="198" name="Google Shape;198;p35"/>
          <p:cNvSpPr txBox="1"/>
          <p:nvPr/>
        </p:nvSpPr>
        <p:spPr>
          <a:xfrm>
            <a:off x="1331875" y="3598732"/>
            <a:ext cx="2861885" cy="485928"/>
          </a:xfrm>
          <a:prstGeom prst="rect">
            <a:avLst/>
          </a:prstGeom>
          <a:noFill/>
          <a:ln>
            <a:noFill/>
          </a:ln>
        </p:spPr>
        <p:txBody>
          <a:bodyPr anchorCtr="0" anchor="t" bIns="40775" lIns="81550" spcFirstLastPara="1" rIns="81550" wrap="square" tIns="40775">
            <a:noAutofit/>
          </a:bodyPr>
          <a:lstStyle/>
          <a:p>
            <a:pPr indent="0" lvl="0" marL="0" marR="0" rtl="0" algn="l">
              <a:lnSpc>
                <a:spcPct val="159259"/>
              </a:lnSpc>
              <a:spcBef>
                <a:spcPts val="0"/>
              </a:spcBef>
              <a:spcAft>
                <a:spcPts val="0"/>
              </a:spcAft>
              <a:buClr>
                <a:srgbClr val="3A3838"/>
              </a:buClr>
              <a:buSzPts val="1000"/>
              <a:buFont typeface="Arial"/>
              <a:buNone/>
            </a:pPr>
            <a:r>
              <a:rPr b="0" lang="en" sz="1000" u="none">
                <a:solidFill>
                  <a:srgbClr val="3A3838"/>
                </a:solidFill>
                <a:latin typeface="Questrial"/>
                <a:ea typeface="Questrial"/>
                <a:cs typeface="Questrial"/>
                <a:sym typeface="Questrial"/>
              </a:rPr>
              <a:t>Refers to a good or service being offered by a company ideally a product</a:t>
            </a:r>
            <a:endParaRPr sz="1100"/>
          </a:p>
        </p:txBody>
      </p:sp>
      <p:sp>
        <p:nvSpPr>
          <p:cNvPr id="199" name="Google Shape;199;p35"/>
          <p:cNvSpPr txBox="1"/>
          <p:nvPr/>
        </p:nvSpPr>
        <p:spPr>
          <a:xfrm>
            <a:off x="1344352" y="1402728"/>
            <a:ext cx="1001716" cy="242374"/>
          </a:xfrm>
          <a:prstGeom prst="rect">
            <a:avLst/>
          </a:prstGeom>
          <a:no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rPr b="1" lang="en" sz="1100">
                <a:solidFill>
                  <a:srgbClr val="193B5C"/>
                </a:solidFill>
                <a:latin typeface="Questrial"/>
                <a:ea typeface="Questrial"/>
                <a:cs typeface="Questrial"/>
                <a:sym typeface="Questrial"/>
              </a:rPr>
              <a:t>Ex. ABOUT US</a:t>
            </a:r>
            <a:endParaRPr sz="1100"/>
          </a:p>
        </p:txBody>
      </p:sp>
      <p:sp>
        <p:nvSpPr>
          <p:cNvPr id="200" name="Google Shape;200;p35"/>
          <p:cNvSpPr txBox="1"/>
          <p:nvPr/>
        </p:nvSpPr>
        <p:spPr>
          <a:xfrm>
            <a:off x="1331875" y="1646839"/>
            <a:ext cx="2861885" cy="485928"/>
          </a:xfrm>
          <a:prstGeom prst="rect">
            <a:avLst/>
          </a:prstGeom>
          <a:noFill/>
          <a:ln>
            <a:noFill/>
          </a:ln>
        </p:spPr>
        <p:txBody>
          <a:bodyPr anchorCtr="0" anchor="t" bIns="40775" lIns="81550" spcFirstLastPara="1" rIns="81550" wrap="square" tIns="40775">
            <a:noAutofit/>
          </a:bodyPr>
          <a:lstStyle/>
          <a:p>
            <a:pPr indent="0" lvl="0" marL="0" marR="0" rtl="0" algn="l">
              <a:lnSpc>
                <a:spcPct val="159259"/>
              </a:lnSpc>
              <a:spcBef>
                <a:spcPts val="0"/>
              </a:spcBef>
              <a:spcAft>
                <a:spcPts val="0"/>
              </a:spcAft>
              <a:buClr>
                <a:srgbClr val="3A3838"/>
              </a:buClr>
              <a:buSzPts val="1000"/>
              <a:buFont typeface="Arial"/>
              <a:buNone/>
            </a:pPr>
            <a:r>
              <a:rPr b="0" lang="en" sz="1000" u="none">
                <a:solidFill>
                  <a:srgbClr val="3A3838"/>
                </a:solidFill>
                <a:latin typeface="Questrial"/>
                <a:ea typeface="Questrial"/>
                <a:cs typeface="Questrial"/>
                <a:sym typeface="Questrial"/>
              </a:rPr>
              <a:t>Refers to a good or service being offered by a company ideally a product</a:t>
            </a:r>
            <a:endParaRPr sz="1100"/>
          </a:p>
        </p:txBody>
      </p:sp>
      <p:sp>
        <p:nvSpPr>
          <p:cNvPr id="201" name="Google Shape;201;p35"/>
          <p:cNvSpPr txBox="1"/>
          <p:nvPr/>
        </p:nvSpPr>
        <p:spPr>
          <a:xfrm>
            <a:off x="1305954" y="2369882"/>
            <a:ext cx="1382254" cy="242374"/>
          </a:xfrm>
          <a:prstGeom prst="rect">
            <a:avLst/>
          </a:prstGeom>
          <a:no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rPr b="1" lang="en" sz="1100">
                <a:solidFill>
                  <a:srgbClr val="193B5C"/>
                </a:solidFill>
                <a:latin typeface="Questrial"/>
                <a:ea typeface="Questrial"/>
                <a:cs typeface="Questrial"/>
                <a:sym typeface="Questrial"/>
              </a:rPr>
              <a:t>WELCOME MESSAGE</a:t>
            </a:r>
            <a:endParaRPr sz="1100"/>
          </a:p>
        </p:txBody>
      </p:sp>
      <p:sp>
        <p:nvSpPr>
          <p:cNvPr id="202" name="Google Shape;202;p35"/>
          <p:cNvSpPr txBox="1"/>
          <p:nvPr/>
        </p:nvSpPr>
        <p:spPr>
          <a:xfrm>
            <a:off x="1331875" y="2613994"/>
            <a:ext cx="2861885" cy="485928"/>
          </a:xfrm>
          <a:prstGeom prst="rect">
            <a:avLst/>
          </a:prstGeom>
          <a:noFill/>
          <a:ln>
            <a:noFill/>
          </a:ln>
        </p:spPr>
        <p:txBody>
          <a:bodyPr anchorCtr="0" anchor="t" bIns="40775" lIns="81550" spcFirstLastPara="1" rIns="81550" wrap="square" tIns="40775">
            <a:noAutofit/>
          </a:bodyPr>
          <a:lstStyle/>
          <a:p>
            <a:pPr indent="0" lvl="0" marL="0" marR="0" rtl="0" algn="l">
              <a:lnSpc>
                <a:spcPct val="159259"/>
              </a:lnSpc>
              <a:spcBef>
                <a:spcPts val="0"/>
              </a:spcBef>
              <a:spcAft>
                <a:spcPts val="0"/>
              </a:spcAft>
              <a:buClr>
                <a:srgbClr val="3A3838"/>
              </a:buClr>
              <a:buSzPts val="1000"/>
              <a:buFont typeface="Arial"/>
              <a:buNone/>
            </a:pPr>
            <a:r>
              <a:rPr b="0" lang="en" sz="1000" u="none">
                <a:solidFill>
                  <a:srgbClr val="3A3838"/>
                </a:solidFill>
                <a:latin typeface="Questrial"/>
                <a:ea typeface="Questrial"/>
                <a:cs typeface="Questrial"/>
                <a:sym typeface="Questrial"/>
              </a:rPr>
              <a:t>Refers to a good or service being offered by a company ideally a product</a:t>
            </a:r>
            <a:endParaRPr sz="1100"/>
          </a:p>
        </p:txBody>
      </p:sp>
      <p:sp>
        <p:nvSpPr>
          <p:cNvPr id="203" name="Google Shape;203;p35"/>
          <p:cNvSpPr txBox="1"/>
          <p:nvPr/>
        </p:nvSpPr>
        <p:spPr>
          <a:xfrm>
            <a:off x="711541" y="2330288"/>
            <a:ext cx="443873" cy="779636"/>
          </a:xfrm>
          <a:prstGeom prst="rect">
            <a:avLst/>
          </a:prstGeom>
          <a:noFill/>
          <a:ln>
            <a:noFill/>
          </a:ln>
        </p:spPr>
        <p:txBody>
          <a:bodyPr anchorCtr="0" anchor="t" bIns="34275" lIns="68575" spcFirstLastPara="1" rIns="68575" wrap="square" tIns="240025">
            <a:noAutofit/>
          </a:bodyPr>
          <a:lstStyle/>
          <a:p>
            <a:pPr indent="0" lvl="0" marL="0" marR="0" rtl="0" algn="ctr">
              <a:lnSpc>
                <a:spcPct val="86956"/>
              </a:lnSpc>
              <a:spcBef>
                <a:spcPts val="0"/>
              </a:spcBef>
              <a:spcAft>
                <a:spcPts val="0"/>
              </a:spcAft>
              <a:buNone/>
            </a:pPr>
            <a:r>
              <a:rPr lang="en" sz="4300">
                <a:solidFill>
                  <a:srgbClr val="EB431C"/>
                </a:solidFill>
                <a:latin typeface="Questrial"/>
                <a:ea typeface="Questrial"/>
                <a:cs typeface="Questrial"/>
                <a:sym typeface="Questrial"/>
              </a:rPr>
              <a:t>2</a:t>
            </a:r>
            <a:endParaRPr sz="1100"/>
          </a:p>
        </p:txBody>
      </p:sp>
      <p:sp>
        <p:nvSpPr>
          <p:cNvPr id="204" name="Google Shape;204;p35"/>
          <p:cNvSpPr txBox="1"/>
          <p:nvPr/>
        </p:nvSpPr>
        <p:spPr>
          <a:xfrm>
            <a:off x="711541" y="3288572"/>
            <a:ext cx="443873" cy="779636"/>
          </a:xfrm>
          <a:prstGeom prst="rect">
            <a:avLst/>
          </a:prstGeom>
          <a:noFill/>
          <a:ln>
            <a:noFill/>
          </a:ln>
        </p:spPr>
        <p:txBody>
          <a:bodyPr anchorCtr="0" anchor="t" bIns="34275" lIns="68575" spcFirstLastPara="1" rIns="68575" wrap="square" tIns="240025">
            <a:noAutofit/>
          </a:bodyPr>
          <a:lstStyle/>
          <a:p>
            <a:pPr indent="0" lvl="0" marL="0" marR="0" rtl="0" algn="ctr">
              <a:lnSpc>
                <a:spcPct val="86956"/>
              </a:lnSpc>
              <a:spcBef>
                <a:spcPts val="0"/>
              </a:spcBef>
              <a:spcAft>
                <a:spcPts val="0"/>
              </a:spcAft>
              <a:buNone/>
            </a:pPr>
            <a:r>
              <a:rPr lang="en" sz="4300">
                <a:solidFill>
                  <a:srgbClr val="6C6F70"/>
                </a:solidFill>
                <a:latin typeface="Questrial"/>
                <a:ea typeface="Questrial"/>
                <a:cs typeface="Questrial"/>
                <a:sym typeface="Questrial"/>
              </a:rPr>
              <a:t>3</a:t>
            </a:r>
            <a:endParaRPr sz="1100"/>
          </a:p>
        </p:txBody>
      </p:sp>
      <p:sp>
        <p:nvSpPr>
          <p:cNvPr id="205" name="Google Shape;205;p35"/>
          <p:cNvSpPr txBox="1"/>
          <p:nvPr/>
        </p:nvSpPr>
        <p:spPr>
          <a:xfrm>
            <a:off x="711541" y="1354538"/>
            <a:ext cx="443873" cy="779636"/>
          </a:xfrm>
          <a:prstGeom prst="rect">
            <a:avLst/>
          </a:prstGeom>
          <a:noFill/>
          <a:ln>
            <a:noFill/>
          </a:ln>
        </p:spPr>
        <p:txBody>
          <a:bodyPr anchorCtr="0" anchor="t" bIns="34275" lIns="68575" spcFirstLastPara="1" rIns="68575" wrap="square" tIns="240025">
            <a:noAutofit/>
          </a:bodyPr>
          <a:lstStyle/>
          <a:p>
            <a:pPr indent="0" lvl="0" marL="0" marR="0" rtl="0" algn="ctr">
              <a:lnSpc>
                <a:spcPct val="86956"/>
              </a:lnSpc>
              <a:spcBef>
                <a:spcPts val="0"/>
              </a:spcBef>
              <a:spcAft>
                <a:spcPts val="0"/>
              </a:spcAft>
              <a:buNone/>
            </a:pPr>
            <a:r>
              <a:rPr lang="en" sz="4300">
                <a:solidFill>
                  <a:srgbClr val="0F2749"/>
                </a:solidFill>
                <a:latin typeface="Questrial"/>
                <a:ea typeface="Questrial"/>
                <a:cs typeface="Questrial"/>
                <a:sym typeface="Questrial"/>
              </a:rPr>
              <a:t>1</a:t>
            </a:r>
            <a:endParaRPr sz="1100"/>
          </a:p>
        </p:txBody>
      </p:sp>
      <p:sp>
        <p:nvSpPr>
          <p:cNvPr id="206" name="Google Shape;206;p35"/>
          <p:cNvSpPr txBox="1"/>
          <p:nvPr/>
        </p:nvSpPr>
        <p:spPr>
          <a:xfrm>
            <a:off x="1540239" y="4882804"/>
            <a:ext cx="6442023" cy="175366"/>
          </a:xfrm>
          <a:prstGeom prst="rect">
            <a:avLst/>
          </a:prstGeom>
          <a:noFill/>
          <a:ln>
            <a:noFill/>
          </a:ln>
        </p:spPr>
        <p:txBody>
          <a:bodyPr anchorCtr="0" anchor="t" bIns="19025" lIns="19025" spcFirstLastPara="1" rIns="19025" wrap="square" tIns="19025">
            <a:noAutofit/>
          </a:bodyPr>
          <a:lstStyle/>
          <a:p>
            <a:pPr indent="0" lvl="0" marL="0" marR="0" rtl="0" algn="ctr">
              <a:spcBef>
                <a:spcPts val="0"/>
              </a:spcBef>
              <a:spcAft>
                <a:spcPts val="0"/>
              </a:spcAft>
              <a:buNone/>
            </a:pPr>
            <a:r>
              <a:rPr b="0" i="0" lang="en" sz="800" u="none" strike="noStrike">
                <a:solidFill>
                  <a:schemeClr val="dk1"/>
                </a:solidFill>
                <a:latin typeface="Questrial"/>
                <a:ea typeface="Questrial"/>
                <a:cs typeface="Questrial"/>
                <a:sym typeface="Questrial"/>
              </a:rPr>
              <a:t>Copyright © OASIS Open 2018. Portions copyright LookingGlass Inc. and Symantec Inc. All Rights Reserved</a:t>
            </a:r>
            <a:br>
              <a:rPr lang="en" sz="800">
                <a:solidFill>
                  <a:schemeClr val="dk1"/>
                </a:solidFill>
                <a:latin typeface="Questrial"/>
                <a:ea typeface="Questrial"/>
                <a:cs typeface="Questrial"/>
                <a:sym typeface="Questrial"/>
              </a:rPr>
            </a:br>
            <a:endParaRPr sz="800">
              <a:solidFill>
                <a:srgbClr val="757070"/>
              </a:solidFill>
              <a:latin typeface="Questrial"/>
              <a:ea typeface="Questrial"/>
              <a:cs typeface="Questrial"/>
              <a:sym typeface="Questrial"/>
            </a:endParaRPr>
          </a:p>
        </p:txBody>
      </p:sp>
      <p:pic>
        <p:nvPicPr>
          <p:cNvPr id="207" name="Google Shape;207;p35"/>
          <p:cNvPicPr preferRelativeResize="0"/>
          <p:nvPr/>
        </p:nvPicPr>
        <p:blipFill rotWithShape="1">
          <a:blip r:embed="rId3">
            <a:alphaModFix/>
          </a:blip>
          <a:srcRect b="0" l="0" r="0" t="0"/>
          <a:stretch/>
        </p:blipFill>
        <p:spPr>
          <a:xfrm>
            <a:off x="123088" y="4797475"/>
            <a:ext cx="1221265" cy="346025"/>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order TOC">
  <p:cSld name="Border TOC">
    <p:spTree>
      <p:nvGrpSpPr>
        <p:cNvPr id="208" name="Shape 208"/>
        <p:cNvGrpSpPr/>
        <p:nvPr/>
      </p:nvGrpSpPr>
      <p:grpSpPr>
        <a:xfrm>
          <a:off x="0" y="0"/>
          <a:ext cx="0" cy="0"/>
          <a:chOff x="0" y="0"/>
          <a:chExt cx="0" cy="0"/>
        </a:xfrm>
      </p:grpSpPr>
      <p:pic>
        <p:nvPicPr>
          <p:cNvPr id="209" name="Google Shape;209;p36"/>
          <p:cNvPicPr preferRelativeResize="0"/>
          <p:nvPr/>
        </p:nvPicPr>
        <p:blipFill rotWithShape="1">
          <a:blip r:embed="rId2">
            <a:alphaModFix/>
          </a:blip>
          <a:srcRect b="38656" l="0" r="0" t="56895"/>
          <a:stretch/>
        </p:blipFill>
        <p:spPr>
          <a:xfrm>
            <a:off x="0" y="4810260"/>
            <a:ext cx="9144001" cy="334484"/>
          </a:xfrm>
          <a:prstGeom prst="rect">
            <a:avLst/>
          </a:prstGeom>
          <a:noFill/>
          <a:ln>
            <a:noFill/>
          </a:ln>
        </p:spPr>
      </p:pic>
      <p:sp>
        <p:nvSpPr>
          <p:cNvPr id="210" name="Google Shape;210;p36"/>
          <p:cNvSpPr txBox="1"/>
          <p:nvPr>
            <p:ph type="title"/>
          </p:nvPr>
        </p:nvSpPr>
        <p:spPr>
          <a:xfrm>
            <a:off x="342990" y="54584"/>
            <a:ext cx="8390440" cy="570109"/>
          </a:xfrm>
          <a:prstGeom prst="rect">
            <a:avLst/>
          </a:prstGeom>
          <a:noFill/>
          <a:ln>
            <a:noFill/>
          </a:ln>
        </p:spPr>
        <p:txBody>
          <a:bodyPr anchorCtr="0" anchor="b" bIns="68575" lIns="68575" spcFirstLastPara="1" rIns="68575" wrap="square" tIns="68575"/>
          <a:lstStyle>
            <a:lvl1pPr lvl="0" marR="0" rtl="0" algn="l">
              <a:lnSpc>
                <a:spcPct val="90000"/>
              </a:lnSpc>
              <a:spcBef>
                <a:spcPts val="0"/>
              </a:spcBef>
              <a:spcAft>
                <a:spcPts val="0"/>
              </a:spcAft>
              <a:buClr>
                <a:srgbClr val="193B5C"/>
              </a:buClr>
              <a:buSzPts val="3600"/>
              <a:buFont typeface="Lato Hairline"/>
              <a:buNone/>
              <a:defRPr b="1" i="0" sz="2500" u="none" cap="none" strike="noStrike">
                <a:solidFill>
                  <a:srgbClr val="193B5C"/>
                </a:solidFill>
                <a:latin typeface="Questrial"/>
                <a:ea typeface="Questrial"/>
                <a:cs typeface="Questrial"/>
                <a:sym typeface="Questrial"/>
              </a:defRPr>
            </a:lvl1pPr>
            <a:lvl2pPr lvl="1">
              <a:spcBef>
                <a:spcPts val="0"/>
              </a:spcBef>
              <a:spcAft>
                <a:spcPts val="0"/>
              </a:spcAft>
              <a:buSzPts val="3600"/>
              <a:buFont typeface="Lato Hairline"/>
              <a:buNone/>
              <a:defRPr sz="1400">
                <a:latin typeface="Lato Hairline"/>
                <a:ea typeface="Lato Hairline"/>
                <a:cs typeface="Lato Hairline"/>
                <a:sym typeface="Lato Hairline"/>
              </a:defRPr>
            </a:lvl2pPr>
            <a:lvl3pPr lvl="2">
              <a:spcBef>
                <a:spcPts val="0"/>
              </a:spcBef>
              <a:spcAft>
                <a:spcPts val="0"/>
              </a:spcAft>
              <a:buSzPts val="3600"/>
              <a:buFont typeface="Lato Hairline"/>
              <a:buNone/>
              <a:defRPr sz="1400">
                <a:latin typeface="Lato Hairline"/>
                <a:ea typeface="Lato Hairline"/>
                <a:cs typeface="Lato Hairline"/>
                <a:sym typeface="Lato Hairline"/>
              </a:defRPr>
            </a:lvl3pPr>
            <a:lvl4pPr lvl="3">
              <a:spcBef>
                <a:spcPts val="0"/>
              </a:spcBef>
              <a:spcAft>
                <a:spcPts val="0"/>
              </a:spcAft>
              <a:buSzPts val="3600"/>
              <a:buFont typeface="Lato Hairline"/>
              <a:buNone/>
              <a:defRPr sz="1400">
                <a:latin typeface="Lato Hairline"/>
                <a:ea typeface="Lato Hairline"/>
                <a:cs typeface="Lato Hairline"/>
                <a:sym typeface="Lato Hairline"/>
              </a:defRPr>
            </a:lvl4pPr>
            <a:lvl5pPr lvl="4">
              <a:spcBef>
                <a:spcPts val="0"/>
              </a:spcBef>
              <a:spcAft>
                <a:spcPts val="0"/>
              </a:spcAft>
              <a:buSzPts val="3600"/>
              <a:buFont typeface="Lato Hairline"/>
              <a:buNone/>
              <a:defRPr sz="1400">
                <a:latin typeface="Lato Hairline"/>
                <a:ea typeface="Lato Hairline"/>
                <a:cs typeface="Lato Hairline"/>
                <a:sym typeface="Lato Hairline"/>
              </a:defRPr>
            </a:lvl5pPr>
            <a:lvl6pPr lvl="5">
              <a:spcBef>
                <a:spcPts val="0"/>
              </a:spcBef>
              <a:spcAft>
                <a:spcPts val="0"/>
              </a:spcAft>
              <a:buSzPts val="3600"/>
              <a:buFont typeface="Lato Hairline"/>
              <a:buNone/>
              <a:defRPr sz="1400">
                <a:latin typeface="Lato Hairline"/>
                <a:ea typeface="Lato Hairline"/>
                <a:cs typeface="Lato Hairline"/>
                <a:sym typeface="Lato Hairline"/>
              </a:defRPr>
            </a:lvl6pPr>
            <a:lvl7pPr lvl="6">
              <a:spcBef>
                <a:spcPts val="0"/>
              </a:spcBef>
              <a:spcAft>
                <a:spcPts val="0"/>
              </a:spcAft>
              <a:buSzPts val="3600"/>
              <a:buFont typeface="Lato Hairline"/>
              <a:buNone/>
              <a:defRPr sz="1400">
                <a:latin typeface="Lato Hairline"/>
                <a:ea typeface="Lato Hairline"/>
                <a:cs typeface="Lato Hairline"/>
                <a:sym typeface="Lato Hairline"/>
              </a:defRPr>
            </a:lvl7pPr>
            <a:lvl8pPr lvl="7">
              <a:spcBef>
                <a:spcPts val="0"/>
              </a:spcBef>
              <a:spcAft>
                <a:spcPts val="0"/>
              </a:spcAft>
              <a:buSzPts val="3600"/>
              <a:buFont typeface="Lato Hairline"/>
              <a:buNone/>
              <a:defRPr sz="1400">
                <a:latin typeface="Lato Hairline"/>
                <a:ea typeface="Lato Hairline"/>
                <a:cs typeface="Lato Hairline"/>
                <a:sym typeface="Lato Hairline"/>
              </a:defRPr>
            </a:lvl8pPr>
            <a:lvl9pPr lvl="8">
              <a:spcBef>
                <a:spcPts val="0"/>
              </a:spcBef>
              <a:spcAft>
                <a:spcPts val="0"/>
              </a:spcAft>
              <a:buSzPts val="3600"/>
              <a:buFont typeface="Lato Hairline"/>
              <a:buNone/>
              <a:defRPr sz="1400">
                <a:latin typeface="Lato Hairline"/>
                <a:ea typeface="Lato Hairline"/>
                <a:cs typeface="Lato Hairline"/>
                <a:sym typeface="Lato Hairline"/>
              </a:defRPr>
            </a:lvl9pPr>
          </a:lstStyle>
          <a:p/>
        </p:txBody>
      </p:sp>
      <p:pic>
        <p:nvPicPr>
          <p:cNvPr id="211" name="Google Shape;211;p36"/>
          <p:cNvPicPr preferRelativeResize="0"/>
          <p:nvPr/>
        </p:nvPicPr>
        <p:blipFill rotWithShape="1">
          <a:blip r:embed="rId3">
            <a:alphaModFix amt="20000"/>
          </a:blip>
          <a:srcRect b="0" l="0" r="0" t="0"/>
          <a:stretch/>
        </p:blipFill>
        <p:spPr>
          <a:xfrm>
            <a:off x="220435" y="624693"/>
            <a:ext cx="8637815" cy="582763"/>
          </a:xfrm>
          <a:prstGeom prst="rect">
            <a:avLst/>
          </a:prstGeom>
          <a:noFill/>
          <a:ln>
            <a:noFill/>
          </a:ln>
        </p:spPr>
      </p:pic>
      <p:sp>
        <p:nvSpPr>
          <p:cNvPr id="212" name="Google Shape;212;p36"/>
          <p:cNvSpPr txBox="1"/>
          <p:nvPr/>
        </p:nvSpPr>
        <p:spPr>
          <a:xfrm>
            <a:off x="7508255" y="4886628"/>
            <a:ext cx="1237121" cy="167719"/>
          </a:xfrm>
          <a:prstGeom prst="rect">
            <a:avLst/>
          </a:prstGeom>
          <a:noFill/>
          <a:ln>
            <a:noFill/>
          </a:ln>
        </p:spPr>
        <p:txBody>
          <a:bodyPr anchorCtr="0" anchor="t" bIns="19025" lIns="19025" spcFirstLastPara="1" rIns="19025" wrap="square" tIns="19025">
            <a:noAutofit/>
          </a:bodyPr>
          <a:lstStyle/>
          <a:p>
            <a:pPr indent="0" lvl="0" marL="0" marR="0" rtl="0" algn="r">
              <a:spcBef>
                <a:spcPts val="0"/>
              </a:spcBef>
              <a:spcAft>
                <a:spcPts val="0"/>
              </a:spcAft>
              <a:buNone/>
            </a:pPr>
            <a:fld id="{00000000-1234-1234-1234-123412341234}" type="slidenum">
              <a:rPr lang="en" sz="800">
                <a:solidFill>
                  <a:schemeClr val="lt1"/>
                </a:solidFill>
                <a:latin typeface="Calibri"/>
                <a:ea typeface="Calibri"/>
                <a:cs typeface="Calibri"/>
                <a:sym typeface="Calibri"/>
              </a:rPr>
              <a:t>‹#›</a:t>
            </a:fld>
            <a:endParaRPr sz="800">
              <a:solidFill>
                <a:schemeClr val="lt1"/>
              </a:solidFill>
              <a:latin typeface="Calibri"/>
              <a:ea typeface="Calibri"/>
              <a:cs typeface="Calibri"/>
              <a:sym typeface="Calibri"/>
            </a:endParaRPr>
          </a:p>
        </p:txBody>
      </p:sp>
      <p:sp>
        <p:nvSpPr>
          <p:cNvPr id="213" name="Google Shape;213;p36"/>
          <p:cNvSpPr txBox="1"/>
          <p:nvPr/>
        </p:nvSpPr>
        <p:spPr>
          <a:xfrm>
            <a:off x="5671210" y="3354620"/>
            <a:ext cx="703799" cy="242374"/>
          </a:xfrm>
          <a:prstGeom prst="rect">
            <a:avLst/>
          </a:prstGeom>
          <a:no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rPr b="1" lang="en" sz="1100">
                <a:solidFill>
                  <a:srgbClr val="193B5C"/>
                </a:solidFill>
                <a:latin typeface="Questrial"/>
                <a:ea typeface="Questrial"/>
                <a:cs typeface="Questrial"/>
                <a:sym typeface="Questrial"/>
              </a:rPr>
              <a:t>SERVICES</a:t>
            </a:r>
            <a:endParaRPr sz="1100"/>
          </a:p>
        </p:txBody>
      </p:sp>
      <p:sp>
        <p:nvSpPr>
          <p:cNvPr id="214" name="Google Shape;214;p36"/>
          <p:cNvSpPr txBox="1"/>
          <p:nvPr/>
        </p:nvSpPr>
        <p:spPr>
          <a:xfrm>
            <a:off x="5655760" y="3598732"/>
            <a:ext cx="2861885" cy="485928"/>
          </a:xfrm>
          <a:prstGeom prst="rect">
            <a:avLst/>
          </a:prstGeom>
          <a:noFill/>
          <a:ln>
            <a:noFill/>
          </a:ln>
        </p:spPr>
        <p:txBody>
          <a:bodyPr anchorCtr="0" anchor="t" bIns="40775" lIns="81550" spcFirstLastPara="1" rIns="81550" wrap="square" tIns="40775">
            <a:noAutofit/>
          </a:bodyPr>
          <a:lstStyle/>
          <a:p>
            <a:pPr indent="0" lvl="0" marL="0" marR="0" rtl="0" algn="l">
              <a:lnSpc>
                <a:spcPct val="159259"/>
              </a:lnSpc>
              <a:spcBef>
                <a:spcPts val="0"/>
              </a:spcBef>
              <a:spcAft>
                <a:spcPts val="0"/>
              </a:spcAft>
              <a:buClr>
                <a:srgbClr val="3A3838"/>
              </a:buClr>
              <a:buSzPts val="1000"/>
              <a:buFont typeface="Arial"/>
              <a:buNone/>
            </a:pPr>
            <a:r>
              <a:rPr lang="en" sz="1000">
                <a:solidFill>
                  <a:srgbClr val="3A3838"/>
                </a:solidFill>
                <a:latin typeface="Questrial"/>
                <a:ea typeface="Questrial"/>
                <a:cs typeface="Questrial"/>
                <a:sym typeface="Questrial"/>
              </a:rPr>
              <a:t>Refers to a good or service being offered by a company ideally a product</a:t>
            </a:r>
            <a:endParaRPr sz="1100"/>
          </a:p>
        </p:txBody>
      </p:sp>
      <p:sp>
        <p:nvSpPr>
          <p:cNvPr id="215" name="Google Shape;215;p36"/>
          <p:cNvSpPr txBox="1"/>
          <p:nvPr/>
        </p:nvSpPr>
        <p:spPr>
          <a:xfrm>
            <a:off x="5671210" y="1402728"/>
            <a:ext cx="671098" cy="242374"/>
          </a:xfrm>
          <a:prstGeom prst="rect">
            <a:avLst/>
          </a:prstGeom>
          <a:no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rPr b="1" lang="en" sz="1100">
                <a:solidFill>
                  <a:srgbClr val="193B5C"/>
                </a:solidFill>
                <a:latin typeface="Questrial"/>
                <a:ea typeface="Questrial"/>
                <a:cs typeface="Questrial"/>
                <a:sym typeface="Questrial"/>
              </a:rPr>
              <a:t>MISSION</a:t>
            </a:r>
            <a:endParaRPr sz="1100"/>
          </a:p>
        </p:txBody>
      </p:sp>
      <p:sp>
        <p:nvSpPr>
          <p:cNvPr id="216" name="Google Shape;216;p36"/>
          <p:cNvSpPr txBox="1"/>
          <p:nvPr/>
        </p:nvSpPr>
        <p:spPr>
          <a:xfrm>
            <a:off x="5655760" y="1646839"/>
            <a:ext cx="2861885" cy="485928"/>
          </a:xfrm>
          <a:prstGeom prst="rect">
            <a:avLst/>
          </a:prstGeom>
          <a:noFill/>
          <a:ln>
            <a:noFill/>
          </a:ln>
        </p:spPr>
        <p:txBody>
          <a:bodyPr anchorCtr="0" anchor="t" bIns="40775" lIns="81550" spcFirstLastPara="1" rIns="81550" wrap="square" tIns="40775">
            <a:noAutofit/>
          </a:bodyPr>
          <a:lstStyle/>
          <a:p>
            <a:pPr indent="0" lvl="0" marL="0" marR="0" rtl="0" algn="l">
              <a:lnSpc>
                <a:spcPct val="159259"/>
              </a:lnSpc>
              <a:spcBef>
                <a:spcPts val="0"/>
              </a:spcBef>
              <a:spcAft>
                <a:spcPts val="0"/>
              </a:spcAft>
              <a:buClr>
                <a:srgbClr val="3A3838"/>
              </a:buClr>
              <a:buSzPts val="1000"/>
              <a:buFont typeface="Arial"/>
              <a:buNone/>
            </a:pPr>
            <a:r>
              <a:rPr lang="en" sz="1000">
                <a:solidFill>
                  <a:srgbClr val="3A3838"/>
                </a:solidFill>
                <a:latin typeface="Questrial"/>
                <a:ea typeface="Questrial"/>
                <a:cs typeface="Questrial"/>
                <a:sym typeface="Questrial"/>
              </a:rPr>
              <a:t>Refers to a good or service being offered by a company ideally a product</a:t>
            </a:r>
            <a:endParaRPr sz="1100"/>
          </a:p>
        </p:txBody>
      </p:sp>
      <p:sp>
        <p:nvSpPr>
          <p:cNvPr id="217" name="Google Shape;217;p36"/>
          <p:cNvSpPr txBox="1"/>
          <p:nvPr/>
        </p:nvSpPr>
        <p:spPr>
          <a:xfrm>
            <a:off x="5671210" y="2369882"/>
            <a:ext cx="579727" cy="242374"/>
          </a:xfrm>
          <a:prstGeom prst="rect">
            <a:avLst/>
          </a:prstGeom>
          <a:no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rPr b="1" lang="en" sz="1100">
                <a:solidFill>
                  <a:srgbClr val="193B5C"/>
                </a:solidFill>
                <a:latin typeface="Questrial"/>
                <a:ea typeface="Questrial"/>
                <a:cs typeface="Questrial"/>
                <a:sym typeface="Questrial"/>
              </a:rPr>
              <a:t>VISION</a:t>
            </a:r>
            <a:endParaRPr sz="1100"/>
          </a:p>
        </p:txBody>
      </p:sp>
      <p:sp>
        <p:nvSpPr>
          <p:cNvPr id="218" name="Google Shape;218;p36"/>
          <p:cNvSpPr txBox="1"/>
          <p:nvPr/>
        </p:nvSpPr>
        <p:spPr>
          <a:xfrm>
            <a:off x="5655760" y="2613994"/>
            <a:ext cx="2861885" cy="485928"/>
          </a:xfrm>
          <a:prstGeom prst="rect">
            <a:avLst/>
          </a:prstGeom>
          <a:noFill/>
          <a:ln>
            <a:noFill/>
          </a:ln>
        </p:spPr>
        <p:txBody>
          <a:bodyPr anchorCtr="0" anchor="t" bIns="40775" lIns="81550" spcFirstLastPara="1" rIns="81550" wrap="square" tIns="40775">
            <a:noAutofit/>
          </a:bodyPr>
          <a:lstStyle/>
          <a:p>
            <a:pPr indent="0" lvl="0" marL="0" marR="0" rtl="0" algn="l">
              <a:lnSpc>
                <a:spcPct val="159259"/>
              </a:lnSpc>
              <a:spcBef>
                <a:spcPts val="0"/>
              </a:spcBef>
              <a:spcAft>
                <a:spcPts val="0"/>
              </a:spcAft>
              <a:buClr>
                <a:srgbClr val="3A3838"/>
              </a:buClr>
              <a:buSzPts val="1000"/>
              <a:buFont typeface="Arial"/>
              <a:buNone/>
            </a:pPr>
            <a:r>
              <a:rPr lang="en" sz="1000">
                <a:solidFill>
                  <a:srgbClr val="3A3838"/>
                </a:solidFill>
                <a:latin typeface="Questrial"/>
                <a:ea typeface="Questrial"/>
                <a:cs typeface="Questrial"/>
                <a:sym typeface="Questrial"/>
              </a:rPr>
              <a:t>Refers to a good or service being offered by a company ideally a product</a:t>
            </a:r>
            <a:endParaRPr sz="1100"/>
          </a:p>
        </p:txBody>
      </p:sp>
      <p:sp>
        <p:nvSpPr>
          <p:cNvPr id="219" name="Google Shape;219;p36"/>
          <p:cNvSpPr txBox="1"/>
          <p:nvPr/>
        </p:nvSpPr>
        <p:spPr>
          <a:xfrm>
            <a:off x="5026521" y="1321254"/>
            <a:ext cx="443873" cy="779636"/>
          </a:xfrm>
          <a:prstGeom prst="rect">
            <a:avLst/>
          </a:prstGeom>
          <a:noFill/>
          <a:ln>
            <a:noFill/>
          </a:ln>
        </p:spPr>
        <p:txBody>
          <a:bodyPr anchorCtr="0" anchor="t" bIns="34275" lIns="68575" spcFirstLastPara="1" rIns="68575" wrap="square" tIns="240025">
            <a:noAutofit/>
          </a:bodyPr>
          <a:lstStyle/>
          <a:p>
            <a:pPr indent="0" lvl="0" marL="0" marR="0" rtl="0" algn="ctr">
              <a:lnSpc>
                <a:spcPct val="86956"/>
              </a:lnSpc>
              <a:spcBef>
                <a:spcPts val="0"/>
              </a:spcBef>
              <a:spcAft>
                <a:spcPts val="0"/>
              </a:spcAft>
              <a:buNone/>
            </a:pPr>
            <a:r>
              <a:rPr lang="en" sz="4300">
                <a:solidFill>
                  <a:srgbClr val="00549F"/>
                </a:solidFill>
                <a:latin typeface="Questrial"/>
                <a:ea typeface="Questrial"/>
                <a:cs typeface="Questrial"/>
                <a:sym typeface="Questrial"/>
              </a:rPr>
              <a:t>4</a:t>
            </a:r>
            <a:endParaRPr sz="1100"/>
          </a:p>
        </p:txBody>
      </p:sp>
      <p:sp>
        <p:nvSpPr>
          <p:cNvPr id="220" name="Google Shape;220;p36"/>
          <p:cNvSpPr txBox="1"/>
          <p:nvPr/>
        </p:nvSpPr>
        <p:spPr>
          <a:xfrm>
            <a:off x="5035427" y="3288572"/>
            <a:ext cx="443873" cy="779636"/>
          </a:xfrm>
          <a:prstGeom prst="rect">
            <a:avLst/>
          </a:prstGeom>
          <a:noFill/>
          <a:ln>
            <a:noFill/>
          </a:ln>
        </p:spPr>
        <p:txBody>
          <a:bodyPr anchorCtr="0" anchor="t" bIns="34275" lIns="68575" spcFirstLastPara="1" rIns="68575" wrap="square" tIns="240025">
            <a:noAutofit/>
          </a:bodyPr>
          <a:lstStyle/>
          <a:p>
            <a:pPr indent="0" lvl="0" marL="0" marR="0" rtl="0" algn="ctr">
              <a:lnSpc>
                <a:spcPct val="86956"/>
              </a:lnSpc>
              <a:spcBef>
                <a:spcPts val="0"/>
              </a:spcBef>
              <a:spcAft>
                <a:spcPts val="0"/>
              </a:spcAft>
              <a:buNone/>
            </a:pPr>
            <a:r>
              <a:rPr lang="en" sz="4300">
                <a:solidFill>
                  <a:srgbClr val="28ABE3"/>
                </a:solidFill>
                <a:latin typeface="Questrial"/>
                <a:ea typeface="Questrial"/>
                <a:cs typeface="Questrial"/>
                <a:sym typeface="Questrial"/>
              </a:rPr>
              <a:t>6</a:t>
            </a:r>
            <a:endParaRPr sz="1100"/>
          </a:p>
        </p:txBody>
      </p:sp>
      <p:sp>
        <p:nvSpPr>
          <p:cNvPr id="221" name="Google Shape;221;p36"/>
          <p:cNvSpPr txBox="1"/>
          <p:nvPr/>
        </p:nvSpPr>
        <p:spPr>
          <a:xfrm>
            <a:off x="5032663" y="2335867"/>
            <a:ext cx="443873" cy="779636"/>
          </a:xfrm>
          <a:prstGeom prst="rect">
            <a:avLst/>
          </a:prstGeom>
          <a:noFill/>
          <a:ln>
            <a:noFill/>
          </a:ln>
        </p:spPr>
        <p:txBody>
          <a:bodyPr anchorCtr="0" anchor="t" bIns="34275" lIns="68575" spcFirstLastPara="1" rIns="68575" wrap="square" tIns="240025">
            <a:noAutofit/>
          </a:bodyPr>
          <a:lstStyle/>
          <a:p>
            <a:pPr indent="0" lvl="0" marL="0" marR="0" rtl="0" algn="ctr">
              <a:lnSpc>
                <a:spcPct val="86956"/>
              </a:lnSpc>
              <a:spcBef>
                <a:spcPts val="0"/>
              </a:spcBef>
              <a:spcAft>
                <a:spcPts val="0"/>
              </a:spcAft>
              <a:buNone/>
            </a:pPr>
            <a:r>
              <a:rPr lang="en" sz="4300">
                <a:solidFill>
                  <a:srgbClr val="FFDA26"/>
                </a:solidFill>
                <a:latin typeface="Questrial"/>
                <a:ea typeface="Questrial"/>
                <a:cs typeface="Questrial"/>
                <a:sym typeface="Questrial"/>
              </a:rPr>
              <a:t>5</a:t>
            </a:r>
            <a:endParaRPr sz="1100"/>
          </a:p>
        </p:txBody>
      </p:sp>
      <p:sp>
        <p:nvSpPr>
          <p:cNvPr id="222" name="Google Shape;222;p36"/>
          <p:cNvSpPr txBox="1"/>
          <p:nvPr/>
        </p:nvSpPr>
        <p:spPr>
          <a:xfrm>
            <a:off x="1334095" y="3354620"/>
            <a:ext cx="1018500" cy="242374"/>
          </a:xfrm>
          <a:prstGeom prst="rect">
            <a:avLst/>
          </a:prstGeom>
          <a:no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rPr b="1" lang="en" sz="1100">
                <a:solidFill>
                  <a:srgbClr val="193B5C"/>
                </a:solidFill>
                <a:latin typeface="Questrial"/>
                <a:ea typeface="Questrial"/>
                <a:cs typeface="Questrial"/>
                <a:sym typeface="Questrial"/>
              </a:rPr>
              <a:t>MEET THE CEO</a:t>
            </a:r>
            <a:endParaRPr sz="1100"/>
          </a:p>
        </p:txBody>
      </p:sp>
      <p:sp>
        <p:nvSpPr>
          <p:cNvPr id="223" name="Google Shape;223;p36"/>
          <p:cNvSpPr txBox="1"/>
          <p:nvPr/>
        </p:nvSpPr>
        <p:spPr>
          <a:xfrm>
            <a:off x="1331875" y="3598732"/>
            <a:ext cx="2861885" cy="485928"/>
          </a:xfrm>
          <a:prstGeom prst="rect">
            <a:avLst/>
          </a:prstGeom>
          <a:noFill/>
          <a:ln>
            <a:noFill/>
          </a:ln>
        </p:spPr>
        <p:txBody>
          <a:bodyPr anchorCtr="0" anchor="t" bIns="40775" lIns="81550" spcFirstLastPara="1" rIns="81550" wrap="square" tIns="40775">
            <a:noAutofit/>
          </a:bodyPr>
          <a:lstStyle/>
          <a:p>
            <a:pPr indent="0" lvl="0" marL="0" marR="0" rtl="0" algn="l">
              <a:lnSpc>
                <a:spcPct val="159259"/>
              </a:lnSpc>
              <a:spcBef>
                <a:spcPts val="0"/>
              </a:spcBef>
              <a:spcAft>
                <a:spcPts val="0"/>
              </a:spcAft>
              <a:buClr>
                <a:srgbClr val="3A3838"/>
              </a:buClr>
              <a:buSzPts val="1000"/>
              <a:buFont typeface="Arial"/>
              <a:buNone/>
            </a:pPr>
            <a:r>
              <a:rPr lang="en" sz="1000">
                <a:solidFill>
                  <a:srgbClr val="3A3838"/>
                </a:solidFill>
                <a:latin typeface="Questrial"/>
                <a:ea typeface="Questrial"/>
                <a:cs typeface="Questrial"/>
                <a:sym typeface="Questrial"/>
              </a:rPr>
              <a:t>Refers to a good or service being offered by a company ideally a product</a:t>
            </a:r>
            <a:endParaRPr sz="1100"/>
          </a:p>
        </p:txBody>
      </p:sp>
      <p:sp>
        <p:nvSpPr>
          <p:cNvPr id="224" name="Google Shape;224;p36"/>
          <p:cNvSpPr txBox="1"/>
          <p:nvPr/>
        </p:nvSpPr>
        <p:spPr>
          <a:xfrm>
            <a:off x="1344352" y="1402728"/>
            <a:ext cx="1001716" cy="242374"/>
          </a:xfrm>
          <a:prstGeom prst="rect">
            <a:avLst/>
          </a:prstGeom>
          <a:no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rPr b="1" lang="en" sz="1100">
                <a:solidFill>
                  <a:srgbClr val="193B5C"/>
                </a:solidFill>
                <a:latin typeface="Questrial"/>
                <a:ea typeface="Questrial"/>
                <a:cs typeface="Questrial"/>
                <a:sym typeface="Questrial"/>
              </a:rPr>
              <a:t>Ex. ABOUT US</a:t>
            </a:r>
            <a:endParaRPr sz="1100"/>
          </a:p>
        </p:txBody>
      </p:sp>
      <p:sp>
        <p:nvSpPr>
          <p:cNvPr id="225" name="Google Shape;225;p36"/>
          <p:cNvSpPr txBox="1"/>
          <p:nvPr/>
        </p:nvSpPr>
        <p:spPr>
          <a:xfrm>
            <a:off x="1331875" y="1646839"/>
            <a:ext cx="2861885" cy="485928"/>
          </a:xfrm>
          <a:prstGeom prst="rect">
            <a:avLst/>
          </a:prstGeom>
          <a:noFill/>
          <a:ln>
            <a:noFill/>
          </a:ln>
        </p:spPr>
        <p:txBody>
          <a:bodyPr anchorCtr="0" anchor="t" bIns="40775" lIns="81550" spcFirstLastPara="1" rIns="81550" wrap="square" tIns="40775">
            <a:noAutofit/>
          </a:bodyPr>
          <a:lstStyle/>
          <a:p>
            <a:pPr indent="0" lvl="0" marL="0" marR="0" rtl="0" algn="l">
              <a:lnSpc>
                <a:spcPct val="159259"/>
              </a:lnSpc>
              <a:spcBef>
                <a:spcPts val="0"/>
              </a:spcBef>
              <a:spcAft>
                <a:spcPts val="0"/>
              </a:spcAft>
              <a:buClr>
                <a:srgbClr val="3A3838"/>
              </a:buClr>
              <a:buSzPts val="1000"/>
              <a:buFont typeface="Arial"/>
              <a:buNone/>
            </a:pPr>
            <a:r>
              <a:rPr lang="en" sz="1000">
                <a:solidFill>
                  <a:srgbClr val="3A3838"/>
                </a:solidFill>
                <a:latin typeface="Questrial"/>
                <a:ea typeface="Questrial"/>
                <a:cs typeface="Questrial"/>
                <a:sym typeface="Questrial"/>
              </a:rPr>
              <a:t>Refers to a good or service being offered by a company ideally a product</a:t>
            </a:r>
            <a:endParaRPr sz="1100"/>
          </a:p>
        </p:txBody>
      </p:sp>
      <p:sp>
        <p:nvSpPr>
          <p:cNvPr id="226" name="Google Shape;226;p36"/>
          <p:cNvSpPr txBox="1"/>
          <p:nvPr/>
        </p:nvSpPr>
        <p:spPr>
          <a:xfrm>
            <a:off x="1305954" y="2369882"/>
            <a:ext cx="1382254" cy="242374"/>
          </a:xfrm>
          <a:prstGeom prst="rect">
            <a:avLst/>
          </a:prstGeom>
          <a:no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rPr b="1" lang="en" sz="1100">
                <a:solidFill>
                  <a:srgbClr val="193B5C"/>
                </a:solidFill>
                <a:latin typeface="Questrial"/>
                <a:ea typeface="Questrial"/>
                <a:cs typeface="Questrial"/>
                <a:sym typeface="Questrial"/>
              </a:rPr>
              <a:t>WELCOME MESSAGE</a:t>
            </a:r>
            <a:endParaRPr sz="1100"/>
          </a:p>
        </p:txBody>
      </p:sp>
      <p:sp>
        <p:nvSpPr>
          <p:cNvPr id="227" name="Google Shape;227;p36"/>
          <p:cNvSpPr txBox="1"/>
          <p:nvPr/>
        </p:nvSpPr>
        <p:spPr>
          <a:xfrm>
            <a:off x="1331875" y="2613994"/>
            <a:ext cx="2861885" cy="485928"/>
          </a:xfrm>
          <a:prstGeom prst="rect">
            <a:avLst/>
          </a:prstGeom>
          <a:noFill/>
          <a:ln>
            <a:noFill/>
          </a:ln>
        </p:spPr>
        <p:txBody>
          <a:bodyPr anchorCtr="0" anchor="t" bIns="40775" lIns="81550" spcFirstLastPara="1" rIns="81550" wrap="square" tIns="40775">
            <a:noAutofit/>
          </a:bodyPr>
          <a:lstStyle/>
          <a:p>
            <a:pPr indent="0" lvl="0" marL="0" marR="0" rtl="0" algn="l">
              <a:lnSpc>
                <a:spcPct val="159259"/>
              </a:lnSpc>
              <a:spcBef>
                <a:spcPts val="0"/>
              </a:spcBef>
              <a:spcAft>
                <a:spcPts val="0"/>
              </a:spcAft>
              <a:buClr>
                <a:srgbClr val="3A3838"/>
              </a:buClr>
              <a:buSzPts val="1000"/>
              <a:buFont typeface="Arial"/>
              <a:buNone/>
            </a:pPr>
            <a:r>
              <a:rPr lang="en" sz="1000">
                <a:solidFill>
                  <a:srgbClr val="3A3838"/>
                </a:solidFill>
                <a:latin typeface="Questrial"/>
                <a:ea typeface="Questrial"/>
                <a:cs typeface="Questrial"/>
                <a:sym typeface="Questrial"/>
              </a:rPr>
              <a:t>Refers to a good or service being offered by a company ideally a product</a:t>
            </a:r>
            <a:endParaRPr sz="1100"/>
          </a:p>
        </p:txBody>
      </p:sp>
      <p:sp>
        <p:nvSpPr>
          <p:cNvPr id="228" name="Google Shape;228;p36"/>
          <p:cNvSpPr txBox="1"/>
          <p:nvPr/>
        </p:nvSpPr>
        <p:spPr>
          <a:xfrm>
            <a:off x="711541" y="2330288"/>
            <a:ext cx="443873" cy="779636"/>
          </a:xfrm>
          <a:prstGeom prst="rect">
            <a:avLst/>
          </a:prstGeom>
          <a:noFill/>
          <a:ln>
            <a:noFill/>
          </a:ln>
        </p:spPr>
        <p:txBody>
          <a:bodyPr anchorCtr="0" anchor="t" bIns="34275" lIns="68575" spcFirstLastPara="1" rIns="68575" wrap="square" tIns="240025">
            <a:noAutofit/>
          </a:bodyPr>
          <a:lstStyle/>
          <a:p>
            <a:pPr indent="0" lvl="0" marL="0" marR="0" rtl="0" algn="ctr">
              <a:lnSpc>
                <a:spcPct val="86956"/>
              </a:lnSpc>
              <a:spcBef>
                <a:spcPts val="0"/>
              </a:spcBef>
              <a:spcAft>
                <a:spcPts val="0"/>
              </a:spcAft>
              <a:buNone/>
            </a:pPr>
            <a:r>
              <a:rPr lang="en" sz="4300">
                <a:solidFill>
                  <a:srgbClr val="EB431C"/>
                </a:solidFill>
                <a:latin typeface="Questrial"/>
                <a:ea typeface="Questrial"/>
                <a:cs typeface="Questrial"/>
                <a:sym typeface="Questrial"/>
              </a:rPr>
              <a:t>2</a:t>
            </a:r>
            <a:endParaRPr sz="1100"/>
          </a:p>
        </p:txBody>
      </p:sp>
      <p:sp>
        <p:nvSpPr>
          <p:cNvPr id="229" name="Google Shape;229;p36"/>
          <p:cNvSpPr txBox="1"/>
          <p:nvPr/>
        </p:nvSpPr>
        <p:spPr>
          <a:xfrm>
            <a:off x="711541" y="3288572"/>
            <a:ext cx="443873" cy="779636"/>
          </a:xfrm>
          <a:prstGeom prst="rect">
            <a:avLst/>
          </a:prstGeom>
          <a:noFill/>
          <a:ln>
            <a:noFill/>
          </a:ln>
        </p:spPr>
        <p:txBody>
          <a:bodyPr anchorCtr="0" anchor="t" bIns="34275" lIns="68575" spcFirstLastPara="1" rIns="68575" wrap="square" tIns="240025">
            <a:noAutofit/>
          </a:bodyPr>
          <a:lstStyle/>
          <a:p>
            <a:pPr indent="0" lvl="0" marL="0" marR="0" rtl="0" algn="ctr">
              <a:lnSpc>
                <a:spcPct val="86956"/>
              </a:lnSpc>
              <a:spcBef>
                <a:spcPts val="0"/>
              </a:spcBef>
              <a:spcAft>
                <a:spcPts val="0"/>
              </a:spcAft>
              <a:buNone/>
            </a:pPr>
            <a:r>
              <a:rPr lang="en" sz="4300">
                <a:solidFill>
                  <a:srgbClr val="6C6F70"/>
                </a:solidFill>
                <a:latin typeface="Questrial"/>
                <a:ea typeface="Questrial"/>
                <a:cs typeface="Questrial"/>
                <a:sym typeface="Questrial"/>
              </a:rPr>
              <a:t>3</a:t>
            </a:r>
            <a:endParaRPr sz="1100"/>
          </a:p>
        </p:txBody>
      </p:sp>
      <p:sp>
        <p:nvSpPr>
          <p:cNvPr id="230" name="Google Shape;230;p36"/>
          <p:cNvSpPr txBox="1"/>
          <p:nvPr/>
        </p:nvSpPr>
        <p:spPr>
          <a:xfrm>
            <a:off x="711541" y="1354538"/>
            <a:ext cx="443873" cy="779636"/>
          </a:xfrm>
          <a:prstGeom prst="rect">
            <a:avLst/>
          </a:prstGeom>
          <a:noFill/>
          <a:ln>
            <a:noFill/>
          </a:ln>
        </p:spPr>
        <p:txBody>
          <a:bodyPr anchorCtr="0" anchor="t" bIns="34275" lIns="68575" spcFirstLastPara="1" rIns="68575" wrap="square" tIns="240025">
            <a:noAutofit/>
          </a:bodyPr>
          <a:lstStyle/>
          <a:p>
            <a:pPr indent="0" lvl="0" marL="0" marR="0" rtl="0" algn="ctr">
              <a:lnSpc>
                <a:spcPct val="86956"/>
              </a:lnSpc>
              <a:spcBef>
                <a:spcPts val="0"/>
              </a:spcBef>
              <a:spcAft>
                <a:spcPts val="0"/>
              </a:spcAft>
              <a:buNone/>
            </a:pPr>
            <a:r>
              <a:rPr lang="en" sz="4300">
                <a:solidFill>
                  <a:srgbClr val="0F2749"/>
                </a:solidFill>
                <a:latin typeface="Questrial"/>
                <a:ea typeface="Questrial"/>
                <a:cs typeface="Questrial"/>
                <a:sym typeface="Questrial"/>
              </a:rPr>
              <a:t>1</a:t>
            </a:r>
            <a:endParaRPr sz="1100"/>
          </a:p>
        </p:txBody>
      </p:sp>
      <p:sp>
        <p:nvSpPr>
          <p:cNvPr id="231" name="Google Shape;231;p36"/>
          <p:cNvSpPr txBox="1"/>
          <p:nvPr/>
        </p:nvSpPr>
        <p:spPr>
          <a:xfrm>
            <a:off x="3835551" y="4886628"/>
            <a:ext cx="1405317" cy="167719"/>
          </a:xfrm>
          <a:prstGeom prst="rect">
            <a:avLst/>
          </a:prstGeom>
          <a:noFill/>
          <a:ln>
            <a:noFill/>
          </a:ln>
        </p:spPr>
        <p:txBody>
          <a:bodyPr anchorCtr="0" anchor="t" bIns="19025" lIns="19025" spcFirstLastPara="1" rIns="19025" wrap="square" tIns="19025">
            <a:noAutofit/>
          </a:bodyPr>
          <a:lstStyle/>
          <a:p>
            <a:pPr indent="0" lvl="0" marL="0" marR="0" rtl="0" algn="ctr">
              <a:spcBef>
                <a:spcPts val="0"/>
              </a:spcBef>
              <a:spcAft>
                <a:spcPts val="0"/>
              </a:spcAft>
              <a:buNone/>
            </a:pPr>
            <a:r>
              <a:rPr b="0" i="0" lang="en" sz="800" u="none" strike="noStrike">
                <a:solidFill>
                  <a:schemeClr val="lt1"/>
                </a:solidFill>
                <a:latin typeface="Questrial"/>
                <a:ea typeface="Questrial"/>
                <a:cs typeface="Questrial"/>
                <a:sym typeface="Questrial"/>
              </a:rPr>
              <a:t>Copyright © OASIS Open 2018. Portions copyright LookingGlass Inc. and Symantec Inc. All Rights Reserved</a:t>
            </a:r>
            <a:br>
              <a:rPr lang="en" sz="800">
                <a:solidFill>
                  <a:schemeClr val="lt1"/>
                </a:solidFill>
                <a:latin typeface="Questrial"/>
                <a:ea typeface="Questrial"/>
                <a:cs typeface="Questrial"/>
                <a:sym typeface="Questrial"/>
              </a:rPr>
            </a:br>
            <a:endParaRPr sz="800">
              <a:solidFill>
                <a:schemeClr val="lt1"/>
              </a:solidFill>
              <a:latin typeface="Questrial"/>
              <a:ea typeface="Questrial"/>
              <a:cs typeface="Questrial"/>
              <a:sym typeface="Questrial"/>
            </a:endParaRPr>
          </a:p>
        </p:txBody>
      </p:sp>
      <p:pic>
        <p:nvPicPr>
          <p:cNvPr id="232" name="Google Shape;232;p36"/>
          <p:cNvPicPr preferRelativeResize="0"/>
          <p:nvPr/>
        </p:nvPicPr>
        <p:blipFill rotWithShape="1">
          <a:blip r:embed="rId4">
            <a:alphaModFix/>
          </a:blip>
          <a:srcRect b="0" l="0" r="0" t="0"/>
          <a:stretch/>
        </p:blipFill>
        <p:spPr>
          <a:xfrm>
            <a:off x="123088" y="4843544"/>
            <a:ext cx="1032326" cy="260740"/>
          </a:xfrm>
          <a:prstGeom prst="rect">
            <a:avLst/>
          </a:prstGeom>
          <a:noFill/>
          <a:ln>
            <a:noFill/>
          </a:ln>
        </p:spPr>
      </p:pic>
      <p:pic>
        <p:nvPicPr>
          <p:cNvPr id="233" name="Google Shape;233;p36"/>
          <p:cNvPicPr preferRelativeResize="0"/>
          <p:nvPr/>
        </p:nvPicPr>
        <p:blipFill rotWithShape="1">
          <a:blip r:embed="rId4">
            <a:alphaModFix/>
          </a:blip>
          <a:srcRect b="0" l="0" r="0" t="0"/>
          <a:stretch/>
        </p:blipFill>
        <p:spPr>
          <a:xfrm>
            <a:off x="123088" y="4797475"/>
            <a:ext cx="1221265" cy="346025"/>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ue TOC">
  <p:cSld name="Blue TOC">
    <p:spTree>
      <p:nvGrpSpPr>
        <p:cNvPr id="234" name="Shape 234"/>
        <p:cNvGrpSpPr/>
        <p:nvPr/>
      </p:nvGrpSpPr>
      <p:grpSpPr>
        <a:xfrm>
          <a:off x="0" y="0"/>
          <a:ext cx="0" cy="0"/>
          <a:chOff x="0" y="0"/>
          <a:chExt cx="0" cy="0"/>
        </a:xfrm>
      </p:grpSpPr>
      <p:sp>
        <p:nvSpPr>
          <p:cNvPr id="235" name="Google Shape;235;p37"/>
          <p:cNvSpPr txBox="1"/>
          <p:nvPr/>
        </p:nvSpPr>
        <p:spPr>
          <a:xfrm>
            <a:off x="7508255" y="4886628"/>
            <a:ext cx="1237121" cy="167719"/>
          </a:xfrm>
          <a:prstGeom prst="rect">
            <a:avLst/>
          </a:prstGeom>
          <a:noFill/>
          <a:ln>
            <a:noFill/>
          </a:ln>
        </p:spPr>
        <p:txBody>
          <a:bodyPr anchorCtr="0" anchor="t" bIns="19025" lIns="19025" spcFirstLastPara="1" rIns="19025" wrap="square" tIns="19025">
            <a:noAutofit/>
          </a:bodyPr>
          <a:lstStyle/>
          <a:p>
            <a:pPr indent="0" lvl="0" marL="0" marR="0" rtl="0" algn="r">
              <a:spcBef>
                <a:spcPts val="0"/>
              </a:spcBef>
              <a:spcAft>
                <a:spcPts val="0"/>
              </a:spcAft>
              <a:buNone/>
            </a:pPr>
            <a:fld id="{00000000-1234-1234-1234-123412341234}" type="slidenum">
              <a:rPr lang="en" sz="800">
                <a:solidFill>
                  <a:srgbClr val="757070"/>
                </a:solidFill>
                <a:latin typeface="Questrial"/>
                <a:ea typeface="Questrial"/>
                <a:cs typeface="Questrial"/>
                <a:sym typeface="Questrial"/>
              </a:rPr>
              <a:t>‹#›</a:t>
            </a:fld>
            <a:endParaRPr sz="800">
              <a:solidFill>
                <a:srgbClr val="757070"/>
              </a:solidFill>
              <a:latin typeface="Questrial"/>
              <a:ea typeface="Questrial"/>
              <a:cs typeface="Questrial"/>
              <a:sym typeface="Questrial"/>
            </a:endParaRPr>
          </a:p>
        </p:txBody>
      </p:sp>
      <p:sp>
        <p:nvSpPr>
          <p:cNvPr id="236" name="Google Shape;236;p37"/>
          <p:cNvSpPr txBox="1"/>
          <p:nvPr>
            <p:ph type="title"/>
          </p:nvPr>
        </p:nvSpPr>
        <p:spPr>
          <a:xfrm>
            <a:off x="342990" y="53351"/>
            <a:ext cx="8390440" cy="570109"/>
          </a:xfrm>
          <a:prstGeom prst="rect">
            <a:avLst/>
          </a:prstGeom>
          <a:noFill/>
          <a:ln>
            <a:noFill/>
          </a:ln>
        </p:spPr>
        <p:txBody>
          <a:bodyPr anchorCtr="0" anchor="b" bIns="68575" lIns="68575" spcFirstLastPara="1" rIns="68575" wrap="square" tIns="68575"/>
          <a:lstStyle>
            <a:lvl1pPr lvl="0" marR="0" rtl="0" algn="l">
              <a:lnSpc>
                <a:spcPct val="90000"/>
              </a:lnSpc>
              <a:spcBef>
                <a:spcPts val="0"/>
              </a:spcBef>
              <a:spcAft>
                <a:spcPts val="0"/>
              </a:spcAft>
              <a:buClr>
                <a:schemeClr val="dk1"/>
              </a:buClr>
              <a:buSzPts val="3600"/>
              <a:buFont typeface="Lato Hairline"/>
              <a:buNone/>
              <a:defRPr b="1" i="0" sz="2500" u="none" cap="none" strike="noStrike">
                <a:solidFill>
                  <a:schemeClr val="dk1"/>
                </a:solidFill>
                <a:latin typeface="Questrial"/>
                <a:ea typeface="Questrial"/>
                <a:cs typeface="Questrial"/>
                <a:sym typeface="Questrial"/>
              </a:defRPr>
            </a:lvl1pPr>
            <a:lvl2pPr lvl="1">
              <a:spcBef>
                <a:spcPts val="0"/>
              </a:spcBef>
              <a:spcAft>
                <a:spcPts val="0"/>
              </a:spcAft>
              <a:buSzPts val="3600"/>
              <a:buFont typeface="Lato Hairline"/>
              <a:buNone/>
              <a:defRPr sz="1400">
                <a:latin typeface="Lato Hairline"/>
                <a:ea typeface="Lato Hairline"/>
                <a:cs typeface="Lato Hairline"/>
                <a:sym typeface="Lato Hairline"/>
              </a:defRPr>
            </a:lvl2pPr>
            <a:lvl3pPr lvl="2">
              <a:spcBef>
                <a:spcPts val="0"/>
              </a:spcBef>
              <a:spcAft>
                <a:spcPts val="0"/>
              </a:spcAft>
              <a:buSzPts val="3600"/>
              <a:buFont typeface="Lato Hairline"/>
              <a:buNone/>
              <a:defRPr sz="1400">
                <a:latin typeface="Lato Hairline"/>
                <a:ea typeface="Lato Hairline"/>
                <a:cs typeface="Lato Hairline"/>
                <a:sym typeface="Lato Hairline"/>
              </a:defRPr>
            </a:lvl3pPr>
            <a:lvl4pPr lvl="3">
              <a:spcBef>
                <a:spcPts val="0"/>
              </a:spcBef>
              <a:spcAft>
                <a:spcPts val="0"/>
              </a:spcAft>
              <a:buSzPts val="3600"/>
              <a:buFont typeface="Lato Hairline"/>
              <a:buNone/>
              <a:defRPr sz="1400">
                <a:latin typeface="Lato Hairline"/>
                <a:ea typeface="Lato Hairline"/>
                <a:cs typeface="Lato Hairline"/>
                <a:sym typeface="Lato Hairline"/>
              </a:defRPr>
            </a:lvl4pPr>
            <a:lvl5pPr lvl="4">
              <a:spcBef>
                <a:spcPts val="0"/>
              </a:spcBef>
              <a:spcAft>
                <a:spcPts val="0"/>
              </a:spcAft>
              <a:buSzPts val="3600"/>
              <a:buFont typeface="Lato Hairline"/>
              <a:buNone/>
              <a:defRPr sz="1400">
                <a:latin typeface="Lato Hairline"/>
                <a:ea typeface="Lato Hairline"/>
                <a:cs typeface="Lato Hairline"/>
                <a:sym typeface="Lato Hairline"/>
              </a:defRPr>
            </a:lvl5pPr>
            <a:lvl6pPr lvl="5">
              <a:spcBef>
                <a:spcPts val="0"/>
              </a:spcBef>
              <a:spcAft>
                <a:spcPts val="0"/>
              </a:spcAft>
              <a:buSzPts val="3600"/>
              <a:buFont typeface="Lato Hairline"/>
              <a:buNone/>
              <a:defRPr sz="1400">
                <a:latin typeface="Lato Hairline"/>
                <a:ea typeface="Lato Hairline"/>
                <a:cs typeface="Lato Hairline"/>
                <a:sym typeface="Lato Hairline"/>
              </a:defRPr>
            </a:lvl6pPr>
            <a:lvl7pPr lvl="6">
              <a:spcBef>
                <a:spcPts val="0"/>
              </a:spcBef>
              <a:spcAft>
                <a:spcPts val="0"/>
              </a:spcAft>
              <a:buSzPts val="3600"/>
              <a:buFont typeface="Lato Hairline"/>
              <a:buNone/>
              <a:defRPr sz="1400">
                <a:latin typeface="Lato Hairline"/>
                <a:ea typeface="Lato Hairline"/>
                <a:cs typeface="Lato Hairline"/>
                <a:sym typeface="Lato Hairline"/>
              </a:defRPr>
            </a:lvl7pPr>
            <a:lvl8pPr lvl="7">
              <a:spcBef>
                <a:spcPts val="0"/>
              </a:spcBef>
              <a:spcAft>
                <a:spcPts val="0"/>
              </a:spcAft>
              <a:buSzPts val="3600"/>
              <a:buFont typeface="Lato Hairline"/>
              <a:buNone/>
              <a:defRPr sz="1400">
                <a:latin typeface="Lato Hairline"/>
                <a:ea typeface="Lato Hairline"/>
                <a:cs typeface="Lato Hairline"/>
                <a:sym typeface="Lato Hairline"/>
              </a:defRPr>
            </a:lvl8pPr>
            <a:lvl9pPr lvl="8">
              <a:spcBef>
                <a:spcPts val="0"/>
              </a:spcBef>
              <a:spcAft>
                <a:spcPts val="0"/>
              </a:spcAft>
              <a:buSzPts val="3600"/>
              <a:buFont typeface="Lato Hairline"/>
              <a:buNone/>
              <a:defRPr sz="1400">
                <a:latin typeface="Lato Hairline"/>
                <a:ea typeface="Lato Hairline"/>
                <a:cs typeface="Lato Hairline"/>
                <a:sym typeface="Lato Hairline"/>
              </a:defRPr>
            </a:lvl9pPr>
          </a:lstStyle>
          <a:p/>
        </p:txBody>
      </p:sp>
      <p:sp>
        <p:nvSpPr>
          <p:cNvPr id="237" name="Google Shape;237;p37"/>
          <p:cNvSpPr txBox="1"/>
          <p:nvPr/>
        </p:nvSpPr>
        <p:spPr>
          <a:xfrm>
            <a:off x="5671210" y="3354620"/>
            <a:ext cx="703799" cy="242374"/>
          </a:xfrm>
          <a:prstGeom prst="rect">
            <a:avLst/>
          </a:prstGeom>
          <a:no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rPr b="1" lang="en" sz="1100">
                <a:solidFill>
                  <a:srgbClr val="193B5C"/>
                </a:solidFill>
                <a:latin typeface="Questrial"/>
                <a:ea typeface="Questrial"/>
                <a:cs typeface="Questrial"/>
                <a:sym typeface="Questrial"/>
              </a:rPr>
              <a:t>SERVICES</a:t>
            </a:r>
            <a:endParaRPr sz="1100"/>
          </a:p>
        </p:txBody>
      </p:sp>
      <p:sp>
        <p:nvSpPr>
          <p:cNvPr id="238" name="Google Shape;238;p37"/>
          <p:cNvSpPr txBox="1"/>
          <p:nvPr/>
        </p:nvSpPr>
        <p:spPr>
          <a:xfrm>
            <a:off x="5655760" y="3598732"/>
            <a:ext cx="2861885" cy="485928"/>
          </a:xfrm>
          <a:prstGeom prst="rect">
            <a:avLst/>
          </a:prstGeom>
          <a:noFill/>
          <a:ln>
            <a:noFill/>
          </a:ln>
        </p:spPr>
        <p:txBody>
          <a:bodyPr anchorCtr="0" anchor="t" bIns="40775" lIns="81550" spcFirstLastPara="1" rIns="81550" wrap="square" tIns="40775">
            <a:noAutofit/>
          </a:bodyPr>
          <a:lstStyle/>
          <a:p>
            <a:pPr indent="0" lvl="0" marL="0" marR="0" rtl="0" algn="l">
              <a:lnSpc>
                <a:spcPct val="159259"/>
              </a:lnSpc>
              <a:spcBef>
                <a:spcPts val="0"/>
              </a:spcBef>
              <a:spcAft>
                <a:spcPts val="0"/>
              </a:spcAft>
              <a:buClr>
                <a:srgbClr val="3A3838"/>
              </a:buClr>
              <a:buSzPts val="1000"/>
              <a:buFont typeface="Arial"/>
              <a:buNone/>
            </a:pPr>
            <a:r>
              <a:rPr lang="en" sz="1000">
                <a:solidFill>
                  <a:srgbClr val="3A3838"/>
                </a:solidFill>
                <a:latin typeface="Questrial"/>
                <a:ea typeface="Questrial"/>
                <a:cs typeface="Questrial"/>
                <a:sym typeface="Questrial"/>
              </a:rPr>
              <a:t>Refers to a good or service being offered by a company ideally a product</a:t>
            </a:r>
            <a:endParaRPr sz="1100"/>
          </a:p>
        </p:txBody>
      </p:sp>
      <p:sp>
        <p:nvSpPr>
          <p:cNvPr id="239" name="Google Shape;239;p37"/>
          <p:cNvSpPr txBox="1"/>
          <p:nvPr/>
        </p:nvSpPr>
        <p:spPr>
          <a:xfrm>
            <a:off x="5671210" y="1402728"/>
            <a:ext cx="671098" cy="242374"/>
          </a:xfrm>
          <a:prstGeom prst="rect">
            <a:avLst/>
          </a:prstGeom>
          <a:no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rPr b="1" lang="en" sz="1100">
                <a:solidFill>
                  <a:srgbClr val="193B5C"/>
                </a:solidFill>
                <a:latin typeface="Questrial"/>
                <a:ea typeface="Questrial"/>
                <a:cs typeface="Questrial"/>
                <a:sym typeface="Questrial"/>
              </a:rPr>
              <a:t>MISSION</a:t>
            </a:r>
            <a:endParaRPr sz="1100"/>
          </a:p>
        </p:txBody>
      </p:sp>
      <p:sp>
        <p:nvSpPr>
          <p:cNvPr id="240" name="Google Shape;240;p37"/>
          <p:cNvSpPr txBox="1"/>
          <p:nvPr/>
        </p:nvSpPr>
        <p:spPr>
          <a:xfrm>
            <a:off x="5655760" y="1646839"/>
            <a:ext cx="2861885" cy="485928"/>
          </a:xfrm>
          <a:prstGeom prst="rect">
            <a:avLst/>
          </a:prstGeom>
          <a:noFill/>
          <a:ln>
            <a:noFill/>
          </a:ln>
        </p:spPr>
        <p:txBody>
          <a:bodyPr anchorCtr="0" anchor="t" bIns="40775" lIns="81550" spcFirstLastPara="1" rIns="81550" wrap="square" tIns="40775">
            <a:noAutofit/>
          </a:bodyPr>
          <a:lstStyle/>
          <a:p>
            <a:pPr indent="0" lvl="0" marL="0" marR="0" rtl="0" algn="l">
              <a:lnSpc>
                <a:spcPct val="159259"/>
              </a:lnSpc>
              <a:spcBef>
                <a:spcPts val="0"/>
              </a:spcBef>
              <a:spcAft>
                <a:spcPts val="0"/>
              </a:spcAft>
              <a:buClr>
                <a:srgbClr val="3A3838"/>
              </a:buClr>
              <a:buSzPts val="1000"/>
              <a:buFont typeface="Arial"/>
              <a:buNone/>
            </a:pPr>
            <a:r>
              <a:rPr lang="en" sz="1000">
                <a:solidFill>
                  <a:srgbClr val="3A3838"/>
                </a:solidFill>
                <a:latin typeface="Questrial"/>
                <a:ea typeface="Questrial"/>
                <a:cs typeface="Questrial"/>
                <a:sym typeface="Questrial"/>
              </a:rPr>
              <a:t>Refers to a good or service being offered by a company ideally a product</a:t>
            </a:r>
            <a:endParaRPr sz="1100"/>
          </a:p>
        </p:txBody>
      </p:sp>
      <p:sp>
        <p:nvSpPr>
          <p:cNvPr id="241" name="Google Shape;241;p37"/>
          <p:cNvSpPr txBox="1"/>
          <p:nvPr/>
        </p:nvSpPr>
        <p:spPr>
          <a:xfrm>
            <a:off x="5671210" y="2369882"/>
            <a:ext cx="579727" cy="242374"/>
          </a:xfrm>
          <a:prstGeom prst="rect">
            <a:avLst/>
          </a:prstGeom>
          <a:no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rPr b="1" lang="en" sz="1100">
                <a:solidFill>
                  <a:srgbClr val="193B5C"/>
                </a:solidFill>
                <a:latin typeface="Questrial"/>
                <a:ea typeface="Questrial"/>
                <a:cs typeface="Questrial"/>
                <a:sym typeface="Questrial"/>
              </a:rPr>
              <a:t>VISION</a:t>
            </a:r>
            <a:endParaRPr sz="1100"/>
          </a:p>
        </p:txBody>
      </p:sp>
      <p:sp>
        <p:nvSpPr>
          <p:cNvPr id="242" name="Google Shape;242;p37"/>
          <p:cNvSpPr txBox="1"/>
          <p:nvPr/>
        </p:nvSpPr>
        <p:spPr>
          <a:xfrm>
            <a:off x="5655760" y="2613994"/>
            <a:ext cx="2861885" cy="485928"/>
          </a:xfrm>
          <a:prstGeom prst="rect">
            <a:avLst/>
          </a:prstGeom>
          <a:noFill/>
          <a:ln>
            <a:noFill/>
          </a:ln>
        </p:spPr>
        <p:txBody>
          <a:bodyPr anchorCtr="0" anchor="t" bIns="40775" lIns="81550" spcFirstLastPara="1" rIns="81550" wrap="square" tIns="40775">
            <a:noAutofit/>
          </a:bodyPr>
          <a:lstStyle/>
          <a:p>
            <a:pPr indent="0" lvl="0" marL="0" marR="0" rtl="0" algn="l">
              <a:lnSpc>
                <a:spcPct val="159259"/>
              </a:lnSpc>
              <a:spcBef>
                <a:spcPts val="0"/>
              </a:spcBef>
              <a:spcAft>
                <a:spcPts val="0"/>
              </a:spcAft>
              <a:buClr>
                <a:srgbClr val="3A3838"/>
              </a:buClr>
              <a:buSzPts val="1000"/>
              <a:buFont typeface="Arial"/>
              <a:buNone/>
            </a:pPr>
            <a:r>
              <a:rPr lang="en" sz="1000">
                <a:solidFill>
                  <a:srgbClr val="3A3838"/>
                </a:solidFill>
                <a:latin typeface="Questrial"/>
                <a:ea typeface="Questrial"/>
                <a:cs typeface="Questrial"/>
                <a:sym typeface="Questrial"/>
              </a:rPr>
              <a:t>Refers to a good or service being offered by a company ideally a product</a:t>
            </a:r>
            <a:endParaRPr sz="1100"/>
          </a:p>
        </p:txBody>
      </p:sp>
      <p:sp>
        <p:nvSpPr>
          <p:cNvPr id="243" name="Google Shape;243;p37"/>
          <p:cNvSpPr txBox="1"/>
          <p:nvPr/>
        </p:nvSpPr>
        <p:spPr>
          <a:xfrm>
            <a:off x="5026521" y="1321254"/>
            <a:ext cx="443873" cy="779636"/>
          </a:xfrm>
          <a:prstGeom prst="rect">
            <a:avLst/>
          </a:prstGeom>
          <a:noFill/>
          <a:ln>
            <a:noFill/>
          </a:ln>
        </p:spPr>
        <p:txBody>
          <a:bodyPr anchorCtr="0" anchor="t" bIns="34275" lIns="68575" spcFirstLastPara="1" rIns="68575" wrap="square" tIns="240025">
            <a:noAutofit/>
          </a:bodyPr>
          <a:lstStyle/>
          <a:p>
            <a:pPr indent="0" lvl="0" marL="0" marR="0" rtl="0" algn="ctr">
              <a:lnSpc>
                <a:spcPct val="86956"/>
              </a:lnSpc>
              <a:spcBef>
                <a:spcPts val="0"/>
              </a:spcBef>
              <a:spcAft>
                <a:spcPts val="0"/>
              </a:spcAft>
              <a:buNone/>
            </a:pPr>
            <a:r>
              <a:rPr lang="en" sz="4300">
                <a:solidFill>
                  <a:srgbClr val="00549F"/>
                </a:solidFill>
                <a:latin typeface="Questrial"/>
                <a:ea typeface="Questrial"/>
                <a:cs typeface="Questrial"/>
                <a:sym typeface="Questrial"/>
              </a:rPr>
              <a:t>4</a:t>
            </a:r>
            <a:endParaRPr sz="1100"/>
          </a:p>
        </p:txBody>
      </p:sp>
      <p:sp>
        <p:nvSpPr>
          <p:cNvPr id="244" name="Google Shape;244;p37"/>
          <p:cNvSpPr txBox="1"/>
          <p:nvPr/>
        </p:nvSpPr>
        <p:spPr>
          <a:xfrm>
            <a:off x="5035427" y="3288572"/>
            <a:ext cx="443873" cy="779636"/>
          </a:xfrm>
          <a:prstGeom prst="rect">
            <a:avLst/>
          </a:prstGeom>
          <a:noFill/>
          <a:ln>
            <a:noFill/>
          </a:ln>
        </p:spPr>
        <p:txBody>
          <a:bodyPr anchorCtr="0" anchor="t" bIns="34275" lIns="68575" spcFirstLastPara="1" rIns="68575" wrap="square" tIns="240025">
            <a:noAutofit/>
          </a:bodyPr>
          <a:lstStyle/>
          <a:p>
            <a:pPr indent="0" lvl="0" marL="0" marR="0" rtl="0" algn="ctr">
              <a:lnSpc>
                <a:spcPct val="86956"/>
              </a:lnSpc>
              <a:spcBef>
                <a:spcPts val="0"/>
              </a:spcBef>
              <a:spcAft>
                <a:spcPts val="0"/>
              </a:spcAft>
              <a:buNone/>
            </a:pPr>
            <a:r>
              <a:rPr lang="en" sz="4300">
                <a:solidFill>
                  <a:srgbClr val="28ABE3"/>
                </a:solidFill>
                <a:latin typeface="Questrial"/>
                <a:ea typeface="Questrial"/>
                <a:cs typeface="Questrial"/>
                <a:sym typeface="Questrial"/>
              </a:rPr>
              <a:t>6</a:t>
            </a:r>
            <a:endParaRPr sz="1100"/>
          </a:p>
        </p:txBody>
      </p:sp>
      <p:sp>
        <p:nvSpPr>
          <p:cNvPr id="245" name="Google Shape;245;p37"/>
          <p:cNvSpPr txBox="1"/>
          <p:nvPr/>
        </p:nvSpPr>
        <p:spPr>
          <a:xfrm>
            <a:off x="5032663" y="2335867"/>
            <a:ext cx="443873" cy="779636"/>
          </a:xfrm>
          <a:prstGeom prst="rect">
            <a:avLst/>
          </a:prstGeom>
          <a:noFill/>
          <a:ln>
            <a:noFill/>
          </a:ln>
        </p:spPr>
        <p:txBody>
          <a:bodyPr anchorCtr="0" anchor="t" bIns="34275" lIns="68575" spcFirstLastPara="1" rIns="68575" wrap="square" tIns="240025">
            <a:noAutofit/>
          </a:bodyPr>
          <a:lstStyle/>
          <a:p>
            <a:pPr indent="0" lvl="0" marL="0" marR="0" rtl="0" algn="ctr">
              <a:lnSpc>
                <a:spcPct val="86956"/>
              </a:lnSpc>
              <a:spcBef>
                <a:spcPts val="0"/>
              </a:spcBef>
              <a:spcAft>
                <a:spcPts val="0"/>
              </a:spcAft>
              <a:buNone/>
            </a:pPr>
            <a:r>
              <a:rPr lang="en" sz="4300">
                <a:solidFill>
                  <a:srgbClr val="FFDA26"/>
                </a:solidFill>
                <a:latin typeface="Questrial"/>
                <a:ea typeface="Questrial"/>
                <a:cs typeface="Questrial"/>
                <a:sym typeface="Questrial"/>
              </a:rPr>
              <a:t>5</a:t>
            </a:r>
            <a:endParaRPr sz="1100"/>
          </a:p>
        </p:txBody>
      </p:sp>
      <p:sp>
        <p:nvSpPr>
          <p:cNvPr id="246" name="Google Shape;246;p37"/>
          <p:cNvSpPr txBox="1"/>
          <p:nvPr/>
        </p:nvSpPr>
        <p:spPr>
          <a:xfrm>
            <a:off x="1334095" y="3354620"/>
            <a:ext cx="1018500" cy="242374"/>
          </a:xfrm>
          <a:prstGeom prst="rect">
            <a:avLst/>
          </a:prstGeom>
          <a:no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rPr b="1" lang="en" sz="1100">
                <a:solidFill>
                  <a:srgbClr val="193B5C"/>
                </a:solidFill>
                <a:latin typeface="Questrial"/>
                <a:ea typeface="Questrial"/>
                <a:cs typeface="Questrial"/>
                <a:sym typeface="Questrial"/>
              </a:rPr>
              <a:t>MEET THE CEO</a:t>
            </a:r>
            <a:endParaRPr sz="1100"/>
          </a:p>
        </p:txBody>
      </p:sp>
      <p:sp>
        <p:nvSpPr>
          <p:cNvPr id="247" name="Google Shape;247;p37"/>
          <p:cNvSpPr txBox="1"/>
          <p:nvPr/>
        </p:nvSpPr>
        <p:spPr>
          <a:xfrm>
            <a:off x="1331875" y="3598732"/>
            <a:ext cx="2861885" cy="485928"/>
          </a:xfrm>
          <a:prstGeom prst="rect">
            <a:avLst/>
          </a:prstGeom>
          <a:noFill/>
          <a:ln>
            <a:noFill/>
          </a:ln>
        </p:spPr>
        <p:txBody>
          <a:bodyPr anchorCtr="0" anchor="t" bIns="40775" lIns="81550" spcFirstLastPara="1" rIns="81550" wrap="square" tIns="40775">
            <a:noAutofit/>
          </a:bodyPr>
          <a:lstStyle/>
          <a:p>
            <a:pPr indent="0" lvl="0" marL="0" marR="0" rtl="0" algn="l">
              <a:lnSpc>
                <a:spcPct val="159259"/>
              </a:lnSpc>
              <a:spcBef>
                <a:spcPts val="0"/>
              </a:spcBef>
              <a:spcAft>
                <a:spcPts val="0"/>
              </a:spcAft>
              <a:buClr>
                <a:srgbClr val="3A3838"/>
              </a:buClr>
              <a:buSzPts val="1000"/>
              <a:buFont typeface="Arial"/>
              <a:buNone/>
            </a:pPr>
            <a:r>
              <a:rPr lang="en" sz="1000">
                <a:solidFill>
                  <a:srgbClr val="3A3838"/>
                </a:solidFill>
                <a:latin typeface="Questrial"/>
                <a:ea typeface="Questrial"/>
                <a:cs typeface="Questrial"/>
                <a:sym typeface="Questrial"/>
              </a:rPr>
              <a:t>Refers to a good or service being offered by a company ideally a product</a:t>
            </a:r>
            <a:endParaRPr sz="1100"/>
          </a:p>
        </p:txBody>
      </p:sp>
      <p:sp>
        <p:nvSpPr>
          <p:cNvPr id="248" name="Google Shape;248;p37"/>
          <p:cNvSpPr txBox="1"/>
          <p:nvPr/>
        </p:nvSpPr>
        <p:spPr>
          <a:xfrm>
            <a:off x="1344352" y="1402728"/>
            <a:ext cx="1001716" cy="242374"/>
          </a:xfrm>
          <a:prstGeom prst="rect">
            <a:avLst/>
          </a:prstGeom>
          <a:no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rPr b="1" lang="en" sz="1100">
                <a:solidFill>
                  <a:srgbClr val="193B5C"/>
                </a:solidFill>
                <a:latin typeface="Questrial"/>
                <a:ea typeface="Questrial"/>
                <a:cs typeface="Questrial"/>
                <a:sym typeface="Questrial"/>
              </a:rPr>
              <a:t>Ex. ABOUT US</a:t>
            </a:r>
            <a:endParaRPr sz="1100"/>
          </a:p>
        </p:txBody>
      </p:sp>
      <p:sp>
        <p:nvSpPr>
          <p:cNvPr id="249" name="Google Shape;249;p37"/>
          <p:cNvSpPr txBox="1"/>
          <p:nvPr/>
        </p:nvSpPr>
        <p:spPr>
          <a:xfrm>
            <a:off x="1331875" y="1646839"/>
            <a:ext cx="2861885" cy="485928"/>
          </a:xfrm>
          <a:prstGeom prst="rect">
            <a:avLst/>
          </a:prstGeom>
          <a:noFill/>
          <a:ln>
            <a:noFill/>
          </a:ln>
        </p:spPr>
        <p:txBody>
          <a:bodyPr anchorCtr="0" anchor="t" bIns="40775" lIns="81550" spcFirstLastPara="1" rIns="81550" wrap="square" tIns="40775">
            <a:noAutofit/>
          </a:bodyPr>
          <a:lstStyle/>
          <a:p>
            <a:pPr indent="0" lvl="0" marL="0" marR="0" rtl="0" algn="l">
              <a:lnSpc>
                <a:spcPct val="159259"/>
              </a:lnSpc>
              <a:spcBef>
                <a:spcPts val="0"/>
              </a:spcBef>
              <a:spcAft>
                <a:spcPts val="0"/>
              </a:spcAft>
              <a:buClr>
                <a:srgbClr val="3A3838"/>
              </a:buClr>
              <a:buSzPts val="1000"/>
              <a:buFont typeface="Arial"/>
              <a:buNone/>
            </a:pPr>
            <a:r>
              <a:rPr lang="en" sz="1000">
                <a:solidFill>
                  <a:srgbClr val="3A3838"/>
                </a:solidFill>
                <a:latin typeface="Questrial"/>
                <a:ea typeface="Questrial"/>
                <a:cs typeface="Questrial"/>
                <a:sym typeface="Questrial"/>
              </a:rPr>
              <a:t>Refers to a good or service being offered by a company ideally a product</a:t>
            </a:r>
            <a:endParaRPr sz="1100"/>
          </a:p>
        </p:txBody>
      </p:sp>
      <p:sp>
        <p:nvSpPr>
          <p:cNvPr id="250" name="Google Shape;250;p37"/>
          <p:cNvSpPr txBox="1"/>
          <p:nvPr/>
        </p:nvSpPr>
        <p:spPr>
          <a:xfrm>
            <a:off x="1305954" y="2369882"/>
            <a:ext cx="1382254" cy="242374"/>
          </a:xfrm>
          <a:prstGeom prst="rect">
            <a:avLst/>
          </a:prstGeom>
          <a:no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rPr b="1" lang="en" sz="1100">
                <a:solidFill>
                  <a:srgbClr val="193B5C"/>
                </a:solidFill>
                <a:latin typeface="Questrial"/>
                <a:ea typeface="Questrial"/>
                <a:cs typeface="Questrial"/>
                <a:sym typeface="Questrial"/>
              </a:rPr>
              <a:t>WELCOME MESSAGE</a:t>
            </a:r>
            <a:endParaRPr sz="1100"/>
          </a:p>
        </p:txBody>
      </p:sp>
      <p:sp>
        <p:nvSpPr>
          <p:cNvPr id="251" name="Google Shape;251;p37"/>
          <p:cNvSpPr txBox="1"/>
          <p:nvPr/>
        </p:nvSpPr>
        <p:spPr>
          <a:xfrm>
            <a:off x="1331875" y="2613994"/>
            <a:ext cx="2861885" cy="485928"/>
          </a:xfrm>
          <a:prstGeom prst="rect">
            <a:avLst/>
          </a:prstGeom>
          <a:noFill/>
          <a:ln>
            <a:noFill/>
          </a:ln>
        </p:spPr>
        <p:txBody>
          <a:bodyPr anchorCtr="0" anchor="t" bIns="40775" lIns="81550" spcFirstLastPara="1" rIns="81550" wrap="square" tIns="40775">
            <a:noAutofit/>
          </a:bodyPr>
          <a:lstStyle/>
          <a:p>
            <a:pPr indent="0" lvl="0" marL="0" marR="0" rtl="0" algn="l">
              <a:lnSpc>
                <a:spcPct val="159259"/>
              </a:lnSpc>
              <a:spcBef>
                <a:spcPts val="0"/>
              </a:spcBef>
              <a:spcAft>
                <a:spcPts val="0"/>
              </a:spcAft>
              <a:buClr>
                <a:srgbClr val="3A3838"/>
              </a:buClr>
              <a:buSzPts val="1000"/>
              <a:buFont typeface="Arial"/>
              <a:buNone/>
            </a:pPr>
            <a:r>
              <a:rPr lang="en" sz="1000">
                <a:solidFill>
                  <a:srgbClr val="3A3838"/>
                </a:solidFill>
                <a:latin typeface="Questrial"/>
                <a:ea typeface="Questrial"/>
                <a:cs typeface="Questrial"/>
                <a:sym typeface="Questrial"/>
              </a:rPr>
              <a:t>Refers to a good or service being offered by a company ideally a product</a:t>
            </a:r>
            <a:endParaRPr sz="1100"/>
          </a:p>
        </p:txBody>
      </p:sp>
      <p:sp>
        <p:nvSpPr>
          <p:cNvPr id="252" name="Google Shape;252;p37"/>
          <p:cNvSpPr txBox="1"/>
          <p:nvPr/>
        </p:nvSpPr>
        <p:spPr>
          <a:xfrm>
            <a:off x="711541" y="2330288"/>
            <a:ext cx="443873" cy="779636"/>
          </a:xfrm>
          <a:prstGeom prst="rect">
            <a:avLst/>
          </a:prstGeom>
          <a:noFill/>
          <a:ln>
            <a:noFill/>
          </a:ln>
        </p:spPr>
        <p:txBody>
          <a:bodyPr anchorCtr="0" anchor="t" bIns="34275" lIns="68575" spcFirstLastPara="1" rIns="68575" wrap="square" tIns="240025">
            <a:noAutofit/>
          </a:bodyPr>
          <a:lstStyle/>
          <a:p>
            <a:pPr indent="0" lvl="0" marL="0" marR="0" rtl="0" algn="ctr">
              <a:lnSpc>
                <a:spcPct val="86956"/>
              </a:lnSpc>
              <a:spcBef>
                <a:spcPts val="0"/>
              </a:spcBef>
              <a:spcAft>
                <a:spcPts val="0"/>
              </a:spcAft>
              <a:buNone/>
            </a:pPr>
            <a:r>
              <a:rPr lang="en" sz="4300">
                <a:solidFill>
                  <a:srgbClr val="EB431C"/>
                </a:solidFill>
                <a:latin typeface="Questrial"/>
                <a:ea typeface="Questrial"/>
                <a:cs typeface="Questrial"/>
                <a:sym typeface="Questrial"/>
              </a:rPr>
              <a:t>2</a:t>
            </a:r>
            <a:endParaRPr sz="1100"/>
          </a:p>
        </p:txBody>
      </p:sp>
      <p:sp>
        <p:nvSpPr>
          <p:cNvPr id="253" name="Google Shape;253;p37"/>
          <p:cNvSpPr txBox="1"/>
          <p:nvPr/>
        </p:nvSpPr>
        <p:spPr>
          <a:xfrm>
            <a:off x="711541" y="3288572"/>
            <a:ext cx="443873" cy="779636"/>
          </a:xfrm>
          <a:prstGeom prst="rect">
            <a:avLst/>
          </a:prstGeom>
          <a:noFill/>
          <a:ln>
            <a:noFill/>
          </a:ln>
        </p:spPr>
        <p:txBody>
          <a:bodyPr anchorCtr="0" anchor="t" bIns="34275" lIns="68575" spcFirstLastPara="1" rIns="68575" wrap="square" tIns="240025">
            <a:noAutofit/>
          </a:bodyPr>
          <a:lstStyle/>
          <a:p>
            <a:pPr indent="0" lvl="0" marL="0" marR="0" rtl="0" algn="ctr">
              <a:lnSpc>
                <a:spcPct val="86956"/>
              </a:lnSpc>
              <a:spcBef>
                <a:spcPts val="0"/>
              </a:spcBef>
              <a:spcAft>
                <a:spcPts val="0"/>
              </a:spcAft>
              <a:buNone/>
            </a:pPr>
            <a:r>
              <a:rPr lang="en" sz="4300">
                <a:solidFill>
                  <a:srgbClr val="6C6F70"/>
                </a:solidFill>
                <a:latin typeface="Questrial"/>
                <a:ea typeface="Questrial"/>
                <a:cs typeface="Questrial"/>
                <a:sym typeface="Questrial"/>
              </a:rPr>
              <a:t>3</a:t>
            </a:r>
            <a:endParaRPr sz="1100"/>
          </a:p>
        </p:txBody>
      </p:sp>
      <p:sp>
        <p:nvSpPr>
          <p:cNvPr id="254" name="Google Shape;254;p37"/>
          <p:cNvSpPr txBox="1"/>
          <p:nvPr/>
        </p:nvSpPr>
        <p:spPr>
          <a:xfrm>
            <a:off x="711541" y="1354538"/>
            <a:ext cx="443873" cy="779636"/>
          </a:xfrm>
          <a:prstGeom prst="rect">
            <a:avLst/>
          </a:prstGeom>
          <a:noFill/>
          <a:ln>
            <a:noFill/>
          </a:ln>
        </p:spPr>
        <p:txBody>
          <a:bodyPr anchorCtr="0" anchor="t" bIns="34275" lIns="68575" spcFirstLastPara="1" rIns="68575" wrap="square" tIns="240025">
            <a:noAutofit/>
          </a:bodyPr>
          <a:lstStyle/>
          <a:p>
            <a:pPr indent="0" lvl="0" marL="0" marR="0" rtl="0" algn="ctr">
              <a:lnSpc>
                <a:spcPct val="86956"/>
              </a:lnSpc>
              <a:spcBef>
                <a:spcPts val="0"/>
              </a:spcBef>
              <a:spcAft>
                <a:spcPts val="0"/>
              </a:spcAft>
              <a:buNone/>
            </a:pPr>
            <a:r>
              <a:rPr lang="en" sz="4300">
                <a:solidFill>
                  <a:srgbClr val="0F2749"/>
                </a:solidFill>
                <a:latin typeface="Questrial"/>
                <a:ea typeface="Questrial"/>
                <a:cs typeface="Questrial"/>
                <a:sym typeface="Questrial"/>
              </a:rPr>
              <a:t>1</a:t>
            </a:r>
            <a:endParaRPr sz="1100"/>
          </a:p>
        </p:txBody>
      </p:sp>
      <p:sp>
        <p:nvSpPr>
          <p:cNvPr id="255" name="Google Shape;255;p37"/>
          <p:cNvSpPr txBox="1"/>
          <p:nvPr/>
        </p:nvSpPr>
        <p:spPr>
          <a:xfrm>
            <a:off x="1641423" y="4882804"/>
            <a:ext cx="6352082" cy="175366"/>
          </a:xfrm>
          <a:prstGeom prst="rect">
            <a:avLst/>
          </a:prstGeom>
          <a:noFill/>
          <a:ln>
            <a:noFill/>
          </a:ln>
        </p:spPr>
        <p:txBody>
          <a:bodyPr anchorCtr="0" anchor="t" bIns="19025" lIns="19025" spcFirstLastPara="1" rIns="19025" wrap="square" tIns="19025">
            <a:noAutofit/>
          </a:bodyPr>
          <a:lstStyle/>
          <a:p>
            <a:pPr indent="0" lvl="0" marL="0" marR="0" rtl="0" algn="ctr">
              <a:spcBef>
                <a:spcPts val="0"/>
              </a:spcBef>
              <a:spcAft>
                <a:spcPts val="0"/>
              </a:spcAft>
              <a:buNone/>
            </a:pPr>
            <a:r>
              <a:rPr b="0" i="0" lang="en" sz="800" u="none" strike="noStrike">
                <a:solidFill>
                  <a:schemeClr val="dk1"/>
                </a:solidFill>
                <a:latin typeface="Questrial"/>
                <a:ea typeface="Questrial"/>
                <a:cs typeface="Questrial"/>
                <a:sym typeface="Questrial"/>
              </a:rPr>
              <a:t>Copyright © OASIS Open 2018. Portions copyright LookingGlass Inc. and Symantec Inc. All Rights Reserved</a:t>
            </a:r>
            <a:br>
              <a:rPr lang="en" sz="800">
                <a:solidFill>
                  <a:schemeClr val="dk1"/>
                </a:solidFill>
                <a:latin typeface="Questrial"/>
                <a:ea typeface="Questrial"/>
                <a:cs typeface="Questrial"/>
                <a:sym typeface="Questrial"/>
              </a:rPr>
            </a:br>
            <a:endParaRPr sz="800">
              <a:solidFill>
                <a:srgbClr val="757070"/>
              </a:solidFill>
              <a:latin typeface="Questrial"/>
              <a:ea typeface="Questrial"/>
              <a:cs typeface="Questrial"/>
              <a:sym typeface="Questrial"/>
            </a:endParaRPr>
          </a:p>
        </p:txBody>
      </p:sp>
      <p:pic>
        <p:nvPicPr>
          <p:cNvPr id="256" name="Google Shape;256;p37"/>
          <p:cNvPicPr preferRelativeResize="0"/>
          <p:nvPr/>
        </p:nvPicPr>
        <p:blipFill rotWithShape="1">
          <a:blip r:embed="rId2">
            <a:alphaModFix/>
          </a:blip>
          <a:srcRect b="0" l="0" r="0" t="0"/>
          <a:stretch/>
        </p:blipFill>
        <p:spPr>
          <a:xfrm>
            <a:off x="123088" y="4797475"/>
            <a:ext cx="1221265" cy="346025"/>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order Single">
  <p:cSld name="Border Single">
    <p:spTree>
      <p:nvGrpSpPr>
        <p:cNvPr id="257" name="Shape 257"/>
        <p:cNvGrpSpPr/>
        <p:nvPr/>
      </p:nvGrpSpPr>
      <p:grpSpPr>
        <a:xfrm>
          <a:off x="0" y="0"/>
          <a:ext cx="0" cy="0"/>
          <a:chOff x="0" y="0"/>
          <a:chExt cx="0" cy="0"/>
        </a:xfrm>
      </p:grpSpPr>
      <p:sp>
        <p:nvSpPr>
          <p:cNvPr id="258" name="Google Shape;258;p38"/>
          <p:cNvSpPr txBox="1"/>
          <p:nvPr>
            <p:ph type="title"/>
          </p:nvPr>
        </p:nvSpPr>
        <p:spPr>
          <a:xfrm>
            <a:off x="342990" y="54584"/>
            <a:ext cx="8390440" cy="570109"/>
          </a:xfrm>
          <a:prstGeom prst="rect">
            <a:avLst/>
          </a:prstGeom>
          <a:noFill/>
          <a:ln>
            <a:noFill/>
          </a:ln>
        </p:spPr>
        <p:txBody>
          <a:bodyPr anchorCtr="0" anchor="b" bIns="68575" lIns="68575" spcFirstLastPara="1" rIns="68575" wrap="square" tIns="68575"/>
          <a:lstStyle>
            <a:lvl1pPr lvl="0" marR="0" rtl="0" algn="l">
              <a:lnSpc>
                <a:spcPct val="90000"/>
              </a:lnSpc>
              <a:spcBef>
                <a:spcPts val="0"/>
              </a:spcBef>
              <a:spcAft>
                <a:spcPts val="0"/>
              </a:spcAft>
              <a:buClr>
                <a:srgbClr val="193B5C"/>
              </a:buClr>
              <a:buSzPts val="3600"/>
              <a:buFont typeface="Lato Hairline"/>
              <a:buNone/>
              <a:defRPr b="1" i="0" sz="2500" u="none" cap="none" strike="noStrike">
                <a:solidFill>
                  <a:srgbClr val="193B5C"/>
                </a:solidFill>
                <a:latin typeface="Questrial"/>
                <a:ea typeface="Questrial"/>
                <a:cs typeface="Questrial"/>
                <a:sym typeface="Questrial"/>
              </a:defRPr>
            </a:lvl1pPr>
            <a:lvl2pPr lvl="1">
              <a:spcBef>
                <a:spcPts val="0"/>
              </a:spcBef>
              <a:spcAft>
                <a:spcPts val="0"/>
              </a:spcAft>
              <a:buSzPts val="3600"/>
              <a:buFont typeface="Lato Hairline"/>
              <a:buNone/>
              <a:defRPr sz="1400">
                <a:latin typeface="Lato Hairline"/>
                <a:ea typeface="Lato Hairline"/>
                <a:cs typeface="Lato Hairline"/>
                <a:sym typeface="Lato Hairline"/>
              </a:defRPr>
            </a:lvl2pPr>
            <a:lvl3pPr lvl="2">
              <a:spcBef>
                <a:spcPts val="0"/>
              </a:spcBef>
              <a:spcAft>
                <a:spcPts val="0"/>
              </a:spcAft>
              <a:buSzPts val="3600"/>
              <a:buFont typeface="Lato Hairline"/>
              <a:buNone/>
              <a:defRPr sz="1400">
                <a:latin typeface="Lato Hairline"/>
                <a:ea typeface="Lato Hairline"/>
                <a:cs typeface="Lato Hairline"/>
                <a:sym typeface="Lato Hairline"/>
              </a:defRPr>
            </a:lvl3pPr>
            <a:lvl4pPr lvl="3">
              <a:spcBef>
                <a:spcPts val="0"/>
              </a:spcBef>
              <a:spcAft>
                <a:spcPts val="0"/>
              </a:spcAft>
              <a:buSzPts val="3600"/>
              <a:buFont typeface="Lato Hairline"/>
              <a:buNone/>
              <a:defRPr sz="1400">
                <a:latin typeface="Lato Hairline"/>
                <a:ea typeface="Lato Hairline"/>
                <a:cs typeface="Lato Hairline"/>
                <a:sym typeface="Lato Hairline"/>
              </a:defRPr>
            </a:lvl4pPr>
            <a:lvl5pPr lvl="4">
              <a:spcBef>
                <a:spcPts val="0"/>
              </a:spcBef>
              <a:spcAft>
                <a:spcPts val="0"/>
              </a:spcAft>
              <a:buSzPts val="3600"/>
              <a:buFont typeface="Lato Hairline"/>
              <a:buNone/>
              <a:defRPr sz="1400">
                <a:latin typeface="Lato Hairline"/>
                <a:ea typeface="Lato Hairline"/>
                <a:cs typeface="Lato Hairline"/>
                <a:sym typeface="Lato Hairline"/>
              </a:defRPr>
            </a:lvl5pPr>
            <a:lvl6pPr lvl="5">
              <a:spcBef>
                <a:spcPts val="0"/>
              </a:spcBef>
              <a:spcAft>
                <a:spcPts val="0"/>
              </a:spcAft>
              <a:buSzPts val="3600"/>
              <a:buFont typeface="Lato Hairline"/>
              <a:buNone/>
              <a:defRPr sz="1400">
                <a:latin typeface="Lato Hairline"/>
                <a:ea typeface="Lato Hairline"/>
                <a:cs typeface="Lato Hairline"/>
                <a:sym typeface="Lato Hairline"/>
              </a:defRPr>
            </a:lvl6pPr>
            <a:lvl7pPr lvl="6">
              <a:spcBef>
                <a:spcPts val="0"/>
              </a:spcBef>
              <a:spcAft>
                <a:spcPts val="0"/>
              </a:spcAft>
              <a:buSzPts val="3600"/>
              <a:buFont typeface="Lato Hairline"/>
              <a:buNone/>
              <a:defRPr sz="1400">
                <a:latin typeface="Lato Hairline"/>
                <a:ea typeface="Lato Hairline"/>
                <a:cs typeface="Lato Hairline"/>
                <a:sym typeface="Lato Hairline"/>
              </a:defRPr>
            </a:lvl7pPr>
            <a:lvl8pPr lvl="7">
              <a:spcBef>
                <a:spcPts val="0"/>
              </a:spcBef>
              <a:spcAft>
                <a:spcPts val="0"/>
              </a:spcAft>
              <a:buSzPts val="3600"/>
              <a:buFont typeface="Lato Hairline"/>
              <a:buNone/>
              <a:defRPr sz="1400">
                <a:latin typeface="Lato Hairline"/>
                <a:ea typeface="Lato Hairline"/>
                <a:cs typeface="Lato Hairline"/>
                <a:sym typeface="Lato Hairline"/>
              </a:defRPr>
            </a:lvl8pPr>
            <a:lvl9pPr lvl="8">
              <a:spcBef>
                <a:spcPts val="0"/>
              </a:spcBef>
              <a:spcAft>
                <a:spcPts val="0"/>
              </a:spcAft>
              <a:buSzPts val="3600"/>
              <a:buFont typeface="Lato Hairline"/>
              <a:buNone/>
              <a:defRPr sz="1400">
                <a:latin typeface="Lato Hairline"/>
                <a:ea typeface="Lato Hairline"/>
                <a:cs typeface="Lato Hairline"/>
                <a:sym typeface="Lato Hairline"/>
              </a:defRPr>
            </a:lvl9pPr>
          </a:lstStyle>
          <a:p/>
        </p:txBody>
      </p:sp>
      <p:sp>
        <p:nvSpPr>
          <p:cNvPr id="259" name="Google Shape;259;p38"/>
          <p:cNvSpPr txBox="1"/>
          <p:nvPr>
            <p:ph idx="1" type="body"/>
          </p:nvPr>
        </p:nvSpPr>
        <p:spPr>
          <a:xfrm>
            <a:off x="342991" y="859664"/>
            <a:ext cx="8390439" cy="3857906"/>
          </a:xfrm>
          <a:prstGeom prst="rect">
            <a:avLst/>
          </a:prstGeom>
          <a:noFill/>
          <a:ln>
            <a:noFill/>
          </a:ln>
        </p:spPr>
        <p:txBody>
          <a:bodyPr anchorCtr="0" anchor="t" bIns="34275" lIns="68575" spcFirstLastPara="1" rIns="68575" wrap="square" tIns="34275"/>
          <a:lstStyle>
            <a:lvl1pPr indent="-349250" lvl="0" marL="457200" marR="0" rtl="0" algn="l">
              <a:lnSpc>
                <a:spcPct val="100000"/>
              </a:lnSpc>
              <a:spcBef>
                <a:spcPts val="0"/>
              </a:spcBef>
              <a:spcAft>
                <a:spcPts val="0"/>
              </a:spcAft>
              <a:buClr>
                <a:srgbClr val="3A3838"/>
              </a:buClr>
              <a:buSzPts val="1900"/>
              <a:buFont typeface="Arial"/>
              <a:buChar char="•"/>
              <a:defRPr b="0" i="0" sz="1900" u="none" cap="none" strike="noStrike">
                <a:solidFill>
                  <a:srgbClr val="3A3838"/>
                </a:solidFill>
                <a:latin typeface="Questrial"/>
                <a:ea typeface="Questrial"/>
                <a:cs typeface="Questrial"/>
                <a:sym typeface="Questrial"/>
              </a:defRPr>
            </a:lvl1pPr>
            <a:lvl2pPr indent="-349250" lvl="1" marL="914400" marR="0" rtl="0" algn="l">
              <a:lnSpc>
                <a:spcPct val="100000"/>
              </a:lnSpc>
              <a:spcBef>
                <a:spcPts val="200"/>
              </a:spcBef>
              <a:spcAft>
                <a:spcPts val="0"/>
              </a:spcAft>
              <a:buClr>
                <a:srgbClr val="3A3838"/>
              </a:buClr>
              <a:buSzPts val="1900"/>
              <a:buFont typeface="Questrial"/>
              <a:buChar char="-"/>
              <a:defRPr b="0" i="0" sz="1900" u="none" cap="none" strike="noStrike">
                <a:solidFill>
                  <a:srgbClr val="3A3838"/>
                </a:solidFill>
                <a:latin typeface="Questrial"/>
                <a:ea typeface="Questrial"/>
                <a:cs typeface="Questrial"/>
                <a:sym typeface="Questrial"/>
              </a:defRPr>
            </a:lvl2pPr>
            <a:lvl3pPr indent="-349250" lvl="2" marL="1371600" marR="0" rtl="0" algn="l">
              <a:lnSpc>
                <a:spcPct val="100000"/>
              </a:lnSpc>
              <a:spcBef>
                <a:spcPts val="200"/>
              </a:spcBef>
              <a:spcAft>
                <a:spcPts val="0"/>
              </a:spcAft>
              <a:buClr>
                <a:srgbClr val="3A3838"/>
              </a:buClr>
              <a:buSzPts val="1900"/>
              <a:buFont typeface="Noto Sans Symbols"/>
              <a:buChar char="▪"/>
              <a:defRPr b="0" i="0" sz="1900" u="none" cap="none" strike="noStrike">
                <a:solidFill>
                  <a:srgbClr val="3A3838"/>
                </a:solidFill>
                <a:latin typeface="Questrial"/>
                <a:ea typeface="Questrial"/>
                <a:cs typeface="Questrial"/>
                <a:sym typeface="Questrial"/>
              </a:defRPr>
            </a:lvl3pPr>
            <a:lvl4pPr indent="-349250" lvl="3" marL="1828800" marR="0" rtl="0" algn="l">
              <a:lnSpc>
                <a:spcPct val="100000"/>
              </a:lnSpc>
              <a:spcBef>
                <a:spcPts val="200"/>
              </a:spcBef>
              <a:spcAft>
                <a:spcPts val="0"/>
              </a:spcAft>
              <a:buClr>
                <a:srgbClr val="3A3838"/>
              </a:buClr>
              <a:buSzPts val="1900"/>
              <a:buFont typeface="Courier New"/>
              <a:buChar char="o"/>
              <a:defRPr b="0" i="0" sz="1900" u="none" cap="none" strike="noStrike">
                <a:solidFill>
                  <a:srgbClr val="3A3838"/>
                </a:solidFill>
                <a:latin typeface="Questrial"/>
                <a:ea typeface="Questrial"/>
                <a:cs typeface="Questrial"/>
                <a:sym typeface="Questrial"/>
              </a:defRPr>
            </a:lvl4pPr>
            <a:lvl5pPr indent="-349250" lvl="4" marL="2286000" marR="0" rtl="0" algn="l">
              <a:lnSpc>
                <a:spcPct val="90000"/>
              </a:lnSpc>
              <a:spcBef>
                <a:spcPts val="200"/>
              </a:spcBef>
              <a:spcAft>
                <a:spcPts val="0"/>
              </a:spcAft>
              <a:buClr>
                <a:srgbClr val="757070"/>
              </a:buClr>
              <a:buSzPts val="1900"/>
              <a:buFont typeface="Arial"/>
              <a:buChar char="•"/>
              <a:defRPr b="0" i="0" sz="1900" u="none" cap="none" strike="noStrike">
                <a:solidFill>
                  <a:srgbClr val="757070"/>
                </a:solidFill>
                <a:latin typeface="Questrial"/>
                <a:ea typeface="Questrial"/>
                <a:cs typeface="Questrial"/>
                <a:sym typeface="Quest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260" name="Google Shape;260;p38"/>
          <p:cNvPicPr preferRelativeResize="0"/>
          <p:nvPr/>
        </p:nvPicPr>
        <p:blipFill rotWithShape="1">
          <a:blip r:embed="rId2">
            <a:alphaModFix amt="20000"/>
          </a:blip>
          <a:srcRect b="0" l="0" r="0" t="0"/>
          <a:stretch/>
        </p:blipFill>
        <p:spPr>
          <a:xfrm>
            <a:off x="220435" y="624693"/>
            <a:ext cx="8637815" cy="582763"/>
          </a:xfrm>
          <a:prstGeom prst="rect">
            <a:avLst/>
          </a:prstGeom>
          <a:noFill/>
          <a:ln>
            <a:noFill/>
          </a:ln>
        </p:spPr>
      </p:pic>
      <p:pic>
        <p:nvPicPr>
          <p:cNvPr id="261" name="Google Shape;261;p38"/>
          <p:cNvPicPr preferRelativeResize="0"/>
          <p:nvPr/>
        </p:nvPicPr>
        <p:blipFill rotWithShape="1">
          <a:blip r:embed="rId3">
            <a:alphaModFix/>
          </a:blip>
          <a:srcRect b="38656" l="0" r="0" t="56895"/>
          <a:stretch/>
        </p:blipFill>
        <p:spPr>
          <a:xfrm>
            <a:off x="0" y="4810260"/>
            <a:ext cx="9144001" cy="334484"/>
          </a:xfrm>
          <a:prstGeom prst="rect">
            <a:avLst/>
          </a:prstGeom>
          <a:noFill/>
          <a:ln>
            <a:noFill/>
          </a:ln>
        </p:spPr>
      </p:pic>
      <p:sp>
        <p:nvSpPr>
          <p:cNvPr id="262" name="Google Shape;262;p38"/>
          <p:cNvSpPr txBox="1"/>
          <p:nvPr/>
        </p:nvSpPr>
        <p:spPr>
          <a:xfrm>
            <a:off x="7508255" y="4886628"/>
            <a:ext cx="1237121" cy="167719"/>
          </a:xfrm>
          <a:prstGeom prst="rect">
            <a:avLst/>
          </a:prstGeom>
          <a:noFill/>
          <a:ln>
            <a:noFill/>
          </a:ln>
        </p:spPr>
        <p:txBody>
          <a:bodyPr anchorCtr="0" anchor="t" bIns="19025" lIns="19025" spcFirstLastPara="1" rIns="19025" wrap="square" tIns="19025">
            <a:noAutofit/>
          </a:bodyPr>
          <a:lstStyle/>
          <a:p>
            <a:pPr indent="0" lvl="0" marL="0" marR="0" rtl="0" algn="r">
              <a:spcBef>
                <a:spcPts val="0"/>
              </a:spcBef>
              <a:spcAft>
                <a:spcPts val="0"/>
              </a:spcAft>
              <a:buNone/>
            </a:pPr>
            <a:fld id="{00000000-1234-1234-1234-123412341234}" type="slidenum">
              <a:rPr lang="en" sz="800">
                <a:solidFill>
                  <a:schemeClr val="lt1"/>
                </a:solidFill>
                <a:latin typeface="Questrial"/>
                <a:ea typeface="Questrial"/>
                <a:cs typeface="Questrial"/>
                <a:sym typeface="Questrial"/>
              </a:rPr>
              <a:t>‹#›</a:t>
            </a:fld>
            <a:endParaRPr sz="800">
              <a:solidFill>
                <a:schemeClr val="lt1"/>
              </a:solidFill>
              <a:latin typeface="Questrial"/>
              <a:ea typeface="Questrial"/>
              <a:cs typeface="Questrial"/>
              <a:sym typeface="Questrial"/>
            </a:endParaRPr>
          </a:p>
        </p:txBody>
      </p:sp>
      <p:sp>
        <p:nvSpPr>
          <p:cNvPr id="263" name="Google Shape;263;p38"/>
          <p:cNvSpPr txBox="1"/>
          <p:nvPr/>
        </p:nvSpPr>
        <p:spPr>
          <a:xfrm>
            <a:off x="3835551" y="4886628"/>
            <a:ext cx="1405317" cy="167719"/>
          </a:xfrm>
          <a:prstGeom prst="rect">
            <a:avLst/>
          </a:prstGeom>
          <a:noFill/>
          <a:ln>
            <a:noFill/>
          </a:ln>
        </p:spPr>
        <p:txBody>
          <a:bodyPr anchorCtr="0" anchor="t" bIns="19025" lIns="19025" spcFirstLastPara="1" rIns="19025" wrap="square" tIns="19025">
            <a:noAutofit/>
          </a:bodyPr>
          <a:lstStyle/>
          <a:p>
            <a:pPr indent="0" lvl="0" marL="0" marR="0" rtl="0" algn="ctr">
              <a:spcBef>
                <a:spcPts val="0"/>
              </a:spcBef>
              <a:spcAft>
                <a:spcPts val="0"/>
              </a:spcAft>
              <a:buNone/>
            </a:pPr>
            <a:r>
              <a:rPr b="0" i="0" lang="en" sz="800" u="none" strike="noStrike">
                <a:solidFill>
                  <a:schemeClr val="lt1"/>
                </a:solidFill>
                <a:latin typeface="Questrial"/>
                <a:ea typeface="Questrial"/>
                <a:cs typeface="Questrial"/>
                <a:sym typeface="Questrial"/>
              </a:rPr>
              <a:t>Copyright © OASIS Open 2018. Portions copyright LookingGlass Inc. and Symantec Inc. All Rights Reserved</a:t>
            </a:r>
            <a:br>
              <a:rPr lang="en" sz="800">
                <a:solidFill>
                  <a:schemeClr val="lt1"/>
                </a:solidFill>
                <a:latin typeface="Questrial"/>
                <a:ea typeface="Questrial"/>
                <a:cs typeface="Questrial"/>
                <a:sym typeface="Questrial"/>
              </a:rPr>
            </a:br>
            <a:endParaRPr sz="800">
              <a:solidFill>
                <a:schemeClr val="lt1"/>
              </a:solidFill>
              <a:latin typeface="Questrial"/>
              <a:ea typeface="Questrial"/>
              <a:cs typeface="Questrial"/>
              <a:sym typeface="Questrial"/>
            </a:endParaRPr>
          </a:p>
        </p:txBody>
      </p:sp>
      <p:pic>
        <p:nvPicPr>
          <p:cNvPr id="264" name="Google Shape;264;p38"/>
          <p:cNvPicPr preferRelativeResize="0"/>
          <p:nvPr/>
        </p:nvPicPr>
        <p:blipFill rotWithShape="1">
          <a:blip r:embed="rId4">
            <a:alphaModFix/>
          </a:blip>
          <a:srcRect b="0" l="0" r="0" t="0"/>
          <a:stretch/>
        </p:blipFill>
        <p:spPr>
          <a:xfrm>
            <a:off x="123088" y="4797475"/>
            <a:ext cx="1221265" cy="346025"/>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ue Single">
  <p:cSld name="Blue Single">
    <p:spTree>
      <p:nvGrpSpPr>
        <p:cNvPr id="265" name="Shape 265"/>
        <p:cNvGrpSpPr/>
        <p:nvPr/>
      </p:nvGrpSpPr>
      <p:grpSpPr>
        <a:xfrm>
          <a:off x="0" y="0"/>
          <a:ext cx="0" cy="0"/>
          <a:chOff x="0" y="0"/>
          <a:chExt cx="0" cy="0"/>
        </a:xfrm>
      </p:grpSpPr>
      <p:sp>
        <p:nvSpPr>
          <p:cNvPr id="266" name="Google Shape;266;p39"/>
          <p:cNvSpPr txBox="1"/>
          <p:nvPr>
            <p:ph type="title"/>
          </p:nvPr>
        </p:nvSpPr>
        <p:spPr>
          <a:xfrm>
            <a:off x="342990" y="53351"/>
            <a:ext cx="8390440" cy="570109"/>
          </a:xfrm>
          <a:prstGeom prst="rect">
            <a:avLst/>
          </a:prstGeom>
          <a:noFill/>
          <a:ln>
            <a:noFill/>
          </a:ln>
        </p:spPr>
        <p:txBody>
          <a:bodyPr anchorCtr="0" anchor="b" bIns="68575" lIns="68575" spcFirstLastPara="1" rIns="68575" wrap="square" tIns="68575"/>
          <a:lstStyle>
            <a:lvl1pPr lvl="0" marR="0" rtl="0" algn="l">
              <a:lnSpc>
                <a:spcPct val="90000"/>
              </a:lnSpc>
              <a:spcBef>
                <a:spcPts val="0"/>
              </a:spcBef>
              <a:spcAft>
                <a:spcPts val="0"/>
              </a:spcAft>
              <a:buClr>
                <a:schemeClr val="dk1"/>
              </a:buClr>
              <a:buSzPts val="3600"/>
              <a:buFont typeface="Lato Hairline"/>
              <a:buNone/>
              <a:defRPr b="1" i="0" sz="2500" u="none" cap="none" strike="noStrike">
                <a:solidFill>
                  <a:schemeClr val="dk1"/>
                </a:solidFill>
                <a:latin typeface="Questrial"/>
                <a:ea typeface="Questrial"/>
                <a:cs typeface="Questrial"/>
                <a:sym typeface="Questrial"/>
              </a:defRPr>
            </a:lvl1pPr>
            <a:lvl2pPr lvl="1">
              <a:spcBef>
                <a:spcPts val="0"/>
              </a:spcBef>
              <a:spcAft>
                <a:spcPts val="0"/>
              </a:spcAft>
              <a:buSzPts val="3600"/>
              <a:buFont typeface="Lato Hairline"/>
              <a:buNone/>
              <a:defRPr sz="1400">
                <a:latin typeface="Lato Hairline"/>
                <a:ea typeface="Lato Hairline"/>
                <a:cs typeface="Lato Hairline"/>
                <a:sym typeface="Lato Hairline"/>
              </a:defRPr>
            </a:lvl2pPr>
            <a:lvl3pPr lvl="2">
              <a:spcBef>
                <a:spcPts val="0"/>
              </a:spcBef>
              <a:spcAft>
                <a:spcPts val="0"/>
              </a:spcAft>
              <a:buSzPts val="3600"/>
              <a:buFont typeface="Lato Hairline"/>
              <a:buNone/>
              <a:defRPr sz="1400">
                <a:latin typeface="Lato Hairline"/>
                <a:ea typeface="Lato Hairline"/>
                <a:cs typeface="Lato Hairline"/>
                <a:sym typeface="Lato Hairline"/>
              </a:defRPr>
            </a:lvl3pPr>
            <a:lvl4pPr lvl="3">
              <a:spcBef>
                <a:spcPts val="0"/>
              </a:spcBef>
              <a:spcAft>
                <a:spcPts val="0"/>
              </a:spcAft>
              <a:buSzPts val="3600"/>
              <a:buFont typeface="Lato Hairline"/>
              <a:buNone/>
              <a:defRPr sz="1400">
                <a:latin typeface="Lato Hairline"/>
                <a:ea typeface="Lato Hairline"/>
                <a:cs typeface="Lato Hairline"/>
                <a:sym typeface="Lato Hairline"/>
              </a:defRPr>
            </a:lvl4pPr>
            <a:lvl5pPr lvl="4">
              <a:spcBef>
                <a:spcPts val="0"/>
              </a:spcBef>
              <a:spcAft>
                <a:spcPts val="0"/>
              </a:spcAft>
              <a:buSzPts val="3600"/>
              <a:buFont typeface="Lato Hairline"/>
              <a:buNone/>
              <a:defRPr sz="1400">
                <a:latin typeface="Lato Hairline"/>
                <a:ea typeface="Lato Hairline"/>
                <a:cs typeface="Lato Hairline"/>
                <a:sym typeface="Lato Hairline"/>
              </a:defRPr>
            </a:lvl5pPr>
            <a:lvl6pPr lvl="5">
              <a:spcBef>
                <a:spcPts val="0"/>
              </a:spcBef>
              <a:spcAft>
                <a:spcPts val="0"/>
              </a:spcAft>
              <a:buSzPts val="3600"/>
              <a:buFont typeface="Lato Hairline"/>
              <a:buNone/>
              <a:defRPr sz="1400">
                <a:latin typeface="Lato Hairline"/>
                <a:ea typeface="Lato Hairline"/>
                <a:cs typeface="Lato Hairline"/>
                <a:sym typeface="Lato Hairline"/>
              </a:defRPr>
            </a:lvl6pPr>
            <a:lvl7pPr lvl="6">
              <a:spcBef>
                <a:spcPts val="0"/>
              </a:spcBef>
              <a:spcAft>
                <a:spcPts val="0"/>
              </a:spcAft>
              <a:buSzPts val="3600"/>
              <a:buFont typeface="Lato Hairline"/>
              <a:buNone/>
              <a:defRPr sz="1400">
                <a:latin typeface="Lato Hairline"/>
                <a:ea typeface="Lato Hairline"/>
                <a:cs typeface="Lato Hairline"/>
                <a:sym typeface="Lato Hairline"/>
              </a:defRPr>
            </a:lvl7pPr>
            <a:lvl8pPr lvl="7">
              <a:spcBef>
                <a:spcPts val="0"/>
              </a:spcBef>
              <a:spcAft>
                <a:spcPts val="0"/>
              </a:spcAft>
              <a:buSzPts val="3600"/>
              <a:buFont typeface="Lato Hairline"/>
              <a:buNone/>
              <a:defRPr sz="1400">
                <a:latin typeface="Lato Hairline"/>
                <a:ea typeface="Lato Hairline"/>
                <a:cs typeface="Lato Hairline"/>
                <a:sym typeface="Lato Hairline"/>
              </a:defRPr>
            </a:lvl8pPr>
            <a:lvl9pPr lvl="8">
              <a:spcBef>
                <a:spcPts val="0"/>
              </a:spcBef>
              <a:spcAft>
                <a:spcPts val="0"/>
              </a:spcAft>
              <a:buSzPts val="3600"/>
              <a:buFont typeface="Lato Hairline"/>
              <a:buNone/>
              <a:defRPr sz="1400">
                <a:latin typeface="Lato Hairline"/>
                <a:ea typeface="Lato Hairline"/>
                <a:cs typeface="Lato Hairline"/>
                <a:sym typeface="Lato Hairline"/>
              </a:defRPr>
            </a:lvl9pPr>
          </a:lstStyle>
          <a:p/>
        </p:txBody>
      </p:sp>
      <p:sp>
        <p:nvSpPr>
          <p:cNvPr id="267" name="Google Shape;267;p39"/>
          <p:cNvSpPr txBox="1"/>
          <p:nvPr>
            <p:ph idx="1" type="body"/>
          </p:nvPr>
        </p:nvSpPr>
        <p:spPr>
          <a:xfrm>
            <a:off x="342990" y="851500"/>
            <a:ext cx="8390440" cy="3902894"/>
          </a:xfrm>
          <a:prstGeom prst="rect">
            <a:avLst/>
          </a:prstGeom>
          <a:noFill/>
          <a:ln>
            <a:noFill/>
          </a:ln>
        </p:spPr>
        <p:txBody>
          <a:bodyPr anchorCtr="0" anchor="t" bIns="34275" lIns="68575" spcFirstLastPara="1" rIns="68575" wrap="square" tIns="34275"/>
          <a:lstStyle>
            <a:lvl1pPr indent="-349250" lvl="0" marL="457200" marR="0" rtl="0" algn="l">
              <a:lnSpc>
                <a:spcPct val="100000"/>
              </a:lnSpc>
              <a:spcBef>
                <a:spcPts val="0"/>
              </a:spcBef>
              <a:spcAft>
                <a:spcPts val="0"/>
              </a:spcAft>
              <a:buClr>
                <a:srgbClr val="3A3838"/>
              </a:buClr>
              <a:buSzPts val="1900"/>
              <a:buFont typeface="Arial"/>
              <a:buChar char="•"/>
              <a:defRPr b="0" i="0" sz="1900" u="none" cap="none" strike="noStrike">
                <a:solidFill>
                  <a:srgbClr val="3A3838"/>
                </a:solidFill>
                <a:latin typeface="Questrial"/>
                <a:ea typeface="Questrial"/>
                <a:cs typeface="Questrial"/>
                <a:sym typeface="Questrial"/>
              </a:defRPr>
            </a:lvl1pPr>
            <a:lvl2pPr indent="-349250" lvl="1" marL="914400" marR="0" rtl="0" algn="l">
              <a:lnSpc>
                <a:spcPct val="100000"/>
              </a:lnSpc>
              <a:spcBef>
                <a:spcPts val="200"/>
              </a:spcBef>
              <a:spcAft>
                <a:spcPts val="0"/>
              </a:spcAft>
              <a:buClr>
                <a:srgbClr val="3A3838"/>
              </a:buClr>
              <a:buSzPts val="1900"/>
              <a:buFont typeface="Questrial"/>
              <a:buChar char="-"/>
              <a:defRPr b="0" i="0" sz="1900" u="none" cap="none" strike="noStrike">
                <a:solidFill>
                  <a:srgbClr val="3A3838"/>
                </a:solidFill>
                <a:latin typeface="Questrial"/>
                <a:ea typeface="Questrial"/>
                <a:cs typeface="Questrial"/>
                <a:sym typeface="Questrial"/>
              </a:defRPr>
            </a:lvl2pPr>
            <a:lvl3pPr indent="-349250" lvl="2" marL="1371600" marR="0" rtl="0" algn="l">
              <a:lnSpc>
                <a:spcPct val="100000"/>
              </a:lnSpc>
              <a:spcBef>
                <a:spcPts val="200"/>
              </a:spcBef>
              <a:spcAft>
                <a:spcPts val="0"/>
              </a:spcAft>
              <a:buClr>
                <a:srgbClr val="3A3838"/>
              </a:buClr>
              <a:buSzPts val="1900"/>
              <a:buFont typeface="Noto Sans Symbols"/>
              <a:buChar char="▪"/>
              <a:defRPr b="0" i="0" sz="1900" u="none" cap="none" strike="noStrike">
                <a:solidFill>
                  <a:srgbClr val="3A3838"/>
                </a:solidFill>
                <a:latin typeface="Questrial"/>
                <a:ea typeface="Questrial"/>
                <a:cs typeface="Questrial"/>
                <a:sym typeface="Questrial"/>
              </a:defRPr>
            </a:lvl3pPr>
            <a:lvl4pPr indent="-349250" lvl="3" marL="1828800" marR="0" rtl="0" algn="l">
              <a:lnSpc>
                <a:spcPct val="100000"/>
              </a:lnSpc>
              <a:spcBef>
                <a:spcPts val="200"/>
              </a:spcBef>
              <a:spcAft>
                <a:spcPts val="0"/>
              </a:spcAft>
              <a:buClr>
                <a:srgbClr val="3A3838"/>
              </a:buClr>
              <a:buSzPts val="1900"/>
              <a:buFont typeface="Courier New"/>
              <a:buChar char="o"/>
              <a:defRPr b="0" i="0" sz="1900" u="none" cap="none" strike="noStrike">
                <a:solidFill>
                  <a:srgbClr val="3A3838"/>
                </a:solidFill>
                <a:latin typeface="Questrial"/>
                <a:ea typeface="Questrial"/>
                <a:cs typeface="Questrial"/>
                <a:sym typeface="Questrial"/>
              </a:defRPr>
            </a:lvl4pPr>
            <a:lvl5pPr indent="-349250" lvl="4" marL="2286000" marR="0" rtl="0" algn="l">
              <a:lnSpc>
                <a:spcPct val="90000"/>
              </a:lnSpc>
              <a:spcBef>
                <a:spcPts val="200"/>
              </a:spcBef>
              <a:spcAft>
                <a:spcPts val="0"/>
              </a:spcAft>
              <a:buClr>
                <a:srgbClr val="757070"/>
              </a:buClr>
              <a:buSzPts val="1900"/>
              <a:buFont typeface="Arial"/>
              <a:buChar char="•"/>
              <a:defRPr b="0" i="0" sz="1900" u="none" cap="none" strike="noStrike">
                <a:solidFill>
                  <a:srgbClr val="757070"/>
                </a:solidFill>
                <a:latin typeface="Questrial"/>
                <a:ea typeface="Questrial"/>
                <a:cs typeface="Questrial"/>
                <a:sym typeface="Quest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68" name="Google Shape;268;p39"/>
          <p:cNvSpPr txBox="1"/>
          <p:nvPr/>
        </p:nvSpPr>
        <p:spPr>
          <a:xfrm>
            <a:off x="7508255" y="4886628"/>
            <a:ext cx="1237121" cy="167719"/>
          </a:xfrm>
          <a:prstGeom prst="rect">
            <a:avLst/>
          </a:prstGeom>
          <a:noFill/>
          <a:ln>
            <a:noFill/>
          </a:ln>
        </p:spPr>
        <p:txBody>
          <a:bodyPr anchorCtr="0" anchor="t" bIns="19025" lIns="19025" spcFirstLastPara="1" rIns="19025" wrap="square" tIns="19025">
            <a:noAutofit/>
          </a:bodyPr>
          <a:lstStyle/>
          <a:p>
            <a:pPr indent="0" lvl="0" marL="0" marR="0" rtl="0" algn="r">
              <a:spcBef>
                <a:spcPts val="0"/>
              </a:spcBef>
              <a:spcAft>
                <a:spcPts val="0"/>
              </a:spcAft>
              <a:buNone/>
            </a:pPr>
            <a:fld id="{00000000-1234-1234-1234-123412341234}" type="slidenum">
              <a:rPr lang="en" sz="800">
                <a:solidFill>
                  <a:srgbClr val="757070"/>
                </a:solidFill>
                <a:latin typeface="Questrial"/>
                <a:ea typeface="Questrial"/>
                <a:cs typeface="Questrial"/>
                <a:sym typeface="Questrial"/>
              </a:rPr>
              <a:t>‹#›</a:t>
            </a:fld>
            <a:endParaRPr sz="800">
              <a:solidFill>
                <a:srgbClr val="757070"/>
              </a:solidFill>
              <a:latin typeface="Questrial"/>
              <a:ea typeface="Questrial"/>
              <a:cs typeface="Questrial"/>
              <a:sym typeface="Questrial"/>
            </a:endParaRPr>
          </a:p>
        </p:txBody>
      </p:sp>
      <p:sp>
        <p:nvSpPr>
          <p:cNvPr id="269" name="Google Shape;269;p39"/>
          <p:cNvSpPr txBox="1"/>
          <p:nvPr/>
        </p:nvSpPr>
        <p:spPr>
          <a:xfrm>
            <a:off x="1720120" y="4886628"/>
            <a:ext cx="6385810" cy="167719"/>
          </a:xfrm>
          <a:prstGeom prst="rect">
            <a:avLst/>
          </a:prstGeom>
          <a:noFill/>
          <a:ln>
            <a:noFill/>
          </a:ln>
        </p:spPr>
        <p:txBody>
          <a:bodyPr anchorCtr="0" anchor="t" bIns="19025" lIns="19025" spcFirstLastPara="1" rIns="19025" wrap="square" tIns="19025">
            <a:noAutofit/>
          </a:bodyPr>
          <a:lstStyle/>
          <a:p>
            <a:pPr indent="0" lvl="0" marL="0" marR="0" rtl="0" algn="ctr">
              <a:spcBef>
                <a:spcPts val="0"/>
              </a:spcBef>
              <a:spcAft>
                <a:spcPts val="0"/>
              </a:spcAft>
              <a:buNone/>
            </a:pPr>
            <a:r>
              <a:rPr b="0" i="0" lang="en" sz="800" u="none" strike="noStrike">
                <a:solidFill>
                  <a:schemeClr val="dk1"/>
                </a:solidFill>
                <a:latin typeface="Questrial"/>
                <a:ea typeface="Questrial"/>
                <a:cs typeface="Questrial"/>
                <a:sym typeface="Questrial"/>
              </a:rPr>
              <a:t>Copyright © OASIS Open 2018. Portions copyright LookingGlass Inc. and Symantec Inc. All Rights Reserved</a:t>
            </a:r>
            <a:br>
              <a:rPr lang="en" sz="800">
                <a:solidFill>
                  <a:schemeClr val="dk1"/>
                </a:solidFill>
                <a:latin typeface="Questrial"/>
                <a:ea typeface="Questrial"/>
                <a:cs typeface="Questrial"/>
                <a:sym typeface="Questrial"/>
              </a:rPr>
            </a:br>
            <a:endParaRPr sz="800">
              <a:solidFill>
                <a:srgbClr val="757070"/>
              </a:solidFill>
              <a:latin typeface="Questrial"/>
              <a:ea typeface="Questrial"/>
              <a:cs typeface="Questrial"/>
              <a:sym typeface="Questrial"/>
            </a:endParaRPr>
          </a:p>
        </p:txBody>
      </p:sp>
      <p:pic>
        <p:nvPicPr>
          <p:cNvPr id="270" name="Google Shape;270;p39"/>
          <p:cNvPicPr preferRelativeResize="0"/>
          <p:nvPr/>
        </p:nvPicPr>
        <p:blipFill rotWithShape="1">
          <a:blip r:embed="rId2">
            <a:alphaModFix/>
          </a:blip>
          <a:srcRect b="0" l="0" r="0" t="0"/>
          <a:stretch/>
        </p:blipFill>
        <p:spPr>
          <a:xfrm>
            <a:off x="123088" y="4797475"/>
            <a:ext cx="1221265" cy="346025"/>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White 2 Column">
  <p:cSld name="White 2 Column">
    <p:spTree>
      <p:nvGrpSpPr>
        <p:cNvPr id="271" name="Shape 271"/>
        <p:cNvGrpSpPr/>
        <p:nvPr/>
      </p:nvGrpSpPr>
      <p:grpSpPr>
        <a:xfrm>
          <a:off x="0" y="0"/>
          <a:ext cx="0" cy="0"/>
          <a:chOff x="0" y="0"/>
          <a:chExt cx="0" cy="0"/>
        </a:xfrm>
      </p:grpSpPr>
      <p:sp>
        <p:nvSpPr>
          <p:cNvPr id="272" name="Google Shape;272;p40"/>
          <p:cNvSpPr txBox="1"/>
          <p:nvPr>
            <p:ph type="title"/>
          </p:nvPr>
        </p:nvSpPr>
        <p:spPr>
          <a:xfrm>
            <a:off x="342990" y="54584"/>
            <a:ext cx="8390440" cy="570109"/>
          </a:xfrm>
          <a:prstGeom prst="rect">
            <a:avLst/>
          </a:prstGeom>
          <a:noFill/>
          <a:ln>
            <a:noFill/>
          </a:ln>
        </p:spPr>
        <p:txBody>
          <a:bodyPr anchorCtr="0" anchor="b" bIns="68575" lIns="68575" spcFirstLastPara="1" rIns="68575" wrap="square" tIns="68575"/>
          <a:lstStyle>
            <a:lvl1pPr lvl="0" marR="0" rtl="0" algn="l">
              <a:lnSpc>
                <a:spcPct val="90000"/>
              </a:lnSpc>
              <a:spcBef>
                <a:spcPts val="0"/>
              </a:spcBef>
              <a:spcAft>
                <a:spcPts val="0"/>
              </a:spcAft>
              <a:buClr>
                <a:srgbClr val="193B5C"/>
              </a:buClr>
              <a:buSzPts val="3600"/>
              <a:buFont typeface="Lato Hairline"/>
              <a:buNone/>
              <a:defRPr b="1" i="0" sz="2500" u="none" cap="none" strike="noStrike">
                <a:solidFill>
                  <a:srgbClr val="193B5C"/>
                </a:solidFill>
                <a:latin typeface="Questrial"/>
                <a:ea typeface="Questrial"/>
                <a:cs typeface="Questrial"/>
                <a:sym typeface="Questrial"/>
              </a:defRPr>
            </a:lvl1pPr>
            <a:lvl2pPr lvl="1">
              <a:spcBef>
                <a:spcPts val="0"/>
              </a:spcBef>
              <a:spcAft>
                <a:spcPts val="0"/>
              </a:spcAft>
              <a:buSzPts val="3600"/>
              <a:buFont typeface="Lato Hairline"/>
              <a:buNone/>
              <a:defRPr sz="1400">
                <a:latin typeface="Lato Hairline"/>
                <a:ea typeface="Lato Hairline"/>
                <a:cs typeface="Lato Hairline"/>
                <a:sym typeface="Lato Hairline"/>
              </a:defRPr>
            </a:lvl2pPr>
            <a:lvl3pPr lvl="2">
              <a:spcBef>
                <a:spcPts val="0"/>
              </a:spcBef>
              <a:spcAft>
                <a:spcPts val="0"/>
              </a:spcAft>
              <a:buSzPts val="3600"/>
              <a:buFont typeface="Lato Hairline"/>
              <a:buNone/>
              <a:defRPr sz="1400">
                <a:latin typeface="Lato Hairline"/>
                <a:ea typeface="Lato Hairline"/>
                <a:cs typeface="Lato Hairline"/>
                <a:sym typeface="Lato Hairline"/>
              </a:defRPr>
            </a:lvl3pPr>
            <a:lvl4pPr lvl="3">
              <a:spcBef>
                <a:spcPts val="0"/>
              </a:spcBef>
              <a:spcAft>
                <a:spcPts val="0"/>
              </a:spcAft>
              <a:buSzPts val="3600"/>
              <a:buFont typeface="Lato Hairline"/>
              <a:buNone/>
              <a:defRPr sz="1400">
                <a:latin typeface="Lato Hairline"/>
                <a:ea typeface="Lato Hairline"/>
                <a:cs typeface="Lato Hairline"/>
                <a:sym typeface="Lato Hairline"/>
              </a:defRPr>
            </a:lvl4pPr>
            <a:lvl5pPr lvl="4">
              <a:spcBef>
                <a:spcPts val="0"/>
              </a:spcBef>
              <a:spcAft>
                <a:spcPts val="0"/>
              </a:spcAft>
              <a:buSzPts val="3600"/>
              <a:buFont typeface="Lato Hairline"/>
              <a:buNone/>
              <a:defRPr sz="1400">
                <a:latin typeface="Lato Hairline"/>
                <a:ea typeface="Lato Hairline"/>
                <a:cs typeface="Lato Hairline"/>
                <a:sym typeface="Lato Hairline"/>
              </a:defRPr>
            </a:lvl5pPr>
            <a:lvl6pPr lvl="5">
              <a:spcBef>
                <a:spcPts val="0"/>
              </a:spcBef>
              <a:spcAft>
                <a:spcPts val="0"/>
              </a:spcAft>
              <a:buSzPts val="3600"/>
              <a:buFont typeface="Lato Hairline"/>
              <a:buNone/>
              <a:defRPr sz="1400">
                <a:latin typeface="Lato Hairline"/>
                <a:ea typeface="Lato Hairline"/>
                <a:cs typeface="Lato Hairline"/>
                <a:sym typeface="Lato Hairline"/>
              </a:defRPr>
            </a:lvl6pPr>
            <a:lvl7pPr lvl="6">
              <a:spcBef>
                <a:spcPts val="0"/>
              </a:spcBef>
              <a:spcAft>
                <a:spcPts val="0"/>
              </a:spcAft>
              <a:buSzPts val="3600"/>
              <a:buFont typeface="Lato Hairline"/>
              <a:buNone/>
              <a:defRPr sz="1400">
                <a:latin typeface="Lato Hairline"/>
                <a:ea typeface="Lato Hairline"/>
                <a:cs typeface="Lato Hairline"/>
                <a:sym typeface="Lato Hairline"/>
              </a:defRPr>
            </a:lvl7pPr>
            <a:lvl8pPr lvl="7">
              <a:spcBef>
                <a:spcPts val="0"/>
              </a:spcBef>
              <a:spcAft>
                <a:spcPts val="0"/>
              </a:spcAft>
              <a:buSzPts val="3600"/>
              <a:buFont typeface="Lato Hairline"/>
              <a:buNone/>
              <a:defRPr sz="1400">
                <a:latin typeface="Lato Hairline"/>
                <a:ea typeface="Lato Hairline"/>
                <a:cs typeface="Lato Hairline"/>
                <a:sym typeface="Lato Hairline"/>
              </a:defRPr>
            </a:lvl8pPr>
            <a:lvl9pPr lvl="8">
              <a:spcBef>
                <a:spcPts val="0"/>
              </a:spcBef>
              <a:spcAft>
                <a:spcPts val="0"/>
              </a:spcAft>
              <a:buSzPts val="3600"/>
              <a:buFont typeface="Lato Hairline"/>
              <a:buNone/>
              <a:defRPr sz="1400">
                <a:latin typeface="Lato Hairline"/>
                <a:ea typeface="Lato Hairline"/>
                <a:cs typeface="Lato Hairline"/>
                <a:sym typeface="Lato Hairline"/>
              </a:defRPr>
            </a:lvl9pPr>
          </a:lstStyle>
          <a:p/>
        </p:txBody>
      </p:sp>
      <p:sp>
        <p:nvSpPr>
          <p:cNvPr id="273" name="Google Shape;273;p40"/>
          <p:cNvSpPr txBox="1"/>
          <p:nvPr>
            <p:ph idx="1" type="body"/>
          </p:nvPr>
        </p:nvSpPr>
        <p:spPr>
          <a:xfrm>
            <a:off x="4589527" y="859667"/>
            <a:ext cx="4143905" cy="3902891"/>
          </a:xfrm>
          <a:prstGeom prst="rect">
            <a:avLst/>
          </a:prstGeom>
          <a:noFill/>
          <a:ln>
            <a:noFill/>
          </a:ln>
        </p:spPr>
        <p:txBody>
          <a:bodyPr anchorCtr="0" anchor="t" bIns="34275" lIns="68575" spcFirstLastPara="1" rIns="68575" wrap="square" tIns="34275"/>
          <a:lstStyle>
            <a:lvl1pPr indent="-349250" lvl="0" marL="457200" marR="0" rtl="0" algn="l">
              <a:lnSpc>
                <a:spcPct val="100000"/>
              </a:lnSpc>
              <a:spcBef>
                <a:spcPts val="0"/>
              </a:spcBef>
              <a:spcAft>
                <a:spcPts val="0"/>
              </a:spcAft>
              <a:buClr>
                <a:srgbClr val="3A3838"/>
              </a:buClr>
              <a:buSzPts val="1900"/>
              <a:buFont typeface="Arial"/>
              <a:buChar char="•"/>
              <a:defRPr b="0" i="0" sz="1900" u="none" cap="none" strike="noStrike">
                <a:solidFill>
                  <a:srgbClr val="3A3838"/>
                </a:solidFill>
                <a:latin typeface="Questrial"/>
                <a:ea typeface="Questrial"/>
                <a:cs typeface="Questrial"/>
                <a:sym typeface="Questrial"/>
              </a:defRPr>
            </a:lvl1pPr>
            <a:lvl2pPr indent="-349250" lvl="1" marL="914400" marR="0" rtl="0" algn="l">
              <a:lnSpc>
                <a:spcPct val="100000"/>
              </a:lnSpc>
              <a:spcBef>
                <a:spcPts val="200"/>
              </a:spcBef>
              <a:spcAft>
                <a:spcPts val="0"/>
              </a:spcAft>
              <a:buClr>
                <a:srgbClr val="3A3838"/>
              </a:buClr>
              <a:buSzPts val="1900"/>
              <a:buFont typeface="Questrial"/>
              <a:buChar char="-"/>
              <a:defRPr b="0" i="0" sz="1900" u="none" cap="none" strike="noStrike">
                <a:solidFill>
                  <a:srgbClr val="3A3838"/>
                </a:solidFill>
                <a:latin typeface="Questrial"/>
                <a:ea typeface="Questrial"/>
                <a:cs typeface="Questrial"/>
                <a:sym typeface="Questrial"/>
              </a:defRPr>
            </a:lvl2pPr>
            <a:lvl3pPr indent="-349250" lvl="2" marL="1371600" marR="0" rtl="0" algn="l">
              <a:lnSpc>
                <a:spcPct val="100000"/>
              </a:lnSpc>
              <a:spcBef>
                <a:spcPts val="200"/>
              </a:spcBef>
              <a:spcAft>
                <a:spcPts val="0"/>
              </a:spcAft>
              <a:buClr>
                <a:srgbClr val="3A3838"/>
              </a:buClr>
              <a:buSzPts val="1900"/>
              <a:buFont typeface="Noto Sans Symbols"/>
              <a:buChar char="▪"/>
              <a:defRPr b="0" i="0" sz="1900" u="none" cap="none" strike="noStrike">
                <a:solidFill>
                  <a:srgbClr val="3A3838"/>
                </a:solidFill>
                <a:latin typeface="Questrial"/>
                <a:ea typeface="Questrial"/>
                <a:cs typeface="Questrial"/>
                <a:sym typeface="Questrial"/>
              </a:defRPr>
            </a:lvl3pPr>
            <a:lvl4pPr indent="-349250" lvl="3" marL="1828800" marR="0" rtl="0" algn="l">
              <a:lnSpc>
                <a:spcPct val="100000"/>
              </a:lnSpc>
              <a:spcBef>
                <a:spcPts val="200"/>
              </a:spcBef>
              <a:spcAft>
                <a:spcPts val="0"/>
              </a:spcAft>
              <a:buClr>
                <a:srgbClr val="3A3838"/>
              </a:buClr>
              <a:buSzPts val="1900"/>
              <a:buFont typeface="Courier New"/>
              <a:buChar char="o"/>
              <a:defRPr b="0" i="0" sz="1900" u="none" cap="none" strike="noStrike">
                <a:solidFill>
                  <a:srgbClr val="3A3838"/>
                </a:solidFill>
                <a:latin typeface="Questrial"/>
                <a:ea typeface="Questrial"/>
                <a:cs typeface="Questrial"/>
                <a:sym typeface="Questrial"/>
              </a:defRPr>
            </a:lvl4pPr>
            <a:lvl5pPr indent="-349250" lvl="4" marL="2286000" marR="0" rtl="0" algn="l">
              <a:lnSpc>
                <a:spcPct val="90000"/>
              </a:lnSpc>
              <a:spcBef>
                <a:spcPts val="200"/>
              </a:spcBef>
              <a:spcAft>
                <a:spcPts val="0"/>
              </a:spcAft>
              <a:buClr>
                <a:srgbClr val="757070"/>
              </a:buClr>
              <a:buSzPts val="1900"/>
              <a:buFont typeface="Arial"/>
              <a:buChar char="•"/>
              <a:defRPr b="0" i="0" sz="1900" u="none" cap="none" strike="noStrike">
                <a:solidFill>
                  <a:srgbClr val="757070"/>
                </a:solidFill>
                <a:latin typeface="Questrial"/>
                <a:ea typeface="Questrial"/>
                <a:cs typeface="Questrial"/>
                <a:sym typeface="Quest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74" name="Google Shape;274;p40"/>
          <p:cNvSpPr txBox="1"/>
          <p:nvPr>
            <p:ph idx="2" type="body"/>
          </p:nvPr>
        </p:nvSpPr>
        <p:spPr>
          <a:xfrm>
            <a:off x="342991" y="859664"/>
            <a:ext cx="3969136" cy="3902894"/>
          </a:xfrm>
          <a:prstGeom prst="rect">
            <a:avLst/>
          </a:prstGeom>
          <a:noFill/>
          <a:ln>
            <a:noFill/>
          </a:ln>
        </p:spPr>
        <p:txBody>
          <a:bodyPr anchorCtr="0" anchor="t" bIns="34275" lIns="68575" spcFirstLastPara="1" rIns="68575" wrap="square" tIns="34275"/>
          <a:lstStyle>
            <a:lvl1pPr indent="-349250" lvl="0" marL="457200" marR="0" rtl="0" algn="l">
              <a:lnSpc>
                <a:spcPct val="100000"/>
              </a:lnSpc>
              <a:spcBef>
                <a:spcPts val="0"/>
              </a:spcBef>
              <a:spcAft>
                <a:spcPts val="0"/>
              </a:spcAft>
              <a:buClr>
                <a:srgbClr val="3A3838"/>
              </a:buClr>
              <a:buSzPts val="1900"/>
              <a:buFont typeface="Arial"/>
              <a:buChar char="•"/>
              <a:defRPr b="0" i="0" sz="1900" u="none" cap="none" strike="noStrike">
                <a:solidFill>
                  <a:srgbClr val="3A3838"/>
                </a:solidFill>
                <a:latin typeface="Questrial"/>
                <a:ea typeface="Questrial"/>
                <a:cs typeface="Questrial"/>
                <a:sym typeface="Questrial"/>
              </a:defRPr>
            </a:lvl1pPr>
            <a:lvl2pPr indent="-349250" lvl="1" marL="914400" marR="0" rtl="0" algn="l">
              <a:lnSpc>
                <a:spcPct val="100000"/>
              </a:lnSpc>
              <a:spcBef>
                <a:spcPts val="200"/>
              </a:spcBef>
              <a:spcAft>
                <a:spcPts val="0"/>
              </a:spcAft>
              <a:buClr>
                <a:srgbClr val="3A3838"/>
              </a:buClr>
              <a:buSzPts val="1900"/>
              <a:buFont typeface="Questrial"/>
              <a:buChar char="-"/>
              <a:defRPr b="0" i="0" sz="1900" u="none" cap="none" strike="noStrike">
                <a:solidFill>
                  <a:srgbClr val="3A3838"/>
                </a:solidFill>
                <a:latin typeface="Questrial"/>
                <a:ea typeface="Questrial"/>
                <a:cs typeface="Questrial"/>
                <a:sym typeface="Questrial"/>
              </a:defRPr>
            </a:lvl2pPr>
            <a:lvl3pPr indent="-349250" lvl="2" marL="1371600" marR="0" rtl="0" algn="l">
              <a:lnSpc>
                <a:spcPct val="100000"/>
              </a:lnSpc>
              <a:spcBef>
                <a:spcPts val="200"/>
              </a:spcBef>
              <a:spcAft>
                <a:spcPts val="0"/>
              </a:spcAft>
              <a:buClr>
                <a:srgbClr val="3A3838"/>
              </a:buClr>
              <a:buSzPts val="1900"/>
              <a:buFont typeface="Noto Sans Symbols"/>
              <a:buChar char="▪"/>
              <a:defRPr b="0" i="0" sz="1900" u="none" cap="none" strike="noStrike">
                <a:solidFill>
                  <a:srgbClr val="3A3838"/>
                </a:solidFill>
                <a:latin typeface="Questrial"/>
                <a:ea typeface="Questrial"/>
                <a:cs typeface="Questrial"/>
                <a:sym typeface="Questrial"/>
              </a:defRPr>
            </a:lvl3pPr>
            <a:lvl4pPr indent="-349250" lvl="3" marL="1828800" marR="0" rtl="0" algn="l">
              <a:lnSpc>
                <a:spcPct val="100000"/>
              </a:lnSpc>
              <a:spcBef>
                <a:spcPts val="200"/>
              </a:spcBef>
              <a:spcAft>
                <a:spcPts val="0"/>
              </a:spcAft>
              <a:buClr>
                <a:srgbClr val="3A3838"/>
              </a:buClr>
              <a:buSzPts val="1900"/>
              <a:buFont typeface="Courier New"/>
              <a:buChar char="o"/>
              <a:defRPr b="0" i="0" sz="1900" u="none" cap="none" strike="noStrike">
                <a:solidFill>
                  <a:srgbClr val="3A3838"/>
                </a:solidFill>
                <a:latin typeface="Questrial"/>
                <a:ea typeface="Questrial"/>
                <a:cs typeface="Questrial"/>
                <a:sym typeface="Questrial"/>
              </a:defRPr>
            </a:lvl4pPr>
            <a:lvl5pPr indent="-349250" lvl="4" marL="2286000" marR="0" rtl="0" algn="l">
              <a:lnSpc>
                <a:spcPct val="90000"/>
              </a:lnSpc>
              <a:spcBef>
                <a:spcPts val="200"/>
              </a:spcBef>
              <a:spcAft>
                <a:spcPts val="0"/>
              </a:spcAft>
              <a:buClr>
                <a:srgbClr val="757070"/>
              </a:buClr>
              <a:buSzPts val="1900"/>
              <a:buFont typeface="Arial"/>
              <a:buChar char="•"/>
              <a:defRPr b="0" i="0" sz="1900" u="none" cap="none" strike="noStrike">
                <a:solidFill>
                  <a:srgbClr val="757070"/>
                </a:solidFill>
                <a:latin typeface="Questrial"/>
                <a:ea typeface="Questrial"/>
                <a:cs typeface="Questrial"/>
                <a:sym typeface="Quest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275" name="Google Shape;275;p40"/>
          <p:cNvPicPr preferRelativeResize="0"/>
          <p:nvPr/>
        </p:nvPicPr>
        <p:blipFill rotWithShape="1">
          <a:blip r:embed="rId2">
            <a:alphaModFix amt="20000"/>
          </a:blip>
          <a:srcRect b="0" l="0" r="0" t="0"/>
          <a:stretch/>
        </p:blipFill>
        <p:spPr>
          <a:xfrm>
            <a:off x="220435" y="624693"/>
            <a:ext cx="8637815" cy="582763"/>
          </a:xfrm>
          <a:prstGeom prst="rect">
            <a:avLst/>
          </a:prstGeom>
          <a:noFill/>
          <a:ln>
            <a:noFill/>
          </a:ln>
        </p:spPr>
      </p:pic>
      <p:sp>
        <p:nvSpPr>
          <p:cNvPr id="276" name="Google Shape;276;p40"/>
          <p:cNvSpPr txBox="1"/>
          <p:nvPr/>
        </p:nvSpPr>
        <p:spPr>
          <a:xfrm>
            <a:off x="7508255" y="4886628"/>
            <a:ext cx="1237121" cy="167719"/>
          </a:xfrm>
          <a:prstGeom prst="rect">
            <a:avLst/>
          </a:prstGeom>
          <a:noFill/>
          <a:ln>
            <a:noFill/>
          </a:ln>
        </p:spPr>
        <p:txBody>
          <a:bodyPr anchorCtr="0" anchor="t" bIns="19025" lIns="19025" spcFirstLastPara="1" rIns="19025" wrap="square" tIns="19025">
            <a:noAutofit/>
          </a:bodyPr>
          <a:lstStyle/>
          <a:p>
            <a:pPr indent="0" lvl="0" marL="0" marR="0" rtl="0" algn="r">
              <a:spcBef>
                <a:spcPts val="0"/>
              </a:spcBef>
              <a:spcAft>
                <a:spcPts val="0"/>
              </a:spcAft>
              <a:buNone/>
            </a:pPr>
            <a:fld id="{00000000-1234-1234-1234-123412341234}" type="slidenum">
              <a:rPr lang="en" sz="800">
                <a:solidFill>
                  <a:srgbClr val="757070"/>
                </a:solidFill>
                <a:latin typeface="Questrial"/>
                <a:ea typeface="Questrial"/>
                <a:cs typeface="Questrial"/>
                <a:sym typeface="Questrial"/>
              </a:rPr>
              <a:t>‹#›</a:t>
            </a:fld>
            <a:endParaRPr sz="800">
              <a:solidFill>
                <a:srgbClr val="757070"/>
              </a:solidFill>
              <a:latin typeface="Questrial"/>
              <a:ea typeface="Questrial"/>
              <a:cs typeface="Questrial"/>
              <a:sym typeface="Questrial"/>
            </a:endParaRPr>
          </a:p>
        </p:txBody>
      </p:sp>
      <p:sp>
        <p:nvSpPr>
          <p:cNvPr id="277" name="Google Shape;277;p40"/>
          <p:cNvSpPr txBox="1"/>
          <p:nvPr/>
        </p:nvSpPr>
        <p:spPr>
          <a:xfrm>
            <a:off x="1585209" y="4898132"/>
            <a:ext cx="6217171" cy="144710"/>
          </a:xfrm>
          <a:prstGeom prst="rect">
            <a:avLst/>
          </a:prstGeom>
          <a:noFill/>
          <a:ln>
            <a:noFill/>
          </a:ln>
        </p:spPr>
        <p:txBody>
          <a:bodyPr anchorCtr="0" anchor="t" bIns="19025" lIns="19025" spcFirstLastPara="1" rIns="19025" wrap="square" tIns="19025">
            <a:noAutofit/>
          </a:bodyPr>
          <a:lstStyle/>
          <a:p>
            <a:pPr indent="0" lvl="0" marL="0" marR="0" rtl="0" algn="ctr">
              <a:spcBef>
                <a:spcPts val="0"/>
              </a:spcBef>
              <a:spcAft>
                <a:spcPts val="0"/>
              </a:spcAft>
              <a:buNone/>
            </a:pPr>
            <a:r>
              <a:rPr b="0" i="0" lang="en" sz="800" u="none" strike="noStrike">
                <a:solidFill>
                  <a:schemeClr val="dk1"/>
                </a:solidFill>
                <a:latin typeface="Questrial"/>
                <a:ea typeface="Questrial"/>
                <a:cs typeface="Questrial"/>
                <a:sym typeface="Questrial"/>
              </a:rPr>
              <a:t>Copyright © OASIS Open 2018. Portions copyright LookingGlass Inc. and Symantec Inc. All Rights Reserved</a:t>
            </a:r>
            <a:br>
              <a:rPr lang="en" sz="800">
                <a:solidFill>
                  <a:schemeClr val="dk1"/>
                </a:solidFill>
                <a:latin typeface="Questrial"/>
                <a:ea typeface="Questrial"/>
                <a:cs typeface="Questrial"/>
                <a:sym typeface="Questrial"/>
              </a:rPr>
            </a:br>
            <a:endParaRPr sz="800">
              <a:solidFill>
                <a:srgbClr val="757070"/>
              </a:solidFill>
              <a:latin typeface="Questrial"/>
              <a:ea typeface="Questrial"/>
              <a:cs typeface="Questrial"/>
              <a:sym typeface="Questrial"/>
            </a:endParaRPr>
          </a:p>
        </p:txBody>
      </p:sp>
      <p:pic>
        <p:nvPicPr>
          <p:cNvPr id="278" name="Google Shape;278;p40"/>
          <p:cNvPicPr preferRelativeResize="0"/>
          <p:nvPr/>
        </p:nvPicPr>
        <p:blipFill rotWithShape="1">
          <a:blip r:embed="rId3">
            <a:alphaModFix/>
          </a:blip>
          <a:srcRect b="0" l="0" r="0" t="0"/>
          <a:stretch/>
        </p:blipFill>
        <p:spPr>
          <a:xfrm>
            <a:off x="123088" y="4797475"/>
            <a:ext cx="1221265" cy="346025"/>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order 2 Column">
  <p:cSld name="Border 2 Column">
    <p:spTree>
      <p:nvGrpSpPr>
        <p:cNvPr id="279" name="Shape 279"/>
        <p:cNvGrpSpPr/>
        <p:nvPr/>
      </p:nvGrpSpPr>
      <p:grpSpPr>
        <a:xfrm>
          <a:off x="0" y="0"/>
          <a:ext cx="0" cy="0"/>
          <a:chOff x="0" y="0"/>
          <a:chExt cx="0" cy="0"/>
        </a:xfrm>
      </p:grpSpPr>
      <p:sp>
        <p:nvSpPr>
          <p:cNvPr id="280" name="Google Shape;280;p41"/>
          <p:cNvSpPr txBox="1"/>
          <p:nvPr>
            <p:ph type="title"/>
          </p:nvPr>
        </p:nvSpPr>
        <p:spPr>
          <a:xfrm>
            <a:off x="342990" y="54584"/>
            <a:ext cx="8390440" cy="570109"/>
          </a:xfrm>
          <a:prstGeom prst="rect">
            <a:avLst/>
          </a:prstGeom>
          <a:noFill/>
          <a:ln>
            <a:noFill/>
          </a:ln>
        </p:spPr>
        <p:txBody>
          <a:bodyPr anchorCtr="0" anchor="b" bIns="68575" lIns="68575" spcFirstLastPara="1" rIns="68575" wrap="square" tIns="68575"/>
          <a:lstStyle>
            <a:lvl1pPr lvl="0" marR="0" rtl="0" algn="l">
              <a:lnSpc>
                <a:spcPct val="90000"/>
              </a:lnSpc>
              <a:spcBef>
                <a:spcPts val="0"/>
              </a:spcBef>
              <a:spcAft>
                <a:spcPts val="0"/>
              </a:spcAft>
              <a:buClr>
                <a:srgbClr val="193B5C"/>
              </a:buClr>
              <a:buSzPts val="3600"/>
              <a:buFont typeface="Lato Hairline"/>
              <a:buNone/>
              <a:defRPr b="1" i="0" sz="2500" u="none" cap="none" strike="noStrike">
                <a:solidFill>
                  <a:srgbClr val="193B5C"/>
                </a:solidFill>
                <a:latin typeface="Questrial"/>
                <a:ea typeface="Questrial"/>
                <a:cs typeface="Questrial"/>
                <a:sym typeface="Questrial"/>
              </a:defRPr>
            </a:lvl1pPr>
            <a:lvl2pPr lvl="1">
              <a:spcBef>
                <a:spcPts val="0"/>
              </a:spcBef>
              <a:spcAft>
                <a:spcPts val="0"/>
              </a:spcAft>
              <a:buSzPts val="3600"/>
              <a:buFont typeface="Lato Hairline"/>
              <a:buNone/>
              <a:defRPr sz="1400">
                <a:latin typeface="Lato Hairline"/>
                <a:ea typeface="Lato Hairline"/>
                <a:cs typeface="Lato Hairline"/>
                <a:sym typeface="Lato Hairline"/>
              </a:defRPr>
            </a:lvl2pPr>
            <a:lvl3pPr lvl="2">
              <a:spcBef>
                <a:spcPts val="0"/>
              </a:spcBef>
              <a:spcAft>
                <a:spcPts val="0"/>
              </a:spcAft>
              <a:buSzPts val="3600"/>
              <a:buFont typeface="Lato Hairline"/>
              <a:buNone/>
              <a:defRPr sz="1400">
                <a:latin typeface="Lato Hairline"/>
                <a:ea typeface="Lato Hairline"/>
                <a:cs typeface="Lato Hairline"/>
                <a:sym typeface="Lato Hairline"/>
              </a:defRPr>
            </a:lvl3pPr>
            <a:lvl4pPr lvl="3">
              <a:spcBef>
                <a:spcPts val="0"/>
              </a:spcBef>
              <a:spcAft>
                <a:spcPts val="0"/>
              </a:spcAft>
              <a:buSzPts val="3600"/>
              <a:buFont typeface="Lato Hairline"/>
              <a:buNone/>
              <a:defRPr sz="1400">
                <a:latin typeface="Lato Hairline"/>
                <a:ea typeface="Lato Hairline"/>
                <a:cs typeface="Lato Hairline"/>
                <a:sym typeface="Lato Hairline"/>
              </a:defRPr>
            </a:lvl4pPr>
            <a:lvl5pPr lvl="4">
              <a:spcBef>
                <a:spcPts val="0"/>
              </a:spcBef>
              <a:spcAft>
                <a:spcPts val="0"/>
              </a:spcAft>
              <a:buSzPts val="3600"/>
              <a:buFont typeface="Lato Hairline"/>
              <a:buNone/>
              <a:defRPr sz="1400">
                <a:latin typeface="Lato Hairline"/>
                <a:ea typeface="Lato Hairline"/>
                <a:cs typeface="Lato Hairline"/>
                <a:sym typeface="Lato Hairline"/>
              </a:defRPr>
            </a:lvl5pPr>
            <a:lvl6pPr lvl="5">
              <a:spcBef>
                <a:spcPts val="0"/>
              </a:spcBef>
              <a:spcAft>
                <a:spcPts val="0"/>
              </a:spcAft>
              <a:buSzPts val="3600"/>
              <a:buFont typeface="Lato Hairline"/>
              <a:buNone/>
              <a:defRPr sz="1400">
                <a:latin typeface="Lato Hairline"/>
                <a:ea typeface="Lato Hairline"/>
                <a:cs typeface="Lato Hairline"/>
                <a:sym typeface="Lato Hairline"/>
              </a:defRPr>
            </a:lvl6pPr>
            <a:lvl7pPr lvl="6">
              <a:spcBef>
                <a:spcPts val="0"/>
              </a:spcBef>
              <a:spcAft>
                <a:spcPts val="0"/>
              </a:spcAft>
              <a:buSzPts val="3600"/>
              <a:buFont typeface="Lato Hairline"/>
              <a:buNone/>
              <a:defRPr sz="1400">
                <a:latin typeface="Lato Hairline"/>
                <a:ea typeface="Lato Hairline"/>
                <a:cs typeface="Lato Hairline"/>
                <a:sym typeface="Lato Hairline"/>
              </a:defRPr>
            </a:lvl7pPr>
            <a:lvl8pPr lvl="7">
              <a:spcBef>
                <a:spcPts val="0"/>
              </a:spcBef>
              <a:spcAft>
                <a:spcPts val="0"/>
              </a:spcAft>
              <a:buSzPts val="3600"/>
              <a:buFont typeface="Lato Hairline"/>
              <a:buNone/>
              <a:defRPr sz="1400">
                <a:latin typeface="Lato Hairline"/>
                <a:ea typeface="Lato Hairline"/>
                <a:cs typeface="Lato Hairline"/>
                <a:sym typeface="Lato Hairline"/>
              </a:defRPr>
            </a:lvl8pPr>
            <a:lvl9pPr lvl="8">
              <a:spcBef>
                <a:spcPts val="0"/>
              </a:spcBef>
              <a:spcAft>
                <a:spcPts val="0"/>
              </a:spcAft>
              <a:buSzPts val="3600"/>
              <a:buFont typeface="Lato Hairline"/>
              <a:buNone/>
              <a:defRPr sz="1400">
                <a:latin typeface="Lato Hairline"/>
                <a:ea typeface="Lato Hairline"/>
                <a:cs typeface="Lato Hairline"/>
                <a:sym typeface="Lato Hairline"/>
              </a:defRPr>
            </a:lvl9pPr>
          </a:lstStyle>
          <a:p/>
        </p:txBody>
      </p:sp>
      <p:sp>
        <p:nvSpPr>
          <p:cNvPr id="281" name="Google Shape;281;p41"/>
          <p:cNvSpPr txBox="1"/>
          <p:nvPr>
            <p:ph idx="1" type="body"/>
          </p:nvPr>
        </p:nvSpPr>
        <p:spPr>
          <a:xfrm>
            <a:off x="4589527" y="859668"/>
            <a:ext cx="4143905" cy="3855612"/>
          </a:xfrm>
          <a:prstGeom prst="rect">
            <a:avLst/>
          </a:prstGeom>
          <a:noFill/>
          <a:ln>
            <a:noFill/>
          </a:ln>
        </p:spPr>
        <p:txBody>
          <a:bodyPr anchorCtr="0" anchor="t" bIns="34275" lIns="68575" spcFirstLastPara="1" rIns="68575" wrap="square" tIns="34275"/>
          <a:lstStyle>
            <a:lvl1pPr indent="-349250" lvl="0" marL="457200" marR="0" rtl="0" algn="l">
              <a:lnSpc>
                <a:spcPct val="100000"/>
              </a:lnSpc>
              <a:spcBef>
                <a:spcPts val="0"/>
              </a:spcBef>
              <a:spcAft>
                <a:spcPts val="0"/>
              </a:spcAft>
              <a:buClr>
                <a:srgbClr val="3A3838"/>
              </a:buClr>
              <a:buSzPts val="1900"/>
              <a:buFont typeface="Arial"/>
              <a:buChar char="•"/>
              <a:defRPr b="0" i="0" sz="1900" u="none" cap="none" strike="noStrike">
                <a:solidFill>
                  <a:srgbClr val="3A3838"/>
                </a:solidFill>
                <a:latin typeface="Questrial"/>
                <a:ea typeface="Questrial"/>
                <a:cs typeface="Questrial"/>
                <a:sym typeface="Questrial"/>
              </a:defRPr>
            </a:lvl1pPr>
            <a:lvl2pPr indent="-349250" lvl="1" marL="914400" marR="0" rtl="0" algn="l">
              <a:lnSpc>
                <a:spcPct val="100000"/>
              </a:lnSpc>
              <a:spcBef>
                <a:spcPts val="200"/>
              </a:spcBef>
              <a:spcAft>
                <a:spcPts val="0"/>
              </a:spcAft>
              <a:buClr>
                <a:srgbClr val="3A3838"/>
              </a:buClr>
              <a:buSzPts val="1900"/>
              <a:buFont typeface="Questrial"/>
              <a:buChar char="-"/>
              <a:defRPr b="0" i="0" sz="1900" u="none" cap="none" strike="noStrike">
                <a:solidFill>
                  <a:srgbClr val="3A3838"/>
                </a:solidFill>
                <a:latin typeface="Questrial"/>
                <a:ea typeface="Questrial"/>
                <a:cs typeface="Questrial"/>
                <a:sym typeface="Questrial"/>
              </a:defRPr>
            </a:lvl2pPr>
            <a:lvl3pPr indent="-349250" lvl="2" marL="1371600" marR="0" rtl="0" algn="l">
              <a:lnSpc>
                <a:spcPct val="100000"/>
              </a:lnSpc>
              <a:spcBef>
                <a:spcPts val="200"/>
              </a:spcBef>
              <a:spcAft>
                <a:spcPts val="0"/>
              </a:spcAft>
              <a:buClr>
                <a:srgbClr val="3A3838"/>
              </a:buClr>
              <a:buSzPts val="1900"/>
              <a:buFont typeface="Noto Sans Symbols"/>
              <a:buChar char="▪"/>
              <a:defRPr b="0" i="0" sz="1900" u="none" cap="none" strike="noStrike">
                <a:solidFill>
                  <a:srgbClr val="3A3838"/>
                </a:solidFill>
                <a:latin typeface="Questrial"/>
                <a:ea typeface="Questrial"/>
                <a:cs typeface="Questrial"/>
                <a:sym typeface="Questrial"/>
              </a:defRPr>
            </a:lvl3pPr>
            <a:lvl4pPr indent="-349250" lvl="3" marL="1828800" marR="0" rtl="0" algn="l">
              <a:lnSpc>
                <a:spcPct val="100000"/>
              </a:lnSpc>
              <a:spcBef>
                <a:spcPts val="200"/>
              </a:spcBef>
              <a:spcAft>
                <a:spcPts val="0"/>
              </a:spcAft>
              <a:buClr>
                <a:srgbClr val="3A3838"/>
              </a:buClr>
              <a:buSzPts val="1900"/>
              <a:buFont typeface="Courier New"/>
              <a:buChar char="o"/>
              <a:defRPr b="0" i="0" sz="1900" u="none" cap="none" strike="noStrike">
                <a:solidFill>
                  <a:srgbClr val="3A3838"/>
                </a:solidFill>
                <a:latin typeface="Questrial"/>
                <a:ea typeface="Questrial"/>
                <a:cs typeface="Questrial"/>
                <a:sym typeface="Questrial"/>
              </a:defRPr>
            </a:lvl4pPr>
            <a:lvl5pPr indent="-349250" lvl="4" marL="2286000" marR="0" rtl="0" algn="l">
              <a:lnSpc>
                <a:spcPct val="90000"/>
              </a:lnSpc>
              <a:spcBef>
                <a:spcPts val="200"/>
              </a:spcBef>
              <a:spcAft>
                <a:spcPts val="0"/>
              </a:spcAft>
              <a:buClr>
                <a:srgbClr val="757070"/>
              </a:buClr>
              <a:buSzPts val="1900"/>
              <a:buFont typeface="Arial"/>
              <a:buChar char="•"/>
              <a:defRPr b="0" i="0" sz="1900" u="none" cap="none" strike="noStrike">
                <a:solidFill>
                  <a:srgbClr val="757070"/>
                </a:solidFill>
                <a:latin typeface="Questrial"/>
                <a:ea typeface="Questrial"/>
                <a:cs typeface="Questrial"/>
                <a:sym typeface="Quest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82" name="Google Shape;282;p41"/>
          <p:cNvSpPr txBox="1"/>
          <p:nvPr>
            <p:ph idx="2" type="body"/>
          </p:nvPr>
        </p:nvSpPr>
        <p:spPr>
          <a:xfrm>
            <a:off x="342991" y="859665"/>
            <a:ext cx="3969136" cy="3855615"/>
          </a:xfrm>
          <a:prstGeom prst="rect">
            <a:avLst/>
          </a:prstGeom>
          <a:noFill/>
          <a:ln>
            <a:noFill/>
          </a:ln>
        </p:spPr>
        <p:txBody>
          <a:bodyPr anchorCtr="0" anchor="t" bIns="34275" lIns="68575" spcFirstLastPara="1" rIns="68575" wrap="square" tIns="34275"/>
          <a:lstStyle>
            <a:lvl1pPr indent="-349250" lvl="0" marL="457200" marR="0" rtl="0" algn="l">
              <a:lnSpc>
                <a:spcPct val="100000"/>
              </a:lnSpc>
              <a:spcBef>
                <a:spcPts val="0"/>
              </a:spcBef>
              <a:spcAft>
                <a:spcPts val="0"/>
              </a:spcAft>
              <a:buClr>
                <a:srgbClr val="3A3838"/>
              </a:buClr>
              <a:buSzPts val="1900"/>
              <a:buFont typeface="Arial"/>
              <a:buChar char="•"/>
              <a:defRPr b="0" i="0" sz="1900" u="none" cap="none" strike="noStrike">
                <a:solidFill>
                  <a:srgbClr val="3A3838"/>
                </a:solidFill>
                <a:latin typeface="Questrial"/>
                <a:ea typeface="Questrial"/>
                <a:cs typeface="Questrial"/>
                <a:sym typeface="Questrial"/>
              </a:defRPr>
            </a:lvl1pPr>
            <a:lvl2pPr indent="-349250" lvl="1" marL="914400" marR="0" rtl="0" algn="l">
              <a:lnSpc>
                <a:spcPct val="100000"/>
              </a:lnSpc>
              <a:spcBef>
                <a:spcPts val="200"/>
              </a:spcBef>
              <a:spcAft>
                <a:spcPts val="0"/>
              </a:spcAft>
              <a:buClr>
                <a:srgbClr val="3A3838"/>
              </a:buClr>
              <a:buSzPts val="1900"/>
              <a:buFont typeface="Questrial"/>
              <a:buChar char="-"/>
              <a:defRPr b="0" i="0" sz="1900" u="none" cap="none" strike="noStrike">
                <a:solidFill>
                  <a:srgbClr val="3A3838"/>
                </a:solidFill>
                <a:latin typeface="Questrial"/>
                <a:ea typeface="Questrial"/>
                <a:cs typeface="Questrial"/>
                <a:sym typeface="Questrial"/>
              </a:defRPr>
            </a:lvl2pPr>
            <a:lvl3pPr indent="-349250" lvl="2" marL="1371600" marR="0" rtl="0" algn="l">
              <a:lnSpc>
                <a:spcPct val="100000"/>
              </a:lnSpc>
              <a:spcBef>
                <a:spcPts val="200"/>
              </a:spcBef>
              <a:spcAft>
                <a:spcPts val="0"/>
              </a:spcAft>
              <a:buClr>
                <a:srgbClr val="3A3838"/>
              </a:buClr>
              <a:buSzPts val="1900"/>
              <a:buFont typeface="Noto Sans Symbols"/>
              <a:buChar char="▪"/>
              <a:defRPr b="0" i="0" sz="1900" u="none" cap="none" strike="noStrike">
                <a:solidFill>
                  <a:srgbClr val="3A3838"/>
                </a:solidFill>
                <a:latin typeface="Questrial"/>
                <a:ea typeface="Questrial"/>
                <a:cs typeface="Questrial"/>
                <a:sym typeface="Questrial"/>
              </a:defRPr>
            </a:lvl3pPr>
            <a:lvl4pPr indent="-349250" lvl="3" marL="1828800" marR="0" rtl="0" algn="l">
              <a:lnSpc>
                <a:spcPct val="100000"/>
              </a:lnSpc>
              <a:spcBef>
                <a:spcPts val="200"/>
              </a:spcBef>
              <a:spcAft>
                <a:spcPts val="0"/>
              </a:spcAft>
              <a:buClr>
                <a:srgbClr val="3A3838"/>
              </a:buClr>
              <a:buSzPts val="1900"/>
              <a:buFont typeface="Courier New"/>
              <a:buChar char="o"/>
              <a:defRPr b="0" i="0" sz="1900" u="none" cap="none" strike="noStrike">
                <a:solidFill>
                  <a:srgbClr val="3A3838"/>
                </a:solidFill>
                <a:latin typeface="Questrial"/>
                <a:ea typeface="Questrial"/>
                <a:cs typeface="Questrial"/>
                <a:sym typeface="Questrial"/>
              </a:defRPr>
            </a:lvl4pPr>
            <a:lvl5pPr indent="-349250" lvl="4" marL="2286000" marR="0" rtl="0" algn="l">
              <a:lnSpc>
                <a:spcPct val="90000"/>
              </a:lnSpc>
              <a:spcBef>
                <a:spcPts val="200"/>
              </a:spcBef>
              <a:spcAft>
                <a:spcPts val="0"/>
              </a:spcAft>
              <a:buClr>
                <a:srgbClr val="757070"/>
              </a:buClr>
              <a:buSzPts val="1900"/>
              <a:buFont typeface="Arial"/>
              <a:buChar char="•"/>
              <a:defRPr b="0" i="0" sz="1900" u="none" cap="none" strike="noStrike">
                <a:solidFill>
                  <a:srgbClr val="757070"/>
                </a:solidFill>
                <a:latin typeface="Questrial"/>
                <a:ea typeface="Questrial"/>
                <a:cs typeface="Questrial"/>
                <a:sym typeface="Quest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283" name="Google Shape;283;p41"/>
          <p:cNvPicPr preferRelativeResize="0"/>
          <p:nvPr/>
        </p:nvPicPr>
        <p:blipFill rotWithShape="1">
          <a:blip r:embed="rId2">
            <a:alphaModFix amt="20000"/>
          </a:blip>
          <a:srcRect b="0" l="0" r="0" t="0"/>
          <a:stretch/>
        </p:blipFill>
        <p:spPr>
          <a:xfrm>
            <a:off x="220435" y="624693"/>
            <a:ext cx="8637815" cy="582763"/>
          </a:xfrm>
          <a:prstGeom prst="rect">
            <a:avLst/>
          </a:prstGeom>
          <a:noFill/>
          <a:ln>
            <a:noFill/>
          </a:ln>
        </p:spPr>
      </p:pic>
      <p:pic>
        <p:nvPicPr>
          <p:cNvPr id="284" name="Google Shape;284;p41"/>
          <p:cNvPicPr preferRelativeResize="0"/>
          <p:nvPr/>
        </p:nvPicPr>
        <p:blipFill rotWithShape="1">
          <a:blip r:embed="rId3">
            <a:alphaModFix/>
          </a:blip>
          <a:srcRect b="38656" l="0" r="0" t="56895"/>
          <a:stretch/>
        </p:blipFill>
        <p:spPr>
          <a:xfrm>
            <a:off x="0" y="4810260"/>
            <a:ext cx="9144001" cy="334484"/>
          </a:xfrm>
          <a:prstGeom prst="rect">
            <a:avLst/>
          </a:prstGeom>
          <a:noFill/>
          <a:ln>
            <a:noFill/>
          </a:ln>
        </p:spPr>
      </p:pic>
      <p:sp>
        <p:nvSpPr>
          <p:cNvPr id="285" name="Google Shape;285;p41"/>
          <p:cNvSpPr txBox="1"/>
          <p:nvPr/>
        </p:nvSpPr>
        <p:spPr>
          <a:xfrm>
            <a:off x="7508255" y="4886628"/>
            <a:ext cx="1237121" cy="167719"/>
          </a:xfrm>
          <a:prstGeom prst="rect">
            <a:avLst/>
          </a:prstGeom>
          <a:noFill/>
          <a:ln>
            <a:noFill/>
          </a:ln>
        </p:spPr>
        <p:txBody>
          <a:bodyPr anchorCtr="0" anchor="t" bIns="19025" lIns="19025" spcFirstLastPara="1" rIns="19025" wrap="square" tIns="19025">
            <a:noAutofit/>
          </a:bodyPr>
          <a:lstStyle/>
          <a:p>
            <a:pPr indent="0" lvl="0" marL="0" marR="0" rtl="0" algn="r">
              <a:spcBef>
                <a:spcPts val="0"/>
              </a:spcBef>
              <a:spcAft>
                <a:spcPts val="0"/>
              </a:spcAft>
              <a:buNone/>
            </a:pPr>
            <a:fld id="{00000000-1234-1234-1234-123412341234}" type="slidenum">
              <a:rPr lang="en" sz="800">
                <a:solidFill>
                  <a:schemeClr val="lt1"/>
                </a:solidFill>
                <a:latin typeface="Questrial"/>
                <a:ea typeface="Questrial"/>
                <a:cs typeface="Questrial"/>
                <a:sym typeface="Questrial"/>
              </a:rPr>
              <a:t>‹#›</a:t>
            </a:fld>
            <a:endParaRPr sz="800">
              <a:solidFill>
                <a:schemeClr val="lt1"/>
              </a:solidFill>
              <a:latin typeface="Questrial"/>
              <a:ea typeface="Questrial"/>
              <a:cs typeface="Questrial"/>
              <a:sym typeface="Questrial"/>
            </a:endParaRPr>
          </a:p>
        </p:txBody>
      </p:sp>
      <p:sp>
        <p:nvSpPr>
          <p:cNvPr id="286" name="Google Shape;286;p41"/>
          <p:cNvSpPr txBox="1"/>
          <p:nvPr/>
        </p:nvSpPr>
        <p:spPr>
          <a:xfrm>
            <a:off x="3835551" y="4886628"/>
            <a:ext cx="1405317" cy="167719"/>
          </a:xfrm>
          <a:prstGeom prst="rect">
            <a:avLst/>
          </a:prstGeom>
          <a:noFill/>
          <a:ln>
            <a:noFill/>
          </a:ln>
        </p:spPr>
        <p:txBody>
          <a:bodyPr anchorCtr="0" anchor="t" bIns="19025" lIns="19025" spcFirstLastPara="1" rIns="19025" wrap="square" tIns="19025">
            <a:noAutofit/>
          </a:bodyPr>
          <a:lstStyle/>
          <a:p>
            <a:pPr indent="0" lvl="0" marL="0" marR="0" rtl="0" algn="ctr">
              <a:spcBef>
                <a:spcPts val="0"/>
              </a:spcBef>
              <a:spcAft>
                <a:spcPts val="0"/>
              </a:spcAft>
              <a:buNone/>
            </a:pPr>
            <a:r>
              <a:rPr b="0" i="0" lang="en" sz="800" u="none" strike="noStrike">
                <a:solidFill>
                  <a:schemeClr val="lt1"/>
                </a:solidFill>
                <a:latin typeface="Questrial"/>
                <a:ea typeface="Questrial"/>
                <a:cs typeface="Questrial"/>
                <a:sym typeface="Questrial"/>
              </a:rPr>
              <a:t>Copyright © OASIS Open 2018. Portions copyright LookingGlass Inc. and Symantec Inc. All Rights Reserved</a:t>
            </a:r>
            <a:br>
              <a:rPr lang="en" sz="800">
                <a:solidFill>
                  <a:schemeClr val="lt1"/>
                </a:solidFill>
                <a:latin typeface="Questrial"/>
                <a:ea typeface="Questrial"/>
                <a:cs typeface="Questrial"/>
                <a:sym typeface="Questrial"/>
              </a:rPr>
            </a:br>
            <a:endParaRPr sz="800">
              <a:solidFill>
                <a:schemeClr val="lt1"/>
              </a:solidFill>
              <a:latin typeface="Questrial"/>
              <a:ea typeface="Questrial"/>
              <a:cs typeface="Questrial"/>
              <a:sym typeface="Questrial"/>
            </a:endParaRPr>
          </a:p>
        </p:txBody>
      </p:sp>
      <p:pic>
        <p:nvPicPr>
          <p:cNvPr id="287" name="Google Shape;287;p41"/>
          <p:cNvPicPr preferRelativeResize="0"/>
          <p:nvPr/>
        </p:nvPicPr>
        <p:blipFill rotWithShape="1">
          <a:blip r:embed="rId4">
            <a:alphaModFix/>
          </a:blip>
          <a:srcRect b="0" l="0" r="0" t="0"/>
          <a:stretch/>
        </p:blipFill>
        <p:spPr>
          <a:xfrm>
            <a:off x="123088" y="4797475"/>
            <a:ext cx="1221265" cy="346025"/>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White W/ Image">
  <p:cSld name="White W/ Image">
    <p:spTree>
      <p:nvGrpSpPr>
        <p:cNvPr id="288" name="Shape 288"/>
        <p:cNvGrpSpPr/>
        <p:nvPr/>
      </p:nvGrpSpPr>
      <p:grpSpPr>
        <a:xfrm>
          <a:off x="0" y="0"/>
          <a:ext cx="0" cy="0"/>
          <a:chOff x="0" y="0"/>
          <a:chExt cx="0" cy="0"/>
        </a:xfrm>
      </p:grpSpPr>
      <p:sp>
        <p:nvSpPr>
          <p:cNvPr id="289" name="Google Shape;289;p42"/>
          <p:cNvSpPr txBox="1"/>
          <p:nvPr>
            <p:ph type="title"/>
          </p:nvPr>
        </p:nvSpPr>
        <p:spPr>
          <a:xfrm>
            <a:off x="342990" y="54584"/>
            <a:ext cx="4024058" cy="570109"/>
          </a:xfrm>
          <a:prstGeom prst="rect">
            <a:avLst/>
          </a:prstGeom>
          <a:noFill/>
          <a:ln>
            <a:noFill/>
          </a:ln>
        </p:spPr>
        <p:txBody>
          <a:bodyPr anchorCtr="0" anchor="b" bIns="68575" lIns="68575" spcFirstLastPara="1" rIns="68575" wrap="square" tIns="68575"/>
          <a:lstStyle>
            <a:lvl1pPr lvl="0" marR="0" rtl="0" algn="l">
              <a:lnSpc>
                <a:spcPct val="90000"/>
              </a:lnSpc>
              <a:spcBef>
                <a:spcPts val="0"/>
              </a:spcBef>
              <a:spcAft>
                <a:spcPts val="0"/>
              </a:spcAft>
              <a:buClr>
                <a:srgbClr val="193B5C"/>
              </a:buClr>
              <a:buSzPts val="3600"/>
              <a:buFont typeface="Lato Hairline"/>
              <a:buNone/>
              <a:defRPr b="1" i="0" sz="2500" u="none" cap="none" strike="noStrike">
                <a:solidFill>
                  <a:srgbClr val="193B5C"/>
                </a:solidFill>
                <a:latin typeface="Questrial"/>
                <a:ea typeface="Questrial"/>
                <a:cs typeface="Questrial"/>
                <a:sym typeface="Questrial"/>
              </a:defRPr>
            </a:lvl1pPr>
            <a:lvl2pPr lvl="1">
              <a:spcBef>
                <a:spcPts val="0"/>
              </a:spcBef>
              <a:spcAft>
                <a:spcPts val="0"/>
              </a:spcAft>
              <a:buSzPts val="3600"/>
              <a:buFont typeface="Lato Hairline"/>
              <a:buNone/>
              <a:defRPr sz="1400">
                <a:latin typeface="Lato Hairline"/>
                <a:ea typeface="Lato Hairline"/>
                <a:cs typeface="Lato Hairline"/>
                <a:sym typeface="Lato Hairline"/>
              </a:defRPr>
            </a:lvl2pPr>
            <a:lvl3pPr lvl="2">
              <a:spcBef>
                <a:spcPts val="0"/>
              </a:spcBef>
              <a:spcAft>
                <a:spcPts val="0"/>
              </a:spcAft>
              <a:buSzPts val="3600"/>
              <a:buFont typeface="Lato Hairline"/>
              <a:buNone/>
              <a:defRPr sz="1400">
                <a:latin typeface="Lato Hairline"/>
                <a:ea typeface="Lato Hairline"/>
                <a:cs typeface="Lato Hairline"/>
                <a:sym typeface="Lato Hairline"/>
              </a:defRPr>
            </a:lvl3pPr>
            <a:lvl4pPr lvl="3">
              <a:spcBef>
                <a:spcPts val="0"/>
              </a:spcBef>
              <a:spcAft>
                <a:spcPts val="0"/>
              </a:spcAft>
              <a:buSzPts val="3600"/>
              <a:buFont typeface="Lato Hairline"/>
              <a:buNone/>
              <a:defRPr sz="1400">
                <a:latin typeface="Lato Hairline"/>
                <a:ea typeface="Lato Hairline"/>
                <a:cs typeface="Lato Hairline"/>
                <a:sym typeface="Lato Hairline"/>
              </a:defRPr>
            </a:lvl4pPr>
            <a:lvl5pPr lvl="4">
              <a:spcBef>
                <a:spcPts val="0"/>
              </a:spcBef>
              <a:spcAft>
                <a:spcPts val="0"/>
              </a:spcAft>
              <a:buSzPts val="3600"/>
              <a:buFont typeface="Lato Hairline"/>
              <a:buNone/>
              <a:defRPr sz="1400">
                <a:latin typeface="Lato Hairline"/>
                <a:ea typeface="Lato Hairline"/>
                <a:cs typeface="Lato Hairline"/>
                <a:sym typeface="Lato Hairline"/>
              </a:defRPr>
            </a:lvl5pPr>
            <a:lvl6pPr lvl="5">
              <a:spcBef>
                <a:spcPts val="0"/>
              </a:spcBef>
              <a:spcAft>
                <a:spcPts val="0"/>
              </a:spcAft>
              <a:buSzPts val="3600"/>
              <a:buFont typeface="Lato Hairline"/>
              <a:buNone/>
              <a:defRPr sz="1400">
                <a:latin typeface="Lato Hairline"/>
                <a:ea typeface="Lato Hairline"/>
                <a:cs typeface="Lato Hairline"/>
                <a:sym typeface="Lato Hairline"/>
              </a:defRPr>
            </a:lvl6pPr>
            <a:lvl7pPr lvl="6">
              <a:spcBef>
                <a:spcPts val="0"/>
              </a:spcBef>
              <a:spcAft>
                <a:spcPts val="0"/>
              </a:spcAft>
              <a:buSzPts val="3600"/>
              <a:buFont typeface="Lato Hairline"/>
              <a:buNone/>
              <a:defRPr sz="1400">
                <a:latin typeface="Lato Hairline"/>
                <a:ea typeface="Lato Hairline"/>
                <a:cs typeface="Lato Hairline"/>
                <a:sym typeface="Lato Hairline"/>
              </a:defRPr>
            </a:lvl7pPr>
            <a:lvl8pPr lvl="7">
              <a:spcBef>
                <a:spcPts val="0"/>
              </a:spcBef>
              <a:spcAft>
                <a:spcPts val="0"/>
              </a:spcAft>
              <a:buSzPts val="3600"/>
              <a:buFont typeface="Lato Hairline"/>
              <a:buNone/>
              <a:defRPr sz="1400">
                <a:latin typeface="Lato Hairline"/>
                <a:ea typeface="Lato Hairline"/>
                <a:cs typeface="Lato Hairline"/>
                <a:sym typeface="Lato Hairline"/>
              </a:defRPr>
            </a:lvl8pPr>
            <a:lvl9pPr lvl="8">
              <a:spcBef>
                <a:spcPts val="0"/>
              </a:spcBef>
              <a:spcAft>
                <a:spcPts val="0"/>
              </a:spcAft>
              <a:buSzPts val="3600"/>
              <a:buFont typeface="Lato Hairline"/>
              <a:buNone/>
              <a:defRPr sz="1400">
                <a:latin typeface="Lato Hairline"/>
                <a:ea typeface="Lato Hairline"/>
                <a:cs typeface="Lato Hairline"/>
                <a:sym typeface="Lato Hairline"/>
              </a:defRPr>
            </a:lvl9pPr>
          </a:lstStyle>
          <a:p/>
        </p:txBody>
      </p:sp>
      <p:sp>
        <p:nvSpPr>
          <p:cNvPr id="290" name="Google Shape;290;p42"/>
          <p:cNvSpPr txBox="1"/>
          <p:nvPr>
            <p:ph idx="1" type="body"/>
          </p:nvPr>
        </p:nvSpPr>
        <p:spPr>
          <a:xfrm>
            <a:off x="342991" y="859664"/>
            <a:ext cx="4024058" cy="3902894"/>
          </a:xfrm>
          <a:prstGeom prst="rect">
            <a:avLst/>
          </a:prstGeom>
          <a:noFill/>
          <a:ln>
            <a:noFill/>
          </a:ln>
        </p:spPr>
        <p:txBody>
          <a:bodyPr anchorCtr="0" anchor="t" bIns="34275" lIns="68575" spcFirstLastPara="1" rIns="68575" wrap="square" tIns="34275"/>
          <a:lstStyle>
            <a:lvl1pPr indent="-349250" lvl="0" marL="457200" marR="0" rtl="0" algn="l">
              <a:lnSpc>
                <a:spcPct val="100000"/>
              </a:lnSpc>
              <a:spcBef>
                <a:spcPts val="0"/>
              </a:spcBef>
              <a:spcAft>
                <a:spcPts val="0"/>
              </a:spcAft>
              <a:buClr>
                <a:srgbClr val="3A3838"/>
              </a:buClr>
              <a:buSzPts val="1900"/>
              <a:buFont typeface="Arial"/>
              <a:buChar char="•"/>
              <a:defRPr b="0" i="0" sz="1900" u="none" cap="none" strike="noStrike">
                <a:solidFill>
                  <a:srgbClr val="3A3838"/>
                </a:solidFill>
                <a:latin typeface="Questrial"/>
                <a:ea typeface="Questrial"/>
                <a:cs typeface="Questrial"/>
                <a:sym typeface="Questrial"/>
              </a:defRPr>
            </a:lvl1pPr>
            <a:lvl2pPr indent="-349250" lvl="1" marL="914400" marR="0" rtl="0" algn="l">
              <a:lnSpc>
                <a:spcPct val="100000"/>
              </a:lnSpc>
              <a:spcBef>
                <a:spcPts val="200"/>
              </a:spcBef>
              <a:spcAft>
                <a:spcPts val="0"/>
              </a:spcAft>
              <a:buClr>
                <a:srgbClr val="3A3838"/>
              </a:buClr>
              <a:buSzPts val="1900"/>
              <a:buFont typeface="Questrial"/>
              <a:buChar char="-"/>
              <a:defRPr b="0" i="0" sz="1900" u="none" cap="none" strike="noStrike">
                <a:solidFill>
                  <a:srgbClr val="3A3838"/>
                </a:solidFill>
                <a:latin typeface="Questrial"/>
                <a:ea typeface="Questrial"/>
                <a:cs typeface="Questrial"/>
                <a:sym typeface="Questrial"/>
              </a:defRPr>
            </a:lvl2pPr>
            <a:lvl3pPr indent="-349250" lvl="2" marL="1371600" marR="0" rtl="0" algn="l">
              <a:lnSpc>
                <a:spcPct val="100000"/>
              </a:lnSpc>
              <a:spcBef>
                <a:spcPts val="200"/>
              </a:spcBef>
              <a:spcAft>
                <a:spcPts val="0"/>
              </a:spcAft>
              <a:buClr>
                <a:srgbClr val="3A3838"/>
              </a:buClr>
              <a:buSzPts val="1900"/>
              <a:buFont typeface="Noto Sans Symbols"/>
              <a:buChar char="▪"/>
              <a:defRPr b="0" i="0" sz="1900" u="none" cap="none" strike="noStrike">
                <a:solidFill>
                  <a:srgbClr val="3A3838"/>
                </a:solidFill>
                <a:latin typeface="Questrial"/>
                <a:ea typeface="Questrial"/>
                <a:cs typeface="Questrial"/>
                <a:sym typeface="Questrial"/>
              </a:defRPr>
            </a:lvl3pPr>
            <a:lvl4pPr indent="-349250" lvl="3" marL="1828800" marR="0" rtl="0" algn="l">
              <a:lnSpc>
                <a:spcPct val="100000"/>
              </a:lnSpc>
              <a:spcBef>
                <a:spcPts val="200"/>
              </a:spcBef>
              <a:spcAft>
                <a:spcPts val="0"/>
              </a:spcAft>
              <a:buClr>
                <a:srgbClr val="3A3838"/>
              </a:buClr>
              <a:buSzPts val="1900"/>
              <a:buFont typeface="Courier New"/>
              <a:buChar char="o"/>
              <a:defRPr b="0" i="0" sz="1900" u="none" cap="none" strike="noStrike">
                <a:solidFill>
                  <a:srgbClr val="3A3838"/>
                </a:solidFill>
                <a:latin typeface="Questrial"/>
                <a:ea typeface="Questrial"/>
                <a:cs typeface="Questrial"/>
                <a:sym typeface="Questrial"/>
              </a:defRPr>
            </a:lvl4pPr>
            <a:lvl5pPr indent="-349250" lvl="4" marL="2286000" marR="0" rtl="0" algn="l">
              <a:lnSpc>
                <a:spcPct val="90000"/>
              </a:lnSpc>
              <a:spcBef>
                <a:spcPts val="200"/>
              </a:spcBef>
              <a:spcAft>
                <a:spcPts val="0"/>
              </a:spcAft>
              <a:buClr>
                <a:srgbClr val="757070"/>
              </a:buClr>
              <a:buSzPts val="1900"/>
              <a:buFont typeface="Arial"/>
              <a:buChar char="•"/>
              <a:defRPr b="0" i="0" sz="1900" u="none" cap="none" strike="noStrike">
                <a:solidFill>
                  <a:srgbClr val="757070"/>
                </a:solidFill>
                <a:latin typeface="Questrial"/>
                <a:ea typeface="Questrial"/>
                <a:cs typeface="Questrial"/>
                <a:sym typeface="Quest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291" name="Google Shape;291;p42"/>
          <p:cNvPicPr preferRelativeResize="0"/>
          <p:nvPr/>
        </p:nvPicPr>
        <p:blipFill rotWithShape="1">
          <a:blip r:embed="rId2">
            <a:alphaModFix amt="20000"/>
          </a:blip>
          <a:srcRect b="0" l="0" r="0" t="0"/>
          <a:stretch/>
        </p:blipFill>
        <p:spPr>
          <a:xfrm>
            <a:off x="220435" y="624693"/>
            <a:ext cx="8637815" cy="582763"/>
          </a:xfrm>
          <a:prstGeom prst="rect">
            <a:avLst/>
          </a:prstGeom>
          <a:noFill/>
          <a:ln>
            <a:noFill/>
          </a:ln>
        </p:spPr>
      </p:pic>
      <p:sp>
        <p:nvSpPr>
          <p:cNvPr id="292" name="Google Shape;292;p42"/>
          <p:cNvSpPr txBox="1"/>
          <p:nvPr/>
        </p:nvSpPr>
        <p:spPr>
          <a:xfrm>
            <a:off x="7508255" y="4915813"/>
            <a:ext cx="1237121" cy="167719"/>
          </a:xfrm>
          <a:prstGeom prst="rect">
            <a:avLst/>
          </a:prstGeom>
          <a:noFill/>
          <a:ln>
            <a:noFill/>
          </a:ln>
        </p:spPr>
        <p:txBody>
          <a:bodyPr anchorCtr="0" anchor="t" bIns="19025" lIns="19025" spcFirstLastPara="1" rIns="19025" wrap="square" tIns="19025">
            <a:noAutofit/>
          </a:bodyPr>
          <a:lstStyle/>
          <a:p>
            <a:pPr indent="0" lvl="0" marL="0" marR="0" rtl="0" algn="r">
              <a:spcBef>
                <a:spcPts val="0"/>
              </a:spcBef>
              <a:spcAft>
                <a:spcPts val="0"/>
              </a:spcAft>
              <a:buNone/>
            </a:pPr>
            <a:fld id="{00000000-1234-1234-1234-123412341234}" type="slidenum">
              <a:rPr lang="en" sz="600">
                <a:solidFill>
                  <a:srgbClr val="757070"/>
                </a:solidFill>
                <a:latin typeface="Calibri"/>
                <a:ea typeface="Calibri"/>
                <a:cs typeface="Calibri"/>
                <a:sym typeface="Calibri"/>
              </a:rPr>
              <a:t>‹#›</a:t>
            </a:fld>
            <a:endParaRPr sz="500">
              <a:solidFill>
                <a:srgbClr val="757070"/>
              </a:solidFill>
              <a:latin typeface="Calibri"/>
              <a:ea typeface="Calibri"/>
              <a:cs typeface="Calibri"/>
              <a:sym typeface="Calibri"/>
            </a:endParaRPr>
          </a:p>
        </p:txBody>
      </p:sp>
      <p:sp>
        <p:nvSpPr>
          <p:cNvPr id="293" name="Google Shape;293;p42"/>
          <p:cNvSpPr/>
          <p:nvPr>
            <p:ph idx="2" type="pic"/>
          </p:nvPr>
        </p:nvSpPr>
        <p:spPr>
          <a:xfrm>
            <a:off x="4593978" y="0"/>
            <a:ext cx="4550022" cy="5143500"/>
          </a:xfrm>
          <a:prstGeom prst="rect">
            <a:avLst/>
          </a:prstGeom>
          <a:solidFill>
            <a:srgbClr val="F2F2F2"/>
          </a:solidFill>
          <a:ln>
            <a:noFill/>
          </a:ln>
        </p:spPr>
        <p:txBody>
          <a:bodyPr anchorCtr="0" anchor="t" bIns="34275" lIns="68575" spcFirstLastPara="1" rIns="68575" wrap="square" tIns="34275"/>
          <a:lstStyle>
            <a:lvl1pPr lvl="0" marR="0" rtl="0" algn="l">
              <a:lnSpc>
                <a:spcPct val="90000"/>
              </a:lnSpc>
              <a:spcBef>
                <a:spcPts val="800"/>
              </a:spcBef>
              <a:spcAft>
                <a:spcPts val="0"/>
              </a:spcAft>
              <a:buClr>
                <a:schemeClr val="dk2"/>
              </a:buClr>
              <a:buSzPts val="900"/>
              <a:buFont typeface="Arial"/>
              <a:buNone/>
              <a:defRPr b="0" i="0" sz="900" u="none" cap="none" strike="noStrike">
                <a:solidFill>
                  <a:schemeClr val="dk2"/>
                </a:solidFill>
                <a:latin typeface="Roboto"/>
                <a:ea typeface="Roboto"/>
                <a:cs typeface="Roboto"/>
                <a:sym typeface="Roboto"/>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Questrial"/>
                <a:ea typeface="Questrial"/>
                <a:cs typeface="Questrial"/>
                <a:sym typeface="Questrial"/>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Questrial"/>
                <a:ea typeface="Questrial"/>
                <a:cs typeface="Questrial"/>
                <a:sym typeface="Questrial"/>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estrial"/>
                <a:ea typeface="Questrial"/>
                <a:cs typeface="Questrial"/>
                <a:sym typeface="Questrial"/>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estrial"/>
                <a:ea typeface="Questrial"/>
                <a:cs typeface="Questrial"/>
                <a:sym typeface="Questrial"/>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294" name="Google Shape;294;p42"/>
          <p:cNvPicPr preferRelativeResize="0"/>
          <p:nvPr/>
        </p:nvPicPr>
        <p:blipFill rotWithShape="1">
          <a:blip r:embed="rId3">
            <a:alphaModFix/>
          </a:blip>
          <a:srcRect b="0" l="0" r="0" t="0"/>
          <a:stretch/>
        </p:blipFill>
        <p:spPr>
          <a:xfrm>
            <a:off x="123088" y="4797475"/>
            <a:ext cx="1221265" cy="346025"/>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order Picture">
  <p:cSld name="Border Picture">
    <p:spTree>
      <p:nvGrpSpPr>
        <p:cNvPr id="295" name="Shape 295"/>
        <p:cNvGrpSpPr/>
        <p:nvPr/>
      </p:nvGrpSpPr>
      <p:grpSpPr>
        <a:xfrm>
          <a:off x="0" y="0"/>
          <a:ext cx="0" cy="0"/>
          <a:chOff x="0" y="0"/>
          <a:chExt cx="0" cy="0"/>
        </a:xfrm>
      </p:grpSpPr>
      <p:sp>
        <p:nvSpPr>
          <p:cNvPr id="296" name="Google Shape;296;p43"/>
          <p:cNvSpPr txBox="1"/>
          <p:nvPr>
            <p:ph type="title"/>
          </p:nvPr>
        </p:nvSpPr>
        <p:spPr>
          <a:xfrm>
            <a:off x="342990" y="54584"/>
            <a:ext cx="4024058" cy="570109"/>
          </a:xfrm>
          <a:prstGeom prst="rect">
            <a:avLst/>
          </a:prstGeom>
          <a:noFill/>
          <a:ln>
            <a:noFill/>
          </a:ln>
        </p:spPr>
        <p:txBody>
          <a:bodyPr anchorCtr="0" anchor="b" bIns="68575" lIns="68575" spcFirstLastPara="1" rIns="68575" wrap="square" tIns="68575"/>
          <a:lstStyle>
            <a:lvl1pPr lvl="0" marR="0" rtl="0" algn="l">
              <a:lnSpc>
                <a:spcPct val="90000"/>
              </a:lnSpc>
              <a:spcBef>
                <a:spcPts val="0"/>
              </a:spcBef>
              <a:spcAft>
                <a:spcPts val="0"/>
              </a:spcAft>
              <a:buClr>
                <a:srgbClr val="193B5C"/>
              </a:buClr>
              <a:buSzPts val="3600"/>
              <a:buFont typeface="Lato Hairline"/>
              <a:buNone/>
              <a:defRPr b="1" i="0" sz="2500" u="none" cap="none" strike="noStrike">
                <a:solidFill>
                  <a:srgbClr val="193B5C"/>
                </a:solidFill>
                <a:latin typeface="Questrial"/>
                <a:ea typeface="Questrial"/>
                <a:cs typeface="Questrial"/>
                <a:sym typeface="Questrial"/>
              </a:defRPr>
            </a:lvl1pPr>
            <a:lvl2pPr lvl="1">
              <a:spcBef>
                <a:spcPts val="0"/>
              </a:spcBef>
              <a:spcAft>
                <a:spcPts val="0"/>
              </a:spcAft>
              <a:buSzPts val="3600"/>
              <a:buFont typeface="Lato Hairline"/>
              <a:buNone/>
              <a:defRPr sz="1400">
                <a:latin typeface="Lato Hairline"/>
                <a:ea typeface="Lato Hairline"/>
                <a:cs typeface="Lato Hairline"/>
                <a:sym typeface="Lato Hairline"/>
              </a:defRPr>
            </a:lvl2pPr>
            <a:lvl3pPr lvl="2">
              <a:spcBef>
                <a:spcPts val="0"/>
              </a:spcBef>
              <a:spcAft>
                <a:spcPts val="0"/>
              </a:spcAft>
              <a:buSzPts val="3600"/>
              <a:buFont typeface="Lato Hairline"/>
              <a:buNone/>
              <a:defRPr sz="1400">
                <a:latin typeface="Lato Hairline"/>
                <a:ea typeface="Lato Hairline"/>
                <a:cs typeface="Lato Hairline"/>
                <a:sym typeface="Lato Hairline"/>
              </a:defRPr>
            </a:lvl3pPr>
            <a:lvl4pPr lvl="3">
              <a:spcBef>
                <a:spcPts val="0"/>
              </a:spcBef>
              <a:spcAft>
                <a:spcPts val="0"/>
              </a:spcAft>
              <a:buSzPts val="3600"/>
              <a:buFont typeface="Lato Hairline"/>
              <a:buNone/>
              <a:defRPr sz="1400">
                <a:latin typeface="Lato Hairline"/>
                <a:ea typeface="Lato Hairline"/>
                <a:cs typeface="Lato Hairline"/>
                <a:sym typeface="Lato Hairline"/>
              </a:defRPr>
            </a:lvl4pPr>
            <a:lvl5pPr lvl="4">
              <a:spcBef>
                <a:spcPts val="0"/>
              </a:spcBef>
              <a:spcAft>
                <a:spcPts val="0"/>
              </a:spcAft>
              <a:buSzPts val="3600"/>
              <a:buFont typeface="Lato Hairline"/>
              <a:buNone/>
              <a:defRPr sz="1400">
                <a:latin typeface="Lato Hairline"/>
                <a:ea typeface="Lato Hairline"/>
                <a:cs typeface="Lato Hairline"/>
                <a:sym typeface="Lato Hairline"/>
              </a:defRPr>
            </a:lvl5pPr>
            <a:lvl6pPr lvl="5">
              <a:spcBef>
                <a:spcPts val="0"/>
              </a:spcBef>
              <a:spcAft>
                <a:spcPts val="0"/>
              </a:spcAft>
              <a:buSzPts val="3600"/>
              <a:buFont typeface="Lato Hairline"/>
              <a:buNone/>
              <a:defRPr sz="1400">
                <a:latin typeface="Lato Hairline"/>
                <a:ea typeface="Lato Hairline"/>
                <a:cs typeface="Lato Hairline"/>
                <a:sym typeface="Lato Hairline"/>
              </a:defRPr>
            </a:lvl6pPr>
            <a:lvl7pPr lvl="6">
              <a:spcBef>
                <a:spcPts val="0"/>
              </a:spcBef>
              <a:spcAft>
                <a:spcPts val="0"/>
              </a:spcAft>
              <a:buSzPts val="3600"/>
              <a:buFont typeface="Lato Hairline"/>
              <a:buNone/>
              <a:defRPr sz="1400">
                <a:latin typeface="Lato Hairline"/>
                <a:ea typeface="Lato Hairline"/>
                <a:cs typeface="Lato Hairline"/>
                <a:sym typeface="Lato Hairline"/>
              </a:defRPr>
            </a:lvl7pPr>
            <a:lvl8pPr lvl="7">
              <a:spcBef>
                <a:spcPts val="0"/>
              </a:spcBef>
              <a:spcAft>
                <a:spcPts val="0"/>
              </a:spcAft>
              <a:buSzPts val="3600"/>
              <a:buFont typeface="Lato Hairline"/>
              <a:buNone/>
              <a:defRPr sz="1400">
                <a:latin typeface="Lato Hairline"/>
                <a:ea typeface="Lato Hairline"/>
                <a:cs typeface="Lato Hairline"/>
                <a:sym typeface="Lato Hairline"/>
              </a:defRPr>
            </a:lvl8pPr>
            <a:lvl9pPr lvl="8">
              <a:spcBef>
                <a:spcPts val="0"/>
              </a:spcBef>
              <a:spcAft>
                <a:spcPts val="0"/>
              </a:spcAft>
              <a:buSzPts val="3600"/>
              <a:buFont typeface="Lato Hairline"/>
              <a:buNone/>
              <a:defRPr sz="1400">
                <a:latin typeface="Lato Hairline"/>
                <a:ea typeface="Lato Hairline"/>
                <a:cs typeface="Lato Hairline"/>
                <a:sym typeface="Lato Hairline"/>
              </a:defRPr>
            </a:lvl9pPr>
          </a:lstStyle>
          <a:p/>
        </p:txBody>
      </p:sp>
      <p:sp>
        <p:nvSpPr>
          <p:cNvPr id="297" name="Google Shape;297;p43"/>
          <p:cNvSpPr txBox="1"/>
          <p:nvPr>
            <p:ph idx="1" type="body"/>
          </p:nvPr>
        </p:nvSpPr>
        <p:spPr>
          <a:xfrm>
            <a:off x="342991" y="859664"/>
            <a:ext cx="4024058" cy="3857906"/>
          </a:xfrm>
          <a:prstGeom prst="rect">
            <a:avLst/>
          </a:prstGeom>
          <a:noFill/>
          <a:ln>
            <a:noFill/>
          </a:ln>
        </p:spPr>
        <p:txBody>
          <a:bodyPr anchorCtr="0" anchor="t" bIns="34275" lIns="68575" spcFirstLastPara="1" rIns="68575" wrap="square" tIns="34275"/>
          <a:lstStyle>
            <a:lvl1pPr indent="-349250" lvl="0" marL="457200" marR="0" rtl="0" algn="l">
              <a:lnSpc>
                <a:spcPct val="100000"/>
              </a:lnSpc>
              <a:spcBef>
                <a:spcPts val="0"/>
              </a:spcBef>
              <a:spcAft>
                <a:spcPts val="0"/>
              </a:spcAft>
              <a:buClr>
                <a:srgbClr val="3A3838"/>
              </a:buClr>
              <a:buSzPts val="1900"/>
              <a:buFont typeface="Arial"/>
              <a:buChar char="•"/>
              <a:defRPr b="0" i="0" sz="1900" u="none" cap="none" strike="noStrike">
                <a:solidFill>
                  <a:srgbClr val="3A3838"/>
                </a:solidFill>
                <a:latin typeface="Questrial"/>
                <a:ea typeface="Questrial"/>
                <a:cs typeface="Questrial"/>
                <a:sym typeface="Questrial"/>
              </a:defRPr>
            </a:lvl1pPr>
            <a:lvl2pPr indent="-349250" lvl="1" marL="914400" marR="0" rtl="0" algn="l">
              <a:lnSpc>
                <a:spcPct val="100000"/>
              </a:lnSpc>
              <a:spcBef>
                <a:spcPts val="200"/>
              </a:spcBef>
              <a:spcAft>
                <a:spcPts val="0"/>
              </a:spcAft>
              <a:buClr>
                <a:srgbClr val="3A3838"/>
              </a:buClr>
              <a:buSzPts val="1900"/>
              <a:buFont typeface="Questrial"/>
              <a:buChar char="-"/>
              <a:defRPr b="0" i="0" sz="1900" u="none" cap="none" strike="noStrike">
                <a:solidFill>
                  <a:srgbClr val="3A3838"/>
                </a:solidFill>
                <a:latin typeface="Questrial"/>
                <a:ea typeface="Questrial"/>
                <a:cs typeface="Questrial"/>
                <a:sym typeface="Questrial"/>
              </a:defRPr>
            </a:lvl2pPr>
            <a:lvl3pPr indent="-349250" lvl="2" marL="1371600" marR="0" rtl="0" algn="l">
              <a:lnSpc>
                <a:spcPct val="100000"/>
              </a:lnSpc>
              <a:spcBef>
                <a:spcPts val="200"/>
              </a:spcBef>
              <a:spcAft>
                <a:spcPts val="0"/>
              </a:spcAft>
              <a:buClr>
                <a:srgbClr val="3A3838"/>
              </a:buClr>
              <a:buSzPts val="1900"/>
              <a:buFont typeface="Noto Sans Symbols"/>
              <a:buChar char="▪"/>
              <a:defRPr b="0" i="0" sz="1900" u="none" cap="none" strike="noStrike">
                <a:solidFill>
                  <a:srgbClr val="3A3838"/>
                </a:solidFill>
                <a:latin typeface="Questrial"/>
                <a:ea typeface="Questrial"/>
                <a:cs typeface="Questrial"/>
                <a:sym typeface="Questrial"/>
              </a:defRPr>
            </a:lvl3pPr>
            <a:lvl4pPr indent="-349250" lvl="3" marL="1828800" marR="0" rtl="0" algn="l">
              <a:lnSpc>
                <a:spcPct val="100000"/>
              </a:lnSpc>
              <a:spcBef>
                <a:spcPts val="200"/>
              </a:spcBef>
              <a:spcAft>
                <a:spcPts val="0"/>
              </a:spcAft>
              <a:buClr>
                <a:srgbClr val="3A3838"/>
              </a:buClr>
              <a:buSzPts val="1900"/>
              <a:buFont typeface="Courier New"/>
              <a:buChar char="o"/>
              <a:defRPr b="0" i="0" sz="1900" u="none" cap="none" strike="noStrike">
                <a:solidFill>
                  <a:srgbClr val="3A3838"/>
                </a:solidFill>
                <a:latin typeface="Questrial"/>
                <a:ea typeface="Questrial"/>
                <a:cs typeface="Questrial"/>
                <a:sym typeface="Questrial"/>
              </a:defRPr>
            </a:lvl4pPr>
            <a:lvl5pPr indent="-349250" lvl="4" marL="2286000" marR="0" rtl="0" algn="l">
              <a:lnSpc>
                <a:spcPct val="90000"/>
              </a:lnSpc>
              <a:spcBef>
                <a:spcPts val="200"/>
              </a:spcBef>
              <a:spcAft>
                <a:spcPts val="0"/>
              </a:spcAft>
              <a:buClr>
                <a:srgbClr val="757070"/>
              </a:buClr>
              <a:buSzPts val="1900"/>
              <a:buFont typeface="Arial"/>
              <a:buChar char="•"/>
              <a:defRPr b="0" i="0" sz="1900" u="none" cap="none" strike="noStrike">
                <a:solidFill>
                  <a:srgbClr val="757070"/>
                </a:solidFill>
                <a:latin typeface="Questrial"/>
                <a:ea typeface="Questrial"/>
                <a:cs typeface="Questrial"/>
                <a:sym typeface="Quest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298" name="Google Shape;298;p43"/>
          <p:cNvPicPr preferRelativeResize="0"/>
          <p:nvPr/>
        </p:nvPicPr>
        <p:blipFill rotWithShape="1">
          <a:blip r:embed="rId2">
            <a:alphaModFix amt="20000"/>
          </a:blip>
          <a:srcRect b="0" l="0" r="0" t="0"/>
          <a:stretch/>
        </p:blipFill>
        <p:spPr>
          <a:xfrm>
            <a:off x="220435" y="624693"/>
            <a:ext cx="8637815" cy="582763"/>
          </a:xfrm>
          <a:prstGeom prst="rect">
            <a:avLst/>
          </a:prstGeom>
          <a:noFill/>
          <a:ln>
            <a:noFill/>
          </a:ln>
        </p:spPr>
      </p:pic>
      <p:sp>
        <p:nvSpPr>
          <p:cNvPr id="299" name="Google Shape;299;p43"/>
          <p:cNvSpPr txBox="1"/>
          <p:nvPr/>
        </p:nvSpPr>
        <p:spPr>
          <a:xfrm>
            <a:off x="7508255" y="4915813"/>
            <a:ext cx="1237121" cy="167719"/>
          </a:xfrm>
          <a:prstGeom prst="rect">
            <a:avLst/>
          </a:prstGeom>
          <a:noFill/>
          <a:ln>
            <a:noFill/>
          </a:ln>
        </p:spPr>
        <p:txBody>
          <a:bodyPr anchorCtr="0" anchor="t" bIns="19025" lIns="19025" spcFirstLastPara="1" rIns="19025" wrap="square" tIns="19025">
            <a:noAutofit/>
          </a:bodyPr>
          <a:lstStyle/>
          <a:p>
            <a:pPr indent="0" lvl="0" marL="0" marR="0" rtl="0" algn="r">
              <a:spcBef>
                <a:spcPts val="0"/>
              </a:spcBef>
              <a:spcAft>
                <a:spcPts val="0"/>
              </a:spcAft>
              <a:buNone/>
            </a:pPr>
            <a:fld id="{00000000-1234-1234-1234-123412341234}" type="slidenum">
              <a:rPr lang="en" sz="600">
                <a:solidFill>
                  <a:srgbClr val="757070"/>
                </a:solidFill>
                <a:latin typeface="Calibri"/>
                <a:ea typeface="Calibri"/>
                <a:cs typeface="Calibri"/>
                <a:sym typeface="Calibri"/>
              </a:rPr>
              <a:t>‹#›</a:t>
            </a:fld>
            <a:endParaRPr sz="500">
              <a:solidFill>
                <a:srgbClr val="757070"/>
              </a:solidFill>
              <a:latin typeface="Calibri"/>
              <a:ea typeface="Calibri"/>
              <a:cs typeface="Calibri"/>
              <a:sym typeface="Calibri"/>
            </a:endParaRPr>
          </a:p>
        </p:txBody>
      </p:sp>
      <p:sp>
        <p:nvSpPr>
          <p:cNvPr id="300" name="Google Shape;300;p43"/>
          <p:cNvSpPr txBox="1"/>
          <p:nvPr/>
        </p:nvSpPr>
        <p:spPr>
          <a:xfrm>
            <a:off x="7693775" y="4890964"/>
            <a:ext cx="1237121" cy="167719"/>
          </a:xfrm>
          <a:prstGeom prst="rect">
            <a:avLst/>
          </a:prstGeom>
          <a:noFill/>
          <a:ln>
            <a:noFill/>
          </a:ln>
        </p:spPr>
        <p:txBody>
          <a:bodyPr anchorCtr="0" anchor="t" bIns="19050" lIns="19050" spcFirstLastPara="1" rIns="19050" wrap="square" tIns="19050">
            <a:noAutofit/>
          </a:bodyPr>
          <a:lstStyle/>
          <a:p>
            <a:pPr indent="0" lvl="0" marL="0" marR="0" rtl="0" algn="r">
              <a:spcBef>
                <a:spcPts val="0"/>
              </a:spcBef>
              <a:spcAft>
                <a:spcPts val="0"/>
              </a:spcAft>
              <a:buNone/>
            </a:pPr>
            <a:fld id="{00000000-1234-1234-1234-123412341234}" type="slidenum">
              <a:rPr b="0" i="0" lang="en" sz="900">
                <a:solidFill>
                  <a:schemeClr val="lt1"/>
                </a:solidFill>
                <a:latin typeface="Calibri"/>
                <a:ea typeface="Calibri"/>
                <a:cs typeface="Calibri"/>
                <a:sym typeface="Calibri"/>
              </a:rPr>
              <a:t>‹#›</a:t>
            </a:fld>
            <a:endParaRPr b="0" i="0" sz="800">
              <a:solidFill>
                <a:schemeClr val="lt1"/>
              </a:solidFill>
              <a:latin typeface="Calibri"/>
              <a:ea typeface="Calibri"/>
              <a:cs typeface="Calibri"/>
              <a:sym typeface="Calibri"/>
            </a:endParaRPr>
          </a:p>
        </p:txBody>
      </p:sp>
      <p:pic>
        <p:nvPicPr>
          <p:cNvPr id="301" name="Google Shape;301;p43"/>
          <p:cNvPicPr preferRelativeResize="0"/>
          <p:nvPr/>
        </p:nvPicPr>
        <p:blipFill rotWithShape="1">
          <a:blip r:embed="rId3">
            <a:alphaModFix/>
          </a:blip>
          <a:srcRect b="38656" l="0" r="0" t="56895"/>
          <a:stretch/>
        </p:blipFill>
        <p:spPr>
          <a:xfrm>
            <a:off x="0" y="4810260"/>
            <a:ext cx="9144001" cy="334484"/>
          </a:xfrm>
          <a:prstGeom prst="rect">
            <a:avLst/>
          </a:prstGeom>
          <a:noFill/>
          <a:ln>
            <a:noFill/>
          </a:ln>
        </p:spPr>
      </p:pic>
      <p:sp>
        <p:nvSpPr>
          <p:cNvPr id="302" name="Google Shape;302;p43"/>
          <p:cNvSpPr/>
          <p:nvPr>
            <p:ph idx="2" type="pic"/>
          </p:nvPr>
        </p:nvSpPr>
        <p:spPr>
          <a:xfrm>
            <a:off x="4593978" y="0"/>
            <a:ext cx="4550022" cy="5143500"/>
          </a:xfrm>
          <a:prstGeom prst="rect">
            <a:avLst/>
          </a:prstGeom>
          <a:solidFill>
            <a:srgbClr val="F2F2F2"/>
          </a:solidFill>
          <a:ln>
            <a:noFill/>
          </a:ln>
        </p:spPr>
        <p:txBody>
          <a:bodyPr anchorCtr="0" anchor="t" bIns="34275" lIns="68575" spcFirstLastPara="1" rIns="68575" wrap="square" tIns="34275"/>
          <a:lstStyle>
            <a:lvl1pPr lvl="0" marR="0" rtl="0" algn="l">
              <a:lnSpc>
                <a:spcPct val="90000"/>
              </a:lnSpc>
              <a:spcBef>
                <a:spcPts val="800"/>
              </a:spcBef>
              <a:spcAft>
                <a:spcPts val="0"/>
              </a:spcAft>
              <a:buClr>
                <a:schemeClr val="dk2"/>
              </a:buClr>
              <a:buSzPts val="900"/>
              <a:buFont typeface="Arial"/>
              <a:buNone/>
              <a:defRPr b="0" i="0" sz="900" u="none" cap="none" strike="noStrike">
                <a:solidFill>
                  <a:schemeClr val="dk2"/>
                </a:solidFill>
                <a:latin typeface="Roboto"/>
                <a:ea typeface="Roboto"/>
                <a:cs typeface="Roboto"/>
                <a:sym typeface="Roboto"/>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Questrial"/>
                <a:ea typeface="Questrial"/>
                <a:cs typeface="Questrial"/>
                <a:sym typeface="Questrial"/>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Questrial"/>
                <a:ea typeface="Questrial"/>
                <a:cs typeface="Questrial"/>
                <a:sym typeface="Questrial"/>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estrial"/>
                <a:ea typeface="Questrial"/>
                <a:cs typeface="Questrial"/>
                <a:sym typeface="Questrial"/>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estrial"/>
                <a:ea typeface="Questrial"/>
                <a:cs typeface="Questrial"/>
                <a:sym typeface="Questrial"/>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303" name="Google Shape;303;p43"/>
          <p:cNvPicPr preferRelativeResize="0"/>
          <p:nvPr/>
        </p:nvPicPr>
        <p:blipFill rotWithShape="1">
          <a:blip r:embed="rId4">
            <a:alphaModFix/>
          </a:blip>
          <a:srcRect b="0" l="0" r="0" t="0"/>
          <a:stretch/>
        </p:blipFill>
        <p:spPr>
          <a:xfrm>
            <a:off x="123088" y="4797475"/>
            <a:ext cx="1221265" cy="346025"/>
          </a:xfrm>
          <a:prstGeom prst="rect">
            <a:avLst/>
          </a:prstGeom>
          <a:noFill/>
          <a:ln>
            <a:noFill/>
          </a:ln>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ue Picture">
  <p:cSld name="Blue Picture">
    <p:spTree>
      <p:nvGrpSpPr>
        <p:cNvPr id="304" name="Shape 304"/>
        <p:cNvGrpSpPr/>
        <p:nvPr/>
      </p:nvGrpSpPr>
      <p:grpSpPr>
        <a:xfrm>
          <a:off x="0" y="0"/>
          <a:ext cx="0" cy="0"/>
          <a:chOff x="0" y="0"/>
          <a:chExt cx="0" cy="0"/>
        </a:xfrm>
      </p:grpSpPr>
      <p:pic>
        <p:nvPicPr>
          <p:cNvPr id="305" name="Google Shape;305;p44"/>
          <p:cNvPicPr preferRelativeResize="0"/>
          <p:nvPr/>
        </p:nvPicPr>
        <p:blipFill rotWithShape="1">
          <a:blip r:embed="rId2">
            <a:alphaModFix/>
          </a:blip>
          <a:srcRect b="62328" l="0" r="0" t="24763"/>
          <a:stretch/>
        </p:blipFill>
        <p:spPr>
          <a:xfrm>
            <a:off x="0" y="0"/>
            <a:ext cx="9144001" cy="675844"/>
          </a:xfrm>
          <a:prstGeom prst="rect">
            <a:avLst/>
          </a:prstGeom>
          <a:noFill/>
          <a:ln>
            <a:noFill/>
          </a:ln>
        </p:spPr>
      </p:pic>
      <p:sp>
        <p:nvSpPr>
          <p:cNvPr id="306" name="Google Shape;306;p44"/>
          <p:cNvSpPr txBox="1"/>
          <p:nvPr>
            <p:ph type="title"/>
          </p:nvPr>
        </p:nvSpPr>
        <p:spPr>
          <a:xfrm>
            <a:off x="342990" y="54584"/>
            <a:ext cx="4024058" cy="570109"/>
          </a:xfrm>
          <a:prstGeom prst="rect">
            <a:avLst/>
          </a:prstGeom>
          <a:noFill/>
          <a:ln>
            <a:noFill/>
          </a:ln>
        </p:spPr>
        <p:txBody>
          <a:bodyPr anchorCtr="0" anchor="b" bIns="68575" lIns="68575" spcFirstLastPara="1" rIns="68575" wrap="square" tIns="68575"/>
          <a:lstStyle>
            <a:lvl1pPr lvl="0" marR="0" rtl="0" algn="l">
              <a:lnSpc>
                <a:spcPct val="90000"/>
              </a:lnSpc>
              <a:spcBef>
                <a:spcPts val="0"/>
              </a:spcBef>
              <a:spcAft>
                <a:spcPts val="0"/>
              </a:spcAft>
              <a:buClr>
                <a:schemeClr val="lt1"/>
              </a:buClr>
              <a:buSzPts val="3600"/>
              <a:buFont typeface="Lato Hairline"/>
              <a:buNone/>
              <a:defRPr b="1" i="0" sz="2500" u="none" cap="none" strike="noStrike">
                <a:solidFill>
                  <a:schemeClr val="lt1"/>
                </a:solidFill>
                <a:latin typeface="Questrial"/>
                <a:ea typeface="Questrial"/>
                <a:cs typeface="Questrial"/>
                <a:sym typeface="Questrial"/>
              </a:defRPr>
            </a:lvl1pPr>
            <a:lvl2pPr lvl="1">
              <a:spcBef>
                <a:spcPts val="0"/>
              </a:spcBef>
              <a:spcAft>
                <a:spcPts val="0"/>
              </a:spcAft>
              <a:buSzPts val="3600"/>
              <a:buFont typeface="Lato Hairline"/>
              <a:buNone/>
              <a:defRPr sz="1400">
                <a:latin typeface="Lato Hairline"/>
                <a:ea typeface="Lato Hairline"/>
                <a:cs typeface="Lato Hairline"/>
                <a:sym typeface="Lato Hairline"/>
              </a:defRPr>
            </a:lvl2pPr>
            <a:lvl3pPr lvl="2">
              <a:spcBef>
                <a:spcPts val="0"/>
              </a:spcBef>
              <a:spcAft>
                <a:spcPts val="0"/>
              </a:spcAft>
              <a:buSzPts val="3600"/>
              <a:buFont typeface="Lato Hairline"/>
              <a:buNone/>
              <a:defRPr sz="1400">
                <a:latin typeface="Lato Hairline"/>
                <a:ea typeface="Lato Hairline"/>
                <a:cs typeface="Lato Hairline"/>
                <a:sym typeface="Lato Hairline"/>
              </a:defRPr>
            </a:lvl3pPr>
            <a:lvl4pPr lvl="3">
              <a:spcBef>
                <a:spcPts val="0"/>
              </a:spcBef>
              <a:spcAft>
                <a:spcPts val="0"/>
              </a:spcAft>
              <a:buSzPts val="3600"/>
              <a:buFont typeface="Lato Hairline"/>
              <a:buNone/>
              <a:defRPr sz="1400">
                <a:latin typeface="Lato Hairline"/>
                <a:ea typeface="Lato Hairline"/>
                <a:cs typeface="Lato Hairline"/>
                <a:sym typeface="Lato Hairline"/>
              </a:defRPr>
            </a:lvl4pPr>
            <a:lvl5pPr lvl="4">
              <a:spcBef>
                <a:spcPts val="0"/>
              </a:spcBef>
              <a:spcAft>
                <a:spcPts val="0"/>
              </a:spcAft>
              <a:buSzPts val="3600"/>
              <a:buFont typeface="Lato Hairline"/>
              <a:buNone/>
              <a:defRPr sz="1400">
                <a:latin typeface="Lato Hairline"/>
                <a:ea typeface="Lato Hairline"/>
                <a:cs typeface="Lato Hairline"/>
                <a:sym typeface="Lato Hairline"/>
              </a:defRPr>
            </a:lvl5pPr>
            <a:lvl6pPr lvl="5">
              <a:spcBef>
                <a:spcPts val="0"/>
              </a:spcBef>
              <a:spcAft>
                <a:spcPts val="0"/>
              </a:spcAft>
              <a:buSzPts val="3600"/>
              <a:buFont typeface="Lato Hairline"/>
              <a:buNone/>
              <a:defRPr sz="1400">
                <a:latin typeface="Lato Hairline"/>
                <a:ea typeface="Lato Hairline"/>
                <a:cs typeface="Lato Hairline"/>
                <a:sym typeface="Lato Hairline"/>
              </a:defRPr>
            </a:lvl6pPr>
            <a:lvl7pPr lvl="6">
              <a:spcBef>
                <a:spcPts val="0"/>
              </a:spcBef>
              <a:spcAft>
                <a:spcPts val="0"/>
              </a:spcAft>
              <a:buSzPts val="3600"/>
              <a:buFont typeface="Lato Hairline"/>
              <a:buNone/>
              <a:defRPr sz="1400">
                <a:latin typeface="Lato Hairline"/>
                <a:ea typeface="Lato Hairline"/>
                <a:cs typeface="Lato Hairline"/>
                <a:sym typeface="Lato Hairline"/>
              </a:defRPr>
            </a:lvl7pPr>
            <a:lvl8pPr lvl="7">
              <a:spcBef>
                <a:spcPts val="0"/>
              </a:spcBef>
              <a:spcAft>
                <a:spcPts val="0"/>
              </a:spcAft>
              <a:buSzPts val="3600"/>
              <a:buFont typeface="Lato Hairline"/>
              <a:buNone/>
              <a:defRPr sz="1400">
                <a:latin typeface="Lato Hairline"/>
                <a:ea typeface="Lato Hairline"/>
                <a:cs typeface="Lato Hairline"/>
                <a:sym typeface="Lato Hairline"/>
              </a:defRPr>
            </a:lvl8pPr>
            <a:lvl9pPr lvl="8">
              <a:spcBef>
                <a:spcPts val="0"/>
              </a:spcBef>
              <a:spcAft>
                <a:spcPts val="0"/>
              </a:spcAft>
              <a:buSzPts val="3600"/>
              <a:buFont typeface="Lato Hairline"/>
              <a:buNone/>
              <a:defRPr sz="1400">
                <a:latin typeface="Lato Hairline"/>
                <a:ea typeface="Lato Hairline"/>
                <a:cs typeface="Lato Hairline"/>
                <a:sym typeface="Lato Hairline"/>
              </a:defRPr>
            </a:lvl9pPr>
          </a:lstStyle>
          <a:p/>
        </p:txBody>
      </p:sp>
      <p:sp>
        <p:nvSpPr>
          <p:cNvPr id="307" name="Google Shape;307;p44"/>
          <p:cNvSpPr txBox="1"/>
          <p:nvPr>
            <p:ph idx="1" type="body"/>
          </p:nvPr>
        </p:nvSpPr>
        <p:spPr>
          <a:xfrm>
            <a:off x="342991" y="859664"/>
            <a:ext cx="4024058" cy="3902894"/>
          </a:xfrm>
          <a:prstGeom prst="rect">
            <a:avLst/>
          </a:prstGeom>
          <a:noFill/>
          <a:ln>
            <a:noFill/>
          </a:ln>
        </p:spPr>
        <p:txBody>
          <a:bodyPr anchorCtr="0" anchor="t" bIns="34275" lIns="68575" spcFirstLastPara="1" rIns="68575" wrap="square" tIns="34275"/>
          <a:lstStyle>
            <a:lvl1pPr indent="-349250" lvl="0" marL="457200" marR="0" rtl="0" algn="l">
              <a:lnSpc>
                <a:spcPct val="100000"/>
              </a:lnSpc>
              <a:spcBef>
                <a:spcPts val="0"/>
              </a:spcBef>
              <a:spcAft>
                <a:spcPts val="0"/>
              </a:spcAft>
              <a:buClr>
                <a:srgbClr val="3A3838"/>
              </a:buClr>
              <a:buSzPts val="1900"/>
              <a:buFont typeface="Arial"/>
              <a:buChar char="•"/>
              <a:defRPr b="0" i="0" sz="1900" u="none" cap="none" strike="noStrike">
                <a:solidFill>
                  <a:srgbClr val="3A3838"/>
                </a:solidFill>
                <a:latin typeface="Questrial"/>
                <a:ea typeface="Questrial"/>
                <a:cs typeface="Questrial"/>
                <a:sym typeface="Questrial"/>
              </a:defRPr>
            </a:lvl1pPr>
            <a:lvl2pPr indent="-349250" lvl="1" marL="914400" marR="0" rtl="0" algn="l">
              <a:lnSpc>
                <a:spcPct val="100000"/>
              </a:lnSpc>
              <a:spcBef>
                <a:spcPts val="200"/>
              </a:spcBef>
              <a:spcAft>
                <a:spcPts val="0"/>
              </a:spcAft>
              <a:buClr>
                <a:srgbClr val="3A3838"/>
              </a:buClr>
              <a:buSzPts val="1900"/>
              <a:buFont typeface="Questrial"/>
              <a:buChar char="-"/>
              <a:defRPr b="0" i="0" sz="1900" u="none" cap="none" strike="noStrike">
                <a:solidFill>
                  <a:srgbClr val="3A3838"/>
                </a:solidFill>
                <a:latin typeface="Questrial"/>
                <a:ea typeface="Questrial"/>
                <a:cs typeface="Questrial"/>
                <a:sym typeface="Questrial"/>
              </a:defRPr>
            </a:lvl2pPr>
            <a:lvl3pPr indent="-349250" lvl="2" marL="1371600" marR="0" rtl="0" algn="l">
              <a:lnSpc>
                <a:spcPct val="100000"/>
              </a:lnSpc>
              <a:spcBef>
                <a:spcPts val="200"/>
              </a:spcBef>
              <a:spcAft>
                <a:spcPts val="0"/>
              </a:spcAft>
              <a:buClr>
                <a:srgbClr val="3A3838"/>
              </a:buClr>
              <a:buSzPts val="1900"/>
              <a:buFont typeface="Noto Sans Symbols"/>
              <a:buChar char="▪"/>
              <a:defRPr b="0" i="0" sz="1900" u="none" cap="none" strike="noStrike">
                <a:solidFill>
                  <a:srgbClr val="3A3838"/>
                </a:solidFill>
                <a:latin typeface="Questrial"/>
                <a:ea typeface="Questrial"/>
                <a:cs typeface="Questrial"/>
                <a:sym typeface="Questrial"/>
              </a:defRPr>
            </a:lvl3pPr>
            <a:lvl4pPr indent="-349250" lvl="3" marL="1828800" marR="0" rtl="0" algn="l">
              <a:lnSpc>
                <a:spcPct val="100000"/>
              </a:lnSpc>
              <a:spcBef>
                <a:spcPts val="200"/>
              </a:spcBef>
              <a:spcAft>
                <a:spcPts val="0"/>
              </a:spcAft>
              <a:buClr>
                <a:srgbClr val="3A3838"/>
              </a:buClr>
              <a:buSzPts val="1900"/>
              <a:buFont typeface="Courier New"/>
              <a:buChar char="o"/>
              <a:defRPr b="0" i="0" sz="1900" u="none" cap="none" strike="noStrike">
                <a:solidFill>
                  <a:srgbClr val="3A3838"/>
                </a:solidFill>
                <a:latin typeface="Questrial"/>
                <a:ea typeface="Questrial"/>
                <a:cs typeface="Questrial"/>
                <a:sym typeface="Questrial"/>
              </a:defRPr>
            </a:lvl4pPr>
            <a:lvl5pPr indent="-349250" lvl="4" marL="2286000" marR="0" rtl="0" algn="l">
              <a:lnSpc>
                <a:spcPct val="90000"/>
              </a:lnSpc>
              <a:spcBef>
                <a:spcPts val="200"/>
              </a:spcBef>
              <a:spcAft>
                <a:spcPts val="0"/>
              </a:spcAft>
              <a:buClr>
                <a:srgbClr val="757070"/>
              </a:buClr>
              <a:buSzPts val="1900"/>
              <a:buFont typeface="Arial"/>
              <a:buChar char="•"/>
              <a:defRPr b="0" i="0" sz="1900" u="none" cap="none" strike="noStrike">
                <a:solidFill>
                  <a:srgbClr val="757070"/>
                </a:solidFill>
                <a:latin typeface="Questrial"/>
                <a:ea typeface="Questrial"/>
                <a:cs typeface="Questrial"/>
                <a:sym typeface="Quest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308" name="Google Shape;308;p44"/>
          <p:cNvSpPr txBox="1"/>
          <p:nvPr/>
        </p:nvSpPr>
        <p:spPr>
          <a:xfrm>
            <a:off x="7508255" y="4915813"/>
            <a:ext cx="1237121" cy="167719"/>
          </a:xfrm>
          <a:prstGeom prst="rect">
            <a:avLst/>
          </a:prstGeom>
          <a:noFill/>
          <a:ln>
            <a:noFill/>
          </a:ln>
        </p:spPr>
        <p:txBody>
          <a:bodyPr anchorCtr="0" anchor="t" bIns="19025" lIns="19025" spcFirstLastPara="1" rIns="19025" wrap="square" tIns="19025">
            <a:noAutofit/>
          </a:bodyPr>
          <a:lstStyle/>
          <a:p>
            <a:pPr indent="0" lvl="0" marL="0" marR="0" rtl="0" algn="r">
              <a:spcBef>
                <a:spcPts val="0"/>
              </a:spcBef>
              <a:spcAft>
                <a:spcPts val="0"/>
              </a:spcAft>
              <a:buNone/>
            </a:pPr>
            <a:fld id="{00000000-1234-1234-1234-123412341234}" type="slidenum">
              <a:rPr lang="en" sz="600">
                <a:solidFill>
                  <a:srgbClr val="757070"/>
                </a:solidFill>
                <a:latin typeface="Calibri"/>
                <a:ea typeface="Calibri"/>
                <a:cs typeface="Calibri"/>
                <a:sym typeface="Calibri"/>
              </a:rPr>
              <a:t>‹#›</a:t>
            </a:fld>
            <a:endParaRPr sz="500">
              <a:solidFill>
                <a:srgbClr val="757070"/>
              </a:solidFill>
              <a:latin typeface="Calibri"/>
              <a:ea typeface="Calibri"/>
              <a:cs typeface="Calibri"/>
              <a:sym typeface="Calibri"/>
            </a:endParaRPr>
          </a:p>
        </p:txBody>
      </p:sp>
      <p:sp>
        <p:nvSpPr>
          <p:cNvPr id="309" name="Google Shape;309;p44"/>
          <p:cNvSpPr/>
          <p:nvPr>
            <p:ph idx="2" type="pic"/>
          </p:nvPr>
        </p:nvSpPr>
        <p:spPr>
          <a:xfrm>
            <a:off x="4593978" y="0"/>
            <a:ext cx="4550022" cy="5143500"/>
          </a:xfrm>
          <a:prstGeom prst="rect">
            <a:avLst/>
          </a:prstGeom>
          <a:solidFill>
            <a:srgbClr val="F2F2F2"/>
          </a:solidFill>
          <a:ln>
            <a:noFill/>
          </a:ln>
        </p:spPr>
        <p:txBody>
          <a:bodyPr anchorCtr="0" anchor="t" bIns="34275" lIns="68575" spcFirstLastPara="1" rIns="68575" wrap="square" tIns="34275"/>
          <a:lstStyle>
            <a:lvl1pPr lvl="0" marR="0" rtl="0" algn="l">
              <a:lnSpc>
                <a:spcPct val="90000"/>
              </a:lnSpc>
              <a:spcBef>
                <a:spcPts val="800"/>
              </a:spcBef>
              <a:spcAft>
                <a:spcPts val="0"/>
              </a:spcAft>
              <a:buClr>
                <a:schemeClr val="dk2"/>
              </a:buClr>
              <a:buSzPts val="900"/>
              <a:buFont typeface="Arial"/>
              <a:buNone/>
              <a:defRPr b="0" i="0" sz="900" u="none" cap="none" strike="noStrike">
                <a:solidFill>
                  <a:schemeClr val="dk2"/>
                </a:solidFill>
                <a:latin typeface="Roboto"/>
                <a:ea typeface="Roboto"/>
                <a:cs typeface="Roboto"/>
                <a:sym typeface="Roboto"/>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Questrial"/>
                <a:ea typeface="Questrial"/>
                <a:cs typeface="Questrial"/>
                <a:sym typeface="Questrial"/>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Questrial"/>
                <a:ea typeface="Questrial"/>
                <a:cs typeface="Questrial"/>
                <a:sym typeface="Questrial"/>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estrial"/>
                <a:ea typeface="Questrial"/>
                <a:cs typeface="Questrial"/>
                <a:sym typeface="Questrial"/>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estrial"/>
                <a:ea typeface="Questrial"/>
                <a:cs typeface="Questrial"/>
                <a:sym typeface="Questrial"/>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310" name="Google Shape;310;p44"/>
          <p:cNvPicPr preferRelativeResize="0"/>
          <p:nvPr/>
        </p:nvPicPr>
        <p:blipFill rotWithShape="1">
          <a:blip r:embed="rId3">
            <a:alphaModFix/>
          </a:blip>
          <a:srcRect b="0" l="0" r="0" t="0"/>
          <a:stretch/>
        </p:blipFill>
        <p:spPr>
          <a:xfrm>
            <a:off x="123088" y="4797475"/>
            <a:ext cx="1221265" cy="346025"/>
          </a:xfrm>
          <a:prstGeom prst="rect">
            <a:avLst/>
          </a:prstGeom>
          <a:noFill/>
          <a:ln>
            <a:noFill/>
          </a:ln>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White Right Align W/ Image">
  <p:cSld name="White Right Align W/ Image">
    <p:spTree>
      <p:nvGrpSpPr>
        <p:cNvPr id="311" name="Shape 311"/>
        <p:cNvGrpSpPr/>
        <p:nvPr/>
      </p:nvGrpSpPr>
      <p:grpSpPr>
        <a:xfrm>
          <a:off x="0" y="0"/>
          <a:ext cx="0" cy="0"/>
          <a:chOff x="0" y="0"/>
          <a:chExt cx="0" cy="0"/>
        </a:xfrm>
      </p:grpSpPr>
      <p:sp>
        <p:nvSpPr>
          <p:cNvPr id="312" name="Google Shape;312;p45"/>
          <p:cNvSpPr txBox="1"/>
          <p:nvPr>
            <p:ph type="title"/>
          </p:nvPr>
        </p:nvSpPr>
        <p:spPr>
          <a:xfrm>
            <a:off x="3307031" y="54584"/>
            <a:ext cx="5438345" cy="570109"/>
          </a:xfrm>
          <a:prstGeom prst="rect">
            <a:avLst/>
          </a:prstGeom>
          <a:noFill/>
          <a:ln>
            <a:noFill/>
          </a:ln>
        </p:spPr>
        <p:txBody>
          <a:bodyPr anchorCtr="0" anchor="b" bIns="68575" lIns="68575" spcFirstLastPara="1" rIns="68575" wrap="square" tIns="68575"/>
          <a:lstStyle>
            <a:lvl1pPr lvl="0" marR="0" rtl="0" algn="r">
              <a:lnSpc>
                <a:spcPct val="90000"/>
              </a:lnSpc>
              <a:spcBef>
                <a:spcPts val="0"/>
              </a:spcBef>
              <a:spcAft>
                <a:spcPts val="0"/>
              </a:spcAft>
              <a:buClr>
                <a:srgbClr val="193B5C"/>
              </a:buClr>
              <a:buSzPts val="3600"/>
              <a:buFont typeface="Lato Hairline"/>
              <a:buNone/>
              <a:defRPr b="1" i="0" sz="2500" u="none" cap="none" strike="noStrike">
                <a:solidFill>
                  <a:srgbClr val="193B5C"/>
                </a:solidFill>
                <a:latin typeface="Questrial"/>
                <a:ea typeface="Questrial"/>
                <a:cs typeface="Questrial"/>
                <a:sym typeface="Questrial"/>
              </a:defRPr>
            </a:lvl1pPr>
            <a:lvl2pPr lvl="1">
              <a:spcBef>
                <a:spcPts val="0"/>
              </a:spcBef>
              <a:spcAft>
                <a:spcPts val="0"/>
              </a:spcAft>
              <a:buSzPts val="3600"/>
              <a:buFont typeface="Lato Hairline"/>
              <a:buNone/>
              <a:defRPr sz="1400">
                <a:latin typeface="Lato Hairline"/>
                <a:ea typeface="Lato Hairline"/>
                <a:cs typeface="Lato Hairline"/>
                <a:sym typeface="Lato Hairline"/>
              </a:defRPr>
            </a:lvl2pPr>
            <a:lvl3pPr lvl="2">
              <a:spcBef>
                <a:spcPts val="0"/>
              </a:spcBef>
              <a:spcAft>
                <a:spcPts val="0"/>
              </a:spcAft>
              <a:buSzPts val="3600"/>
              <a:buFont typeface="Lato Hairline"/>
              <a:buNone/>
              <a:defRPr sz="1400">
                <a:latin typeface="Lato Hairline"/>
                <a:ea typeface="Lato Hairline"/>
                <a:cs typeface="Lato Hairline"/>
                <a:sym typeface="Lato Hairline"/>
              </a:defRPr>
            </a:lvl3pPr>
            <a:lvl4pPr lvl="3">
              <a:spcBef>
                <a:spcPts val="0"/>
              </a:spcBef>
              <a:spcAft>
                <a:spcPts val="0"/>
              </a:spcAft>
              <a:buSzPts val="3600"/>
              <a:buFont typeface="Lato Hairline"/>
              <a:buNone/>
              <a:defRPr sz="1400">
                <a:latin typeface="Lato Hairline"/>
                <a:ea typeface="Lato Hairline"/>
                <a:cs typeface="Lato Hairline"/>
                <a:sym typeface="Lato Hairline"/>
              </a:defRPr>
            </a:lvl4pPr>
            <a:lvl5pPr lvl="4">
              <a:spcBef>
                <a:spcPts val="0"/>
              </a:spcBef>
              <a:spcAft>
                <a:spcPts val="0"/>
              </a:spcAft>
              <a:buSzPts val="3600"/>
              <a:buFont typeface="Lato Hairline"/>
              <a:buNone/>
              <a:defRPr sz="1400">
                <a:latin typeface="Lato Hairline"/>
                <a:ea typeface="Lato Hairline"/>
                <a:cs typeface="Lato Hairline"/>
                <a:sym typeface="Lato Hairline"/>
              </a:defRPr>
            </a:lvl5pPr>
            <a:lvl6pPr lvl="5">
              <a:spcBef>
                <a:spcPts val="0"/>
              </a:spcBef>
              <a:spcAft>
                <a:spcPts val="0"/>
              </a:spcAft>
              <a:buSzPts val="3600"/>
              <a:buFont typeface="Lato Hairline"/>
              <a:buNone/>
              <a:defRPr sz="1400">
                <a:latin typeface="Lato Hairline"/>
                <a:ea typeface="Lato Hairline"/>
                <a:cs typeface="Lato Hairline"/>
                <a:sym typeface="Lato Hairline"/>
              </a:defRPr>
            </a:lvl6pPr>
            <a:lvl7pPr lvl="6">
              <a:spcBef>
                <a:spcPts val="0"/>
              </a:spcBef>
              <a:spcAft>
                <a:spcPts val="0"/>
              </a:spcAft>
              <a:buSzPts val="3600"/>
              <a:buFont typeface="Lato Hairline"/>
              <a:buNone/>
              <a:defRPr sz="1400">
                <a:latin typeface="Lato Hairline"/>
                <a:ea typeface="Lato Hairline"/>
                <a:cs typeface="Lato Hairline"/>
                <a:sym typeface="Lato Hairline"/>
              </a:defRPr>
            </a:lvl7pPr>
            <a:lvl8pPr lvl="7">
              <a:spcBef>
                <a:spcPts val="0"/>
              </a:spcBef>
              <a:spcAft>
                <a:spcPts val="0"/>
              </a:spcAft>
              <a:buSzPts val="3600"/>
              <a:buFont typeface="Lato Hairline"/>
              <a:buNone/>
              <a:defRPr sz="1400">
                <a:latin typeface="Lato Hairline"/>
                <a:ea typeface="Lato Hairline"/>
                <a:cs typeface="Lato Hairline"/>
                <a:sym typeface="Lato Hairline"/>
              </a:defRPr>
            </a:lvl8pPr>
            <a:lvl9pPr lvl="8">
              <a:spcBef>
                <a:spcPts val="0"/>
              </a:spcBef>
              <a:spcAft>
                <a:spcPts val="0"/>
              </a:spcAft>
              <a:buSzPts val="3600"/>
              <a:buFont typeface="Lato Hairline"/>
              <a:buNone/>
              <a:defRPr sz="1400">
                <a:latin typeface="Lato Hairline"/>
                <a:ea typeface="Lato Hairline"/>
                <a:cs typeface="Lato Hairline"/>
                <a:sym typeface="Lato Hairline"/>
              </a:defRPr>
            </a:lvl9pPr>
          </a:lstStyle>
          <a:p/>
        </p:txBody>
      </p:sp>
      <p:pic>
        <p:nvPicPr>
          <p:cNvPr id="313" name="Google Shape;313;p45"/>
          <p:cNvPicPr preferRelativeResize="0"/>
          <p:nvPr/>
        </p:nvPicPr>
        <p:blipFill rotWithShape="1">
          <a:blip r:embed="rId2">
            <a:alphaModFix amt="20000"/>
          </a:blip>
          <a:srcRect b="0" l="0" r="0" t="0"/>
          <a:stretch/>
        </p:blipFill>
        <p:spPr>
          <a:xfrm>
            <a:off x="220435" y="624693"/>
            <a:ext cx="8637815" cy="582763"/>
          </a:xfrm>
          <a:prstGeom prst="rect">
            <a:avLst/>
          </a:prstGeom>
          <a:noFill/>
          <a:ln>
            <a:noFill/>
          </a:ln>
        </p:spPr>
      </p:pic>
      <p:sp>
        <p:nvSpPr>
          <p:cNvPr id="314" name="Google Shape;314;p45"/>
          <p:cNvSpPr txBox="1"/>
          <p:nvPr/>
        </p:nvSpPr>
        <p:spPr>
          <a:xfrm>
            <a:off x="342990" y="4908166"/>
            <a:ext cx="1749869" cy="167719"/>
          </a:xfrm>
          <a:prstGeom prst="rect">
            <a:avLst/>
          </a:prstGeom>
          <a:noFill/>
          <a:ln>
            <a:noFill/>
          </a:ln>
        </p:spPr>
        <p:txBody>
          <a:bodyPr anchorCtr="0" anchor="t" bIns="19025" lIns="19025" spcFirstLastPara="1" rIns="19025" wrap="square" tIns="19025">
            <a:noAutofit/>
          </a:bodyPr>
          <a:lstStyle/>
          <a:p>
            <a:pPr indent="0" lvl="0" marL="0" marR="0" rtl="0" algn="l">
              <a:spcBef>
                <a:spcPts val="0"/>
              </a:spcBef>
              <a:spcAft>
                <a:spcPts val="0"/>
              </a:spcAft>
              <a:buNone/>
            </a:pPr>
            <a:r>
              <a:rPr lang="en" sz="600">
                <a:solidFill>
                  <a:srgbClr val="757070"/>
                </a:solidFill>
                <a:latin typeface="Calibri"/>
                <a:ea typeface="Calibri"/>
                <a:cs typeface="Calibri"/>
                <a:sym typeface="Calibri"/>
              </a:rPr>
              <a:t>© 2018 LookingGlass™. All Rights Reserved.</a:t>
            </a:r>
            <a:endParaRPr sz="1100"/>
          </a:p>
        </p:txBody>
      </p:sp>
      <p:sp>
        <p:nvSpPr>
          <p:cNvPr id="315" name="Google Shape;315;p45"/>
          <p:cNvSpPr txBox="1"/>
          <p:nvPr/>
        </p:nvSpPr>
        <p:spPr>
          <a:xfrm>
            <a:off x="7508255" y="4915813"/>
            <a:ext cx="1237121" cy="167719"/>
          </a:xfrm>
          <a:prstGeom prst="rect">
            <a:avLst/>
          </a:prstGeom>
          <a:noFill/>
          <a:ln>
            <a:noFill/>
          </a:ln>
        </p:spPr>
        <p:txBody>
          <a:bodyPr anchorCtr="0" anchor="t" bIns="19025" lIns="19025" spcFirstLastPara="1" rIns="19025" wrap="square" tIns="19025">
            <a:noAutofit/>
          </a:bodyPr>
          <a:lstStyle/>
          <a:p>
            <a:pPr indent="0" lvl="0" marL="0" marR="0" rtl="0" algn="r">
              <a:spcBef>
                <a:spcPts val="0"/>
              </a:spcBef>
              <a:spcAft>
                <a:spcPts val="0"/>
              </a:spcAft>
              <a:buNone/>
            </a:pPr>
            <a:fld id="{00000000-1234-1234-1234-123412341234}" type="slidenum">
              <a:rPr lang="en" sz="800">
                <a:solidFill>
                  <a:srgbClr val="757070"/>
                </a:solidFill>
                <a:latin typeface="Calibri"/>
                <a:ea typeface="Calibri"/>
                <a:cs typeface="Calibri"/>
                <a:sym typeface="Calibri"/>
              </a:rPr>
              <a:t>‹#›</a:t>
            </a:fld>
            <a:endParaRPr sz="800">
              <a:solidFill>
                <a:srgbClr val="757070"/>
              </a:solidFill>
              <a:latin typeface="Calibri"/>
              <a:ea typeface="Calibri"/>
              <a:cs typeface="Calibri"/>
              <a:sym typeface="Calibri"/>
            </a:endParaRPr>
          </a:p>
        </p:txBody>
      </p:sp>
      <p:sp>
        <p:nvSpPr>
          <p:cNvPr id="316" name="Google Shape;316;p45"/>
          <p:cNvSpPr/>
          <p:nvPr>
            <p:ph idx="2" type="pic"/>
          </p:nvPr>
        </p:nvSpPr>
        <p:spPr>
          <a:xfrm>
            <a:off x="1" y="1"/>
            <a:ext cx="3131642" cy="5143500"/>
          </a:xfrm>
          <a:prstGeom prst="rect">
            <a:avLst/>
          </a:prstGeom>
          <a:solidFill>
            <a:srgbClr val="F2F2F2"/>
          </a:solidFill>
          <a:ln>
            <a:noFill/>
          </a:ln>
        </p:spPr>
        <p:txBody>
          <a:bodyPr anchorCtr="0" anchor="t" bIns="34275" lIns="68575" spcFirstLastPara="1" rIns="68575" wrap="square" tIns="34275"/>
          <a:lstStyle>
            <a:lvl1pPr lvl="0" marR="0" rtl="0" algn="l">
              <a:lnSpc>
                <a:spcPct val="90000"/>
              </a:lnSpc>
              <a:spcBef>
                <a:spcPts val="800"/>
              </a:spcBef>
              <a:spcAft>
                <a:spcPts val="0"/>
              </a:spcAft>
              <a:buClr>
                <a:schemeClr val="dk1"/>
              </a:buClr>
              <a:buSzPts val="1100"/>
              <a:buFont typeface="Arial"/>
              <a:buNone/>
              <a:defRPr b="0" i="0" sz="1100" u="none" cap="none" strike="noStrike">
                <a:solidFill>
                  <a:schemeClr val="dk1"/>
                </a:solidFill>
                <a:latin typeface="Montserrat Light"/>
                <a:ea typeface="Montserrat Light"/>
                <a:cs typeface="Montserrat Light"/>
                <a:sym typeface="Montserrat Light"/>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Questrial"/>
                <a:ea typeface="Questrial"/>
                <a:cs typeface="Questrial"/>
                <a:sym typeface="Questrial"/>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Questrial"/>
                <a:ea typeface="Questrial"/>
                <a:cs typeface="Questrial"/>
                <a:sym typeface="Questrial"/>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estrial"/>
                <a:ea typeface="Questrial"/>
                <a:cs typeface="Questrial"/>
                <a:sym typeface="Questrial"/>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estrial"/>
                <a:ea typeface="Questrial"/>
                <a:cs typeface="Questrial"/>
                <a:sym typeface="Questrial"/>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317" name="Google Shape;317;p45"/>
          <p:cNvSpPr txBox="1"/>
          <p:nvPr>
            <p:ph idx="1" type="body"/>
          </p:nvPr>
        </p:nvSpPr>
        <p:spPr>
          <a:xfrm>
            <a:off x="3307031" y="997528"/>
            <a:ext cx="5373183" cy="3822124"/>
          </a:xfrm>
          <a:prstGeom prst="rect">
            <a:avLst/>
          </a:prstGeom>
          <a:noFill/>
          <a:ln>
            <a:noFill/>
          </a:ln>
        </p:spPr>
        <p:txBody>
          <a:bodyPr anchorCtr="0" anchor="t" bIns="34275" lIns="68575" spcFirstLastPara="1" rIns="68575" wrap="square" tIns="34275"/>
          <a:lstStyle>
            <a:lvl1pPr indent="-349250" lvl="0" marL="457200" marR="0" rtl="0" algn="l">
              <a:lnSpc>
                <a:spcPct val="100000"/>
              </a:lnSpc>
              <a:spcBef>
                <a:spcPts val="0"/>
              </a:spcBef>
              <a:spcAft>
                <a:spcPts val="0"/>
              </a:spcAft>
              <a:buClr>
                <a:srgbClr val="3A3838"/>
              </a:buClr>
              <a:buSzPts val="1900"/>
              <a:buFont typeface="Arial"/>
              <a:buChar char="•"/>
              <a:defRPr b="0" i="0" sz="1900" u="none" cap="none" strike="noStrike">
                <a:solidFill>
                  <a:srgbClr val="3A3838"/>
                </a:solidFill>
                <a:latin typeface="Questrial"/>
                <a:ea typeface="Questrial"/>
                <a:cs typeface="Questrial"/>
                <a:sym typeface="Questrial"/>
              </a:defRPr>
            </a:lvl1pPr>
            <a:lvl2pPr indent="-349250" lvl="1" marL="914400" marR="0" rtl="0" algn="l">
              <a:lnSpc>
                <a:spcPct val="100000"/>
              </a:lnSpc>
              <a:spcBef>
                <a:spcPts val="200"/>
              </a:spcBef>
              <a:spcAft>
                <a:spcPts val="0"/>
              </a:spcAft>
              <a:buClr>
                <a:srgbClr val="3A3838"/>
              </a:buClr>
              <a:buSzPts val="1900"/>
              <a:buFont typeface="Questrial"/>
              <a:buChar char="-"/>
              <a:defRPr b="0" i="0" sz="1900" u="none" cap="none" strike="noStrike">
                <a:solidFill>
                  <a:srgbClr val="3A3838"/>
                </a:solidFill>
                <a:latin typeface="Questrial"/>
                <a:ea typeface="Questrial"/>
                <a:cs typeface="Questrial"/>
                <a:sym typeface="Questrial"/>
              </a:defRPr>
            </a:lvl2pPr>
            <a:lvl3pPr indent="-349250" lvl="2" marL="1371600" marR="0" rtl="0" algn="l">
              <a:lnSpc>
                <a:spcPct val="100000"/>
              </a:lnSpc>
              <a:spcBef>
                <a:spcPts val="200"/>
              </a:spcBef>
              <a:spcAft>
                <a:spcPts val="0"/>
              </a:spcAft>
              <a:buClr>
                <a:srgbClr val="3A3838"/>
              </a:buClr>
              <a:buSzPts val="1900"/>
              <a:buFont typeface="Noto Sans Symbols"/>
              <a:buChar char="▪"/>
              <a:defRPr b="0" i="0" sz="1900" u="none" cap="none" strike="noStrike">
                <a:solidFill>
                  <a:srgbClr val="3A3838"/>
                </a:solidFill>
                <a:latin typeface="Questrial"/>
                <a:ea typeface="Questrial"/>
                <a:cs typeface="Questrial"/>
                <a:sym typeface="Questrial"/>
              </a:defRPr>
            </a:lvl3pPr>
            <a:lvl4pPr indent="-349250" lvl="3" marL="1828800" marR="0" rtl="0" algn="l">
              <a:lnSpc>
                <a:spcPct val="100000"/>
              </a:lnSpc>
              <a:spcBef>
                <a:spcPts val="200"/>
              </a:spcBef>
              <a:spcAft>
                <a:spcPts val="0"/>
              </a:spcAft>
              <a:buClr>
                <a:srgbClr val="3A3838"/>
              </a:buClr>
              <a:buSzPts val="1900"/>
              <a:buFont typeface="Courier New"/>
              <a:buChar char="o"/>
              <a:defRPr b="0" i="0" sz="1900" u="none" cap="none" strike="noStrike">
                <a:solidFill>
                  <a:srgbClr val="3A3838"/>
                </a:solidFill>
                <a:latin typeface="Questrial"/>
                <a:ea typeface="Questrial"/>
                <a:cs typeface="Questrial"/>
                <a:sym typeface="Questrial"/>
              </a:defRPr>
            </a:lvl4pPr>
            <a:lvl5pPr indent="-349250" lvl="4" marL="2286000" marR="0" rtl="0" algn="l">
              <a:lnSpc>
                <a:spcPct val="90000"/>
              </a:lnSpc>
              <a:spcBef>
                <a:spcPts val="200"/>
              </a:spcBef>
              <a:spcAft>
                <a:spcPts val="0"/>
              </a:spcAft>
              <a:buClr>
                <a:srgbClr val="757070"/>
              </a:buClr>
              <a:buSzPts val="1900"/>
              <a:buFont typeface="Arial"/>
              <a:buChar char="•"/>
              <a:defRPr b="0" i="0" sz="1900" u="none" cap="none" strike="noStrike">
                <a:solidFill>
                  <a:srgbClr val="757070"/>
                </a:solidFill>
                <a:latin typeface="Questrial"/>
                <a:ea typeface="Questrial"/>
                <a:cs typeface="Questrial"/>
                <a:sym typeface="Quest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order Right Align W/ Image">
  <p:cSld name="Border Right Align W/ Image">
    <p:spTree>
      <p:nvGrpSpPr>
        <p:cNvPr id="318" name="Shape 318"/>
        <p:cNvGrpSpPr/>
        <p:nvPr/>
      </p:nvGrpSpPr>
      <p:grpSpPr>
        <a:xfrm>
          <a:off x="0" y="0"/>
          <a:ext cx="0" cy="0"/>
          <a:chOff x="0" y="0"/>
          <a:chExt cx="0" cy="0"/>
        </a:xfrm>
      </p:grpSpPr>
      <p:sp>
        <p:nvSpPr>
          <p:cNvPr id="319" name="Google Shape;319;p46"/>
          <p:cNvSpPr txBox="1"/>
          <p:nvPr>
            <p:ph type="title"/>
          </p:nvPr>
        </p:nvSpPr>
        <p:spPr>
          <a:xfrm>
            <a:off x="3307031" y="54584"/>
            <a:ext cx="5438345" cy="570109"/>
          </a:xfrm>
          <a:prstGeom prst="rect">
            <a:avLst/>
          </a:prstGeom>
          <a:noFill/>
          <a:ln>
            <a:noFill/>
          </a:ln>
        </p:spPr>
        <p:txBody>
          <a:bodyPr anchorCtr="0" anchor="b" bIns="68575" lIns="68575" spcFirstLastPara="1" rIns="68575" wrap="square" tIns="68575"/>
          <a:lstStyle>
            <a:lvl1pPr lvl="0" marR="0" rtl="0" algn="r">
              <a:lnSpc>
                <a:spcPct val="90000"/>
              </a:lnSpc>
              <a:spcBef>
                <a:spcPts val="0"/>
              </a:spcBef>
              <a:spcAft>
                <a:spcPts val="0"/>
              </a:spcAft>
              <a:buClr>
                <a:srgbClr val="193B5C"/>
              </a:buClr>
              <a:buSzPts val="3600"/>
              <a:buFont typeface="Lato Hairline"/>
              <a:buNone/>
              <a:defRPr b="1" i="0" sz="2500" u="none" cap="none" strike="noStrike">
                <a:solidFill>
                  <a:srgbClr val="193B5C"/>
                </a:solidFill>
                <a:latin typeface="Questrial"/>
                <a:ea typeface="Questrial"/>
                <a:cs typeface="Questrial"/>
                <a:sym typeface="Questrial"/>
              </a:defRPr>
            </a:lvl1pPr>
            <a:lvl2pPr lvl="1">
              <a:spcBef>
                <a:spcPts val="0"/>
              </a:spcBef>
              <a:spcAft>
                <a:spcPts val="0"/>
              </a:spcAft>
              <a:buSzPts val="3600"/>
              <a:buFont typeface="Lato Hairline"/>
              <a:buNone/>
              <a:defRPr sz="1400">
                <a:latin typeface="Lato Hairline"/>
                <a:ea typeface="Lato Hairline"/>
                <a:cs typeface="Lato Hairline"/>
                <a:sym typeface="Lato Hairline"/>
              </a:defRPr>
            </a:lvl2pPr>
            <a:lvl3pPr lvl="2">
              <a:spcBef>
                <a:spcPts val="0"/>
              </a:spcBef>
              <a:spcAft>
                <a:spcPts val="0"/>
              </a:spcAft>
              <a:buSzPts val="3600"/>
              <a:buFont typeface="Lato Hairline"/>
              <a:buNone/>
              <a:defRPr sz="1400">
                <a:latin typeface="Lato Hairline"/>
                <a:ea typeface="Lato Hairline"/>
                <a:cs typeface="Lato Hairline"/>
                <a:sym typeface="Lato Hairline"/>
              </a:defRPr>
            </a:lvl3pPr>
            <a:lvl4pPr lvl="3">
              <a:spcBef>
                <a:spcPts val="0"/>
              </a:spcBef>
              <a:spcAft>
                <a:spcPts val="0"/>
              </a:spcAft>
              <a:buSzPts val="3600"/>
              <a:buFont typeface="Lato Hairline"/>
              <a:buNone/>
              <a:defRPr sz="1400">
                <a:latin typeface="Lato Hairline"/>
                <a:ea typeface="Lato Hairline"/>
                <a:cs typeface="Lato Hairline"/>
                <a:sym typeface="Lato Hairline"/>
              </a:defRPr>
            </a:lvl4pPr>
            <a:lvl5pPr lvl="4">
              <a:spcBef>
                <a:spcPts val="0"/>
              </a:spcBef>
              <a:spcAft>
                <a:spcPts val="0"/>
              </a:spcAft>
              <a:buSzPts val="3600"/>
              <a:buFont typeface="Lato Hairline"/>
              <a:buNone/>
              <a:defRPr sz="1400">
                <a:latin typeface="Lato Hairline"/>
                <a:ea typeface="Lato Hairline"/>
                <a:cs typeface="Lato Hairline"/>
                <a:sym typeface="Lato Hairline"/>
              </a:defRPr>
            </a:lvl5pPr>
            <a:lvl6pPr lvl="5">
              <a:spcBef>
                <a:spcPts val="0"/>
              </a:spcBef>
              <a:spcAft>
                <a:spcPts val="0"/>
              </a:spcAft>
              <a:buSzPts val="3600"/>
              <a:buFont typeface="Lato Hairline"/>
              <a:buNone/>
              <a:defRPr sz="1400">
                <a:latin typeface="Lato Hairline"/>
                <a:ea typeface="Lato Hairline"/>
                <a:cs typeface="Lato Hairline"/>
                <a:sym typeface="Lato Hairline"/>
              </a:defRPr>
            </a:lvl6pPr>
            <a:lvl7pPr lvl="6">
              <a:spcBef>
                <a:spcPts val="0"/>
              </a:spcBef>
              <a:spcAft>
                <a:spcPts val="0"/>
              </a:spcAft>
              <a:buSzPts val="3600"/>
              <a:buFont typeface="Lato Hairline"/>
              <a:buNone/>
              <a:defRPr sz="1400">
                <a:latin typeface="Lato Hairline"/>
                <a:ea typeface="Lato Hairline"/>
                <a:cs typeface="Lato Hairline"/>
                <a:sym typeface="Lato Hairline"/>
              </a:defRPr>
            </a:lvl7pPr>
            <a:lvl8pPr lvl="7">
              <a:spcBef>
                <a:spcPts val="0"/>
              </a:spcBef>
              <a:spcAft>
                <a:spcPts val="0"/>
              </a:spcAft>
              <a:buSzPts val="3600"/>
              <a:buFont typeface="Lato Hairline"/>
              <a:buNone/>
              <a:defRPr sz="1400">
                <a:latin typeface="Lato Hairline"/>
                <a:ea typeface="Lato Hairline"/>
                <a:cs typeface="Lato Hairline"/>
                <a:sym typeface="Lato Hairline"/>
              </a:defRPr>
            </a:lvl8pPr>
            <a:lvl9pPr lvl="8">
              <a:spcBef>
                <a:spcPts val="0"/>
              </a:spcBef>
              <a:spcAft>
                <a:spcPts val="0"/>
              </a:spcAft>
              <a:buSzPts val="3600"/>
              <a:buFont typeface="Lato Hairline"/>
              <a:buNone/>
              <a:defRPr sz="1400">
                <a:latin typeface="Lato Hairline"/>
                <a:ea typeface="Lato Hairline"/>
                <a:cs typeface="Lato Hairline"/>
                <a:sym typeface="Lato Hairline"/>
              </a:defRPr>
            </a:lvl9pPr>
          </a:lstStyle>
          <a:p/>
        </p:txBody>
      </p:sp>
      <p:pic>
        <p:nvPicPr>
          <p:cNvPr id="320" name="Google Shape;320;p46"/>
          <p:cNvPicPr preferRelativeResize="0"/>
          <p:nvPr/>
        </p:nvPicPr>
        <p:blipFill rotWithShape="1">
          <a:blip r:embed="rId2">
            <a:alphaModFix amt="20000"/>
          </a:blip>
          <a:srcRect b="0" l="0" r="0" t="0"/>
          <a:stretch/>
        </p:blipFill>
        <p:spPr>
          <a:xfrm>
            <a:off x="220435" y="624693"/>
            <a:ext cx="8637815" cy="582763"/>
          </a:xfrm>
          <a:prstGeom prst="rect">
            <a:avLst/>
          </a:prstGeom>
          <a:noFill/>
          <a:ln>
            <a:noFill/>
          </a:ln>
        </p:spPr>
      </p:pic>
      <p:sp>
        <p:nvSpPr>
          <p:cNvPr id="321" name="Google Shape;321;p46"/>
          <p:cNvSpPr txBox="1"/>
          <p:nvPr/>
        </p:nvSpPr>
        <p:spPr>
          <a:xfrm>
            <a:off x="342990" y="4908166"/>
            <a:ext cx="1749869" cy="167719"/>
          </a:xfrm>
          <a:prstGeom prst="rect">
            <a:avLst/>
          </a:prstGeom>
          <a:noFill/>
          <a:ln>
            <a:noFill/>
          </a:ln>
        </p:spPr>
        <p:txBody>
          <a:bodyPr anchorCtr="0" anchor="t" bIns="19025" lIns="19025" spcFirstLastPara="1" rIns="19025" wrap="square" tIns="19025">
            <a:noAutofit/>
          </a:bodyPr>
          <a:lstStyle/>
          <a:p>
            <a:pPr indent="0" lvl="0" marL="0" marR="0" rtl="0" algn="l">
              <a:spcBef>
                <a:spcPts val="0"/>
              </a:spcBef>
              <a:spcAft>
                <a:spcPts val="0"/>
              </a:spcAft>
              <a:buNone/>
            </a:pPr>
            <a:r>
              <a:rPr lang="en" sz="600">
                <a:solidFill>
                  <a:srgbClr val="757070"/>
                </a:solidFill>
                <a:latin typeface="Calibri"/>
                <a:ea typeface="Calibri"/>
                <a:cs typeface="Calibri"/>
                <a:sym typeface="Calibri"/>
              </a:rPr>
              <a:t>© 2018 LookingGlass™. All Rights Reserved.</a:t>
            </a:r>
            <a:endParaRPr sz="1100"/>
          </a:p>
        </p:txBody>
      </p:sp>
      <p:sp>
        <p:nvSpPr>
          <p:cNvPr id="322" name="Google Shape;322;p46"/>
          <p:cNvSpPr txBox="1"/>
          <p:nvPr>
            <p:ph idx="1" type="body"/>
          </p:nvPr>
        </p:nvSpPr>
        <p:spPr>
          <a:xfrm>
            <a:off x="3307031" y="997528"/>
            <a:ext cx="5373183" cy="3747507"/>
          </a:xfrm>
          <a:prstGeom prst="rect">
            <a:avLst/>
          </a:prstGeom>
          <a:noFill/>
          <a:ln>
            <a:noFill/>
          </a:ln>
        </p:spPr>
        <p:txBody>
          <a:bodyPr anchorCtr="0" anchor="t" bIns="34275" lIns="68575" spcFirstLastPara="1" rIns="68575" wrap="square" tIns="34275"/>
          <a:lstStyle>
            <a:lvl1pPr indent="-349250" lvl="0" marL="457200" marR="0" rtl="0" algn="l">
              <a:lnSpc>
                <a:spcPct val="100000"/>
              </a:lnSpc>
              <a:spcBef>
                <a:spcPts val="0"/>
              </a:spcBef>
              <a:spcAft>
                <a:spcPts val="0"/>
              </a:spcAft>
              <a:buClr>
                <a:srgbClr val="3A3838"/>
              </a:buClr>
              <a:buSzPts val="1900"/>
              <a:buFont typeface="Arial"/>
              <a:buChar char="•"/>
              <a:defRPr b="0" i="0" sz="1900" u="none" cap="none" strike="noStrike">
                <a:solidFill>
                  <a:srgbClr val="3A3838"/>
                </a:solidFill>
                <a:latin typeface="Questrial"/>
                <a:ea typeface="Questrial"/>
                <a:cs typeface="Questrial"/>
                <a:sym typeface="Questrial"/>
              </a:defRPr>
            </a:lvl1pPr>
            <a:lvl2pPr indent="-349250" lvl="1" marL="914400" marR="0" rtl="0" algn="l">
              <a:lnSpc>
                <a:spcPct val="100000"/>
              </a:lnSpc>
              <a:spcBef>
                <a:spcPts val="200"/>
              </a:spcBef>
              <a:spcAft>
                <a:spcPts val="0"/>
              </a:spcAft>
              <a:buClr>
                <a:srgbClr val="3A3838"/>
              </a:buClr>
              <a:buSzPts val="1900"/>
              <a:buFont typeface="Questrial"/>
              <a:buChar char="-"/>
              <a:defRPr b="0" i="0" sz="1900" u="none" cap="none" strike="noStrike">
                <a:solidFill>
                  <a:srgbClr val="3A3838"/>
                </a:solidFill>
                <a:latin typeface="Questrial"/>
                <a:ea typeface="Questrial"/>
                <a:cs typeface="Questrial"/>
                <a:sym typeface="Questrial"/>
              </a:defRPr>
            </a:lvl2pPr>
            <a:lvl3pPr indent="-349250" lvl="2" marL="1371600" marR="0" rtl="0" algn="l">
              <a:lnSpc>
                <a:spcPct val="100000"/>
              </a:lnSpc>
              <a:spcBef>
                <a:spcPts val="200"/>
              </a:spcBef>
              <a:spcAft>
                <a:spcPts val="0"/>
              </a:spcAft>
              <a:buClr>
                <a:srgbClr val="3A3838"/>
              </a:buClr>
              <a:buSzPts val="1900"/>
              <a:buFont typeface="Noto Sans Symbols"/>
              <a:buChar char="▪"/>
              <a:defRPr b="0" i="0" sz="1900" u="none" cap="none" strike="noStrike">
                <a:solidFill>
                  <a:srgbClr val="3A3838"/>
                </a:solidFill>
                <a:latin typeface="Questrial"/>
                <a:ea typeface="Questrial"/>
                <a:cs typeface="Questrial"/>
                <a:sym typeface="Questrial"/>
              </a:defRPr>
            </a:lvl3pPr>
            <a:lvl4pPr indent="-349250" lvl="3" marL="1828800" marR="0" rtl="0" algn="l">
              <a:lnSpc>
                <a:spcPct val="100000"/>
              </a:lnSpc>
              <a:spcBef>
                <a:spcPts val="200"/>
              </a:spcBef>
              <a:spcAft>
                <a:spcPts val="0"/>
              </a:spcAft>
              <a:buClr>
                <a:srgbClr val="3A3838"/>
              </a:buClr>
              <a:buSzPts val="1900"/>
              <a:buFont typeface="Courier New"/>
              <a:buChar char="o"/>
              <a:defRPr b="0" i="0" sz="1900" u="none" cap="none" strike="noStrike">
                <a:solidFill>
                  <a:srgbClr val="3A3838"/>
                </a:solidFill>
                <a:latin typeface="Questrial"/>
                <a:ea typeface="Questrial"/>
                <a:cs typeface="Questrial"/>
                <a:sym typeface="Questrial"/>
              </a:defRPr>
            </a:lvl4pPr>
            <a:lvl5pPr indent="-349250" lvl="4" marL="2286000" marR="0" rtl="0" algn="l">
              <a:lnSpc>
                <a:spcPct val="90000"/>
              </a:lnSpc>
              <a:spcBef>
                <a:spcPts val="200"/>
              </a:spcBef>
              <a:spcAft>
                <a:spcPts val="0"/>
              </a:spcAft>
              <a:buClr>
                <a:srgbClr val="757070"/>
              </a:buClr>
              <a:buSzPts val="1900"/>
              <a:buFont typeface="Arial"/>
              <a:buChar char="•"/>
              <a:defRPr b="0" i="0" sz="1900" u="none" cap="none" strike="noStrike">
                <a:solidFill>
                  <a:srgbClr val="757070"/>
                </a:solidFill>
                <a:latin typeface="Questrial"/>
                <a:ea typeface="Questrial"/>
                <a:cs typeface="Questrial"/>
                <a:sym typeface="Quest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323" name="Google Shape;323;p46"/>
          <p:cNvPicPr preferRelativeResize="0"/>
          <p:nvPr/>
        </p:nvPicPr>
        <p:blipFill rotWithShape="1">
          <a:blip r:embed="rId3">
            <a:alphaModFix/>
          </a:blip>
          <a:srcRect b="38656" l="0" r="0" t="56895"/>
          <a:stretch/>
        </p:blipFill>
        <p:spPr>
          <a:xfrm>
            <a:off x="0" y="4810260"/>
            <a:ext cx="9144001" cy="334484"/>
          </a:xfrm>
          <a:prstGeom prst="rect">
            <a:avLst/>
          </a:prstGeom>
          <a:noFill/>
          <a:ln>
            <a:noFill/>
          </a:ln>
        </p:spPr>
      </p:pic>
      <p:sp>
        <p:nvSpPr>
          <p:cNvPr id="324" name="Google Shape;324;p46"/>
          <p:cNvSpPr txBox="1"/>
          <p:nvPr/>
        </p:nvSpPr>
        <p:spPr>
          <a:xfrm>
            <a:off x="7508255" y="4915813"/>
            <a:ext cx="1237121" cy="167719"/>
          </a:xfrm>
          <a:prstGeom prst="rect">
            <a:avLst/>
          </a:prstGeom>
          <a:noFill/>
          <a:ln>
            <a:noFill/>
          </a:ln>
        </p:spPr>
        <p:txBody>
          <a:bodyPr anchorCtr="0" anchor="t" bIns="19025" lIns="19025" spcFirstLastPara="1" rIns="19025" wrap="square" tIns="19025">
            <a:noAutofit/>
          </a:bodyPr>
          <a:lstStyle/>
          <a:p>
            <a:pPr indent="0" lvl="0" marL="0" marR="0" rtl="0" algn="r">
              <a:spcBef>
                <a:spcPts val="0"/>
              </a:spcBef>
              <a:spcAft>
                <a:spcPts val="0"/>
              </a:spcAft>
              <a:buNone/>
            </a:pPr>
            <a:fld id="{00000000-1234-1234-1234-123412341234}" type="slidenum">
              <a:rPr lang="en" sz="800">
                <a:solidFill>
                  <a:schemeClr val="lt1"/>
                </a:solidFill>
                <a:latin typeface="Calibri"/>
                <a:ea typeface="Calibri"/>
                <a:cs typeface="Calibri"/>
                <a:sym typeface="Calibri"/>
              </a:rPr>
              <a:t>‹#›</a:t>
            </a:fld>
            <a:endParaRPr sz="800">
              <a:solidFill>
                <a:schemeClr val="lt1"/>
              </a:solidFill>
              <a:latin typeface="Calibri"/>
              <a:ea typeface="Calibri"/>
              <a:cs typeface="Calibri"/>
              <a:sym typeface="Calibri"/>
            </a:endParaRPr>
          </a:p>
        </p:txBody>
      </p:sp>
      <p:sp>
        <p:nvSpPr>
          <p:cNvPr id="325" name="Google Shape;325;p46"/>
          <p:cNvSpPr/>
          <p:nvPr>
            <p:ph idx="2" type="pic"/>
          </p:nvPr>
        </p:nvSpPr>
        <p:spPr>
          <a:xfrm>
            <a:off x="1" y="1"/>
            <a:ext cx="3131642" cy="5143500"/>
          </a:xfrm>
          <a:prstGeom prst="rect">
            <a:avLst/>
          </a:prstGeom>
          <a:solidFill>
            <a:srgbClr val="F2F2F2"/>
          </a:solidFill>
          <a:ln>
            <a:noFill/>
          </a:ln>
        </p:spPr>
        <p:txBody>
          <a:bodyPr anchorCtr="0" anchor="t" bIns="34275" lIns="68575" spcFirstLastPara="1" rIns="68575" wrap="square" tIns="34275"/>
          <a:lstStyle>
            <a:lvl1pPr lvl="0" marR="0" rtl="0" algn="l">
              <a:lnSpc>
                <a:spcPct val="90000"/>
              </a:lnSpc>
              <a:spcBef>
                <a:spcPts val="800"/>
              </a:spcBef>
              <a:spcAft>
                <a:spcPts val="0"/>
              </a:spcAft>
              <a:buClr>
                <a:schemeClr val="dk1"/>
              </a:buClr>
              <a:buSzPts val="1100"/>
              <a:buFont typeface="Arial"/>
              <a:buNone/>
              <a:defRPr b="0" i="0" sz="1100" u="none" cap="none" strike="noStrike">
                <a:solidFill>
                  <a:schemeClr val="dk1"/>
                </a:solidFill>
                <a:latin typeface="Montserrat Light"/>
                <a:ea typeface="Montserrat Light"/>
                <a:cs typeface="Montserrat Light"/>
                <a:sym typeface="Montserrat Light"/>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Questrial"/>
                <a:ea typeface="Questrial"/>
                <a:cs typeface="Questrial"/>
                <a:sym typeface="Questrial"/>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Questrial"/>
                <a:ea typeface="Questrial"/>
                <a:cs typeface="Questrial"/>
                <a:sym typeface="Questrial"/>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estrial"/>
                <a:ea typeface="Questrial"/>
                <a:cs typeface="Questrial"/>
                <a:sym typeface="Questrial"/>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estrial"/>
                <a:ea typeface="Questrial"/>
                <a:cs typeface="Questrial"/>
                <a:sym typeface="Questrial"/>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ue Right Align W/ Image">
  <p:cSld name="Blue Right Align W/ Image">
    <p:spTree>
      <p:nvGrpSpPr>
        <p:cNvPr id="326" name="Shape 326"/>
        <p:cNvGrpSpPr/>
        <p:nvPr/>
      </p:nvGrpSpPr>
      <p:grpSpPr>
        <a:xfrm>
          <a:off x="0" y="0"/>
          <a:ext cx="0" cy="0"/>
          <a:chOff x="0" y="0"/>
          <a:chExt cx="0" cy="0"/>
        </a:xfrm>
      </p:grpSpPr>
      <p:sp>
        <p:nvSpPr>
          <p:cNvPr id="327" name="Google Shape;327;p47"/>
          <p:cNvSpPr txBox="1"/>
          <p:nvPr>
            <p:ph type="title"/>
          </p:nvPr>
        </p:nvSpPr>
        <p:spPr>
          <a:xfrm>
            <a:off x="3307031" y="54584"/>
            <a:ext cx="5438345" cy="570109"/>
          </a:xfrm>
          <a:prstGeom prst="rect">
            <a:avLst/>
          </a:prstGeom>
          <a:noFill/>
          <a:ln>
            <a:noFill/>
          </a:ln>
        </p:spPr>
        <p:txBody>
          <a:bodyPr anchorCtr="0" anchor="b" bIns="68575" lIns="68575" spcFirstLastPara="1" rIns="68575" wrap="square" tIns="68575"/>
          <a:lstStyle>
            <a:lvl1pPr lvl="0" marR="0" rtl="0" algn="r">
              <a:lnSpc>
                <a:spcPct val="90000"/>
              </a:lnSpc>
              <a:spcBef>
                <a:spcPts val="0"/>
              </a:spcBef>
              <a:spcAft>
                <a:spcPts val="0"/>
              </a:spcAft>
              <a:buClr>
                <a:schemeClr val="dk1"/>
              </a:buClr>
              <a:buSzPts val="3600"/>
              <a:buFont typeface="Lato Hairline"/>
              <a:buNone/>
              <a:defRPr b="1" i="0" sz="2500" u="none" cap="none" strike="noStrike">
                <a:solidFill>
                  <a:schemeClr val="dk1"/>
                </a:solidFill>
                <a:latin typeface="Questrial"/>
                <a:ea typeface="Questrial"/>
                <a:cs typeface="Questrial"/>
                <a:sym typeface="Questrial"/>
              </a:defRPr>
            </a:lvl1pPr>
            <a:lvl2pPr lvl="1">
              <a:spcBef>
                <a:spcPts val="0"/>
              </a:spcBef>
              <a:spcAft>
                <a:spcPts val="0"/>
              </a:spcAft>
              <a:buSzPts val="3600"/>
              <a:buFont typeface="Lato Hairline"/>
              <a:buNone/>
              <a:defRPr sz="1400">
                <a:latin typeface="Lato Hairline"/>
                <a:ea typeface="Lato Hairline"/>
                <a:cs typeface="Lato Hairline"/>
                <a:sym typeface="Lato Hairline"/>
              </a:defRPr>
            </a:lvl2pPr>
            <a:lvl3pPr lvl="2">
              <a:spcBef>
                <a:spcPts val="0"/>
              </a:spcBef>
              <a:spcAft>
                <a:spcPts val="0"/>
              </a:spcAft>
              <a:buSzPts val="3600"/>
              <a:buFont typeface="Lato Hairline"/>
              <a:buNone/>
              <a:defRPr sz="1400">
                <a:latin typeface="Lato Hairline"/>
                <a:ea typeface="Lato Hairline"/>
                <a:cs typeface="Lato Hairline"/>
                <a:sym typeface="Lato Hairline"/>
              </a:defRPr>
            </a:lvl3pPr>
            <a:lvl4pPr lvl="3">
              <a:spcBef>
                <a:spcPts val="0"/>
              </a:spcBef>
              <a:spcAft>
                <a:spcPts val="0"/>
              </a:spcAft>
              <a:buSzPts val="3600"/>
              <a:buFont typeface="Lato Hairline"/>
              <a:buNone/>
              <a:defRPr sz="1400">
                <a:latin typeface="Lato Hairline"/>
                <a:ea typeface="Lato Hairline"/>
                <a:cs typeface="Lato Hairline"/>
                <a:sym typeface="Lato Hairline"/>
              </a:defRPr>
            </a:lvl4pPr>
            <a:lvl5pPr lvl="4">
              <a:spcBef>
                <a:spcPts val="0"/>
              </a:spcBef>
              <a:spcAft>
                <a:spcPts val="0"/>
              </a:spcAft>
              <a:buSzPts val="3600"/>
              <a:buFont typeface="Lato Hairline"/>
              <a:buNone/>
              <a:defRPr sz="1400">
                <a:latin typeface="Lato Hairline"/>
                <a:ea typeface="Lato Hairline"/>
                <a:cs typeface="Lato Hairline"/>
                <a:sym typeface="Lato Hairline"/>
              </a:defRPr>
            </a:lvl5pPr>
            <a:lvl6pPr lvl="5">
              <a:spcBef>
                <a:spcPts val="0"/>
              </a:spcBef>
              <a:spcAft>
                <a:spcPts val="0"/>
              </a:spcAft>
              <a:buSzPts val="3600"/>
              <a:buFont typeface="Lato Hairline"/>
              <a:buNone/>
              <a:defRPr sz="1400">
                <a:latin typeface="Lato Hairline"/>
                <a:ea typeface="Lato Hairline"/>
                <a:cs typeface="Lato Hairline"/>
                <a:sym typeface="Lato Hairline"/>
              </a:defRPr>
            </a:lvl6pPr>
            <a:lvl7pPr lvl="6">
              <a:spcBef>
                <a:spcPts val="0"/>
              </a:spcBef>
              <a:spcAft>
                <a:spcPts val="0"/>
              </a:spcAft>
              <a:buSzPts val="3600"/>
              <a:buFont typeface="Lato Hairline"/>
              <a:buNone/>
              <a:defRPr sz="1400">
                <a:latin typeface="Lato Hairline"/>
                <a:ea typeface="Lato Hairline"/>
                <a:cs typeface="Lato Hairline"/>
                <a:sym typeface="Lato Hairline"/>
              </a:defRPr>
            </a:lvl7pPr>
            <a:lvl8pPr lvl="7">
              <a:spcBef>
                <a:spcPts val="0"/>
              </a:spcBef>
              <a:spcAft>
                <a:spcPts val="0"/>
              </a:spcAft>
              <a:buSzPts val="3600"/>
              <a:buFont typeface="Lato Hairline"/>
              <a:buNone/>
              <a:defRPr sz="1400">
                <a:latin typeface="Lato Hairline"/>
                <a:ea typeface="Lato Hairline"/>
                <a:cs typeface="Lato Hairline"/>
                <a:sym typeface="Lato Hairline"/>
              </a:defRPr>
            </a:lvl8pPr>
            <a:lvl9pPr lvl="8">
              <a:spcBef>
                <a:spcPts val="0"/>
              </a:spcBef>
              <a:spcAft>
                <a:spcPts val="0"/>
              </a:spcAft>
              <a:buSzPts val="3600"/>
              <a:buFont typeface="Lato Hairline"/>
              <a:buNone/>
              <a:defRPr sz="1400">
                <a:latin typeface="Lato Hairline"/>
                <a:ea typeface="Lato Hairline"/>
                <a:cs typeface="Lato Hairline"/>
                <a:sym typeface="Lato Hairline"/>
              </a:defRPr>
            </a:lvl9pPr>
          </a:lstStyle>
          <a:p/>
        </p:txBody>
      </p:sp>
      <p:sp>
        <p:nvSpPr>
          <p:cNvPr id="328" name="Google Shape;328;p47"/>
          <p:cNvSpPr txBox="1"/>
          <p:nvPr/>
        </p:nvSpPr>
        <p:spPr>
          <a:xfrm>
            <a:off x="342990" y="4908166"/>
            <a:ext cx="1749869" cy="167719"/>
          </a:xfrm>
          <a:prstGeom prst="rect">
            <a:avLst/>
          </a:prstGeom>
          <a:noFill/>
          <a:ln>
            <a:noFill/>
          </a:ln>
        </p:spPr>
        <p:txBody>
          <a:bodyPr anchorCtr="0" anchor="t" bIns="19025" lIns="19025" spcFirstLastPara="1" rIns="19025" wrap="square" tIns="19025">
            <a:noAutofit/>
          </a:bodyPr>
          <a:lstStyle/>
          <a:p>
            <a:pPr indent="0" lvl="0" marL="0" marR="0" rtl="0" algn="l">
              <a:spcBef>
                <a:spcPts val="0"/>
              </a:spcBef>
              <a:spcAft>
                <a:spcPts val="0"/>
              </a:spcAft>
              <a:buNone/>
            </a:pPr>
            <a:r>
              <a:rPr lang="en" sz="600">
                <a:solidFill>
                  <a:srgbClr val="757070"/>
                </a:solidFill>
                <a:latin typeface="Calibri"/>
                <a:ea typeface="Calibri"/>
                <a:cs typeface="Calibri"/>
                <a:sym typeface="Calibri"/>
              </a:rPr>
              <a:t>© 2018 LookingGlass™. All Rights Reserved.</a:t>
            </a:r>
            <a:endParaRPr sz="1100"/>
          </a:p>
        </p:txBody>
      </p:sp>
      <p:sp>
        <p:nvSpPr>
          <p:cNvPr id="329" name="Google Shape;329;p47"/>
          <p:cNvSpPr txBox="1"/>
          <p:nvPr/>
        </p:nvSpPr>
        <p:spPr>
          <a:xfrm>
            <a:off x="7508255" y="4915813"/>
            <a:ext cx="1237121" cy="167719"/>
          </a:xfrm>
          <a:prstGeom prst="rect">
            <a:avLst/>
          </a:prstGeom>
          <a:noFill/>
          <a:ln>
            <a:noFill/>
          </a:ln>
        </p:spPr>
        <p:txBody>
          <a:bodyPr anchorCtr="0" anchor="t" bIns="19025" lIns="19025" spcFirstLastPara="1" rIns="19025" wrap="square" tIns="19025">
            <a:noAutofit/>
          </a:bodyPr>
          <a:lstStyle/>
          <a:p>
            <a:pPr indent="0" lvl="0" marL="0" marR="0" rtl="0" algn="r">
              <a:spcBef>
                <a:spcPts val="0"/>
              </a:spcBef>
              <a:spcAft>
                <a:spcPts val="0"/>
              </a:spcAft>
              <a:buNone/>
            </a:pPr>
            <a:fld id="{00000000-1234-1234-1234-123412341234}" type="slidenum">
              <a:rPr lang="en" sz="800">
                <a:solidFill>
                  <a:srgbClr val="757070"/>
                </a:solidFill>
                <a:latin typeface="Calibri"/>
                <a:ea typeface="Calibri"/>
                <a:cs typeface="Calibri"/>
                <a:sym typeface="Calibri"/>
              </a:rPr>
              <a:t>‹#›</a:t>
            </a:fld>
            <a:endParaRPr sz="800">
              <a:solidFill>
                <a:srgbClr val="757070"/>
              </a:solidFill>
              <a:latin typeface="Calibri"/>
              <a:ea typeface="Calibri"/>
              <a:cs typeface="Calibri"/>
              <a:sym typeface="Calibri"/>
            </a:endParaRPr>
          </a:p>
        </p:txBody>
      </p:sp>
      <p:sp>
        <p:nvSpPr>
          <p:cNvPr id="330" name="Google Shape;330;p47"/>
          <p:cNvSpPr/>
          <p:nvPr>
            <p:ph idx="2" type="pic"/>
          </p:nvPr>
        </p:nvSpPr>
        <p:spPr>
          <a:xfrm>
            <a:off x="1" y="-21409"/>
            <a:ext cx="3131642" cy="5164910"/>
          </a:xfrm>
          <a:prstGeom prst="rect">
            <a:avLst/>
          </a:prstGeom>
          <a:solidFill>
            <a:srgbClr val="F2F2F2"/>
          </a:solidFill>
          <a:ln>
            <a:noFill/>
          </a:ln>
        </p:spPr>
        <p:txBody>
          <a:bodyPr anchorCtr="0" anchor="t" bIns="34275" lIns="68575" spcFirstLastPara="1" rIns="68575" wrap="square" tIns="34275"/>
          <a:lstStyle>
            <a:lvl1pPr lvl="0" marR="0" rtl="0" algn="l">
              <a:lnSpc>
                <a:spcPct val="90000"/>
              </a:lnSpc>
              <a:spcBef>
                <a:spcPts val="800"/>
              </a:spcBef>
              <a:spcAft>
                <a:spcPts val="0"/>
              </a:spcAft>
              <a:buClr>
                <a:schemeClr val="dk1"/>
              </a:buClr>
              <a:buSzPts val="1100"/>
              <a:buFont typeface="Arial"/>
              <a:buNone/>
              <a:defRPr b="0" i="0" sz="1100" u="none" cap="none" strike="noStrike">
                <a:solidFill>
                  <a:schemeClr val="dk1"/>
                </a:solidFill>
                <a:latin typeface="Montserrat Light"/>
                <a:ea typeface="Montserrat Light"/>
                <a:cs typeface="Montserrat Light"/>
                <a:sym typeface="Montserrat Light"/>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Questrial"/>
                <a:ea typeface="Questrial"/>
                <a:cs typeface="Questrial"/>
                <a:sym typeface="Questrial"/>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Questrial"/>
                <a:ea typeface="Questrial"/>
                <a:cs typeface="Questrial"/>
                <a:sym typeface="Questrial"/>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estrial"/>
                <a:ea typeface="Questrial"/>
                <a:cs typeface="Questrial"/>
                <a:sym typeface="Questrial"/>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estrial"/>
                <a:ea typeface="Questrial"/>
                <a:cs typeface="Questrial"/>
                <a:sym typeface="Questrial"/>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331" name="Google Shape;331;p47"/>
          <p:cNvSpPr txBox="1"/>
          <p:nvPr>
            <p:ph idx="1" type="body"/>
          </p:nvPr>
        </p:nvSpPr>
        <p:spPr>
          <a:xfrm>
            <a:off x="3307031" y="997528"/>
            <a:ext cx="5373183" cy="3822124"/>
          </a:xfrm>
          <a:prstGeom prst="rect">
            <a:avLst/>
          </a:prstGeom>
          <a:noFill/>
          <a:ln>
            <a:noFill/>
          </a:ln>
        </p:spPr>
        <p:txBody>
          <a:bodyPr anchorCtr="0" anchor="t" bIns="34275" lIns="68575" spcFirstLastPara="1" rIns="68575" wrap="square" tIns="34275"/>
          <a:lstStyle>
            <a:lvl1pPr indent="-349250" lvl="0" marL="457200" marR="0" rtl="0" algn="l">
              <a:lnSpc>
                <a:spcPct val="100000"/>
              </a:lnSpc>
              <a:spcBef>
                <a:spcPts val="0"/>
              </a:spcBef>
              <a:spcAft>
                <a:spcPts val="0"/>
              </a:spcAft>
              <a:buClr>
                <a:srgbClr val="3A3838"/>
              </a:buClr>
              <a:buSzPts val="1900"/>
              <a:buFont typeface="Arial"/>
              <a:buChar char="•"/>
              <a:defRPr b="0" i="0" sz="1900" u="none" cap="none" strike="noStrike">
                <a:solidFill>
                  <a:srgbClr val="3A3838"/>
                </a:solidFill>
                <a:latin typeface="Questrial"/>
                <a:ea typeface="Questrial"/>
                <a:cs typeface="Questrial"/>
                <a:sym typeface="Questrial"/>
              </a:defRPr>
            </a:lvl1pPr>
            <a:lvl2pPr indent="-349250" lvl="1" marL="914400" marR="0" rtl="0" algn="l">
              <a:lnSpc>
                <a:spcPct val="100000"/>
              </a:lnSpc>
              <a:spcBef>
                <a:spcPts val="200"/>
              </a:spcBef>
              <a:spcAft>
                <a:spcPts val="0"/>
              </a:spcAft>
              <a:buClr>
                <a:srgbClr val="3A3838"/>
              </a:buClr>
              <a:buSzPts val="1900"/>
              <a:buFont typeface="Questrial"/>
              <a:buChar char="-"/>
              <a:defRPr b="0" i="0" sz="1900" u="none" cap="none" strike="noStrike">
                <a:solidFill>
                  <a:srgbClr val="3A3838"/>
                </a:solidFill>
                <a:latin typeface="Questrial"/>
                <a:ea typeface="Questrial"/>
                <a:cs typeface="Questrial"/>
                <a:sym typeface="Questrial"/>
              </a:defRPr>
            </a:lvl2pPr>
            <a:lvl3pPr indent="-349250" lvl="2" marL="1371600" marR="0" rtl="0" algn="l">
              <a:lnSpc>
                <a:spcPct val="100000"/>
              </a:lnSpc>
              <a:spcBef>
                <a:spcPts val="200"/>
              </a:spcBef>
              <a:spcAft>
                <a:spcPts val="0"/>
              </a:spcAft>
              <a:buClr>
                <a:srgbClr val="3A3838"/>
              </a:buClr>
              <a:buSzPts val="1900"/>
              <a:buFont typeface="Noto Sans Symbols"/>
              <a:buChar char="▪"/>
              <a:defRPr b="0" i="0" sz="1900" u="none" cap="none" strike="noStrike">
                <a:solidFill>
                  <a:srgbClr val="3A3838"/>
                </a:solidFill>
                <a:latin typeface="Questrial"/>
                <a:ea typeface="Questrial"/>
                <a:cs typeface="Questrial"/>
                <a:sym typeface="Questrial"/>
              </a:defRPr>
            </a:lvl3pPr>
            <a:lvl4pPr indent="-349250" lvl="3" marL="1828800" marR="0" rtl="0" algn="l">
              <a:lnSpc>
                <a:spcPct val="100000"/>
              </a:lnSpc>
              <a:spcBef>
                <a:spcPts val="200"/>
              </a:spcBef>
              <a:spcAft>
                <a:spcPts val="0"/>
              </a:spcAft>
              <a:buClr>
                <a:srgbClr val="3A3838"/>
              </a:buClr>
              <a:buSzPts val="1900"/>
              <a:buFont typeface="Courier New"/>
              <a:buChar char="o"/>
              <a:defRPr b="0" i="0" sz="1900" u="none" cap="none" strike="noStrike">
                <a:solidFill>
                  <a:srgbClr val="3A3838"/>
                </a:solidFill>
                <a:latin typeface="Questrial"/>
                <a:ea typeface="Questrial"/>
                <a:cs typeface="Questrial"/>
                <a:sym typeface="Questrial"/>
              </a:defRPr>
            </a:lvl4pPr>
            <a:lvl5pPr indent="-349250" lvl="4" marL="2286000" marR="0" rtl="0" algn="l">
              <a:lnSpc>
                <a:spcPct val="90000"/>
              </a:lnSpc>
              <a:spcBef>
                <a:spcPts val="200"/>
              </a:spcBef>
              <a:spcAft>
                <a:spcPts val="0"/>
              </a:spcAft>
              <a:buClr>
                <a:srgbClr val="757070"/>
              </a:buClr>
              <a:buSzPts val="1900"/>
              <a:buFont typeface="Arial"/>
              <a:buChar char="•"/>
              <a:defRPr b="0" i="0" sz="1900" u="none" cap="none" strike="noStrike">
                <a:solidFill>
                  <a:srgbClr val="757070"/>
                </a:solidFill>
                <a:latin typeface="Questrial"/>
                <a:ea typeface="Questrial"/>
                <a:cs typeface="Questrial"/>
                <a:sym typeface="Quest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White 3 Images">
  <p:cSld name="White 3 Images">
    <p:spTree>
      <p:nvGrpSpPr>
        <p:cNvPr id="332" name="Shape 332"/>
        <p:cNvGrpSpPr/>
        <p:nvPr/>
      </p:nvGrpSpPr>
      <p:grpSpPr>
        <a:xfrm>
          <a:off x="0" y="0"/>
          <a:ext cx="0" cy="0"/>
          <a:chOff x="0" y="0"/>
          <a:chExt cx="0" cy="0"/>
        </a:xfrm>
      </p:grpSpPr>
      <p:sp>
        <p:nvSpPr>
          <p:cNvPr id="333" name="Google Shape;333;p48"/>
          <p:cNvSpPr txBox="1"/>
          <p:nvPr>
            <p:ph type="title"/>
          </p:nvPr>
        </p:nvSpPr>
        <p:spPr>
          <a:xfrm>
            <a:off x="342990" y="54584"/>
            <a:ext cx="8390440" cy="570109"/>
          </a:xfrm>
          <a:prstGeom prst="rect">
            <a:avLst/>
          </a:prstGeom>
          <a:noFill/>
          <a:ln>
            <a:noFill/>
          </a:ln>
        </p:spPr>
        <p:txBody>
          <a:bodyPr anchorCtr="0" anchor="b" bIns="68575" lIns="68575" spcFirstLastPara="1" rIns="68575" wrap="square" tIns="68575"/>
          <a:lstStyle>
            <a:lvl1pPr lvl="0" marR="0" rtl="0" algn="l">
              <a:lnSpc>
                <a:spcPct val="90000"/>
              </a:lnSpc>
              <a:spcBef>
                <a:spcPts val="0"/>
              </a:spcBef>
              <a:spcAft>
                <a:spcPts val="0"/>
              </a:spcAft>
              <a:buClr>
                <a:srgbClr val="193B5C"/>
              </a:buClr>
              <a:buSzPts val="3600"/>
              <a:buFont typeface="Lato Hairline"/>
              <a:buNone/>
              <a:defRPr b="1" i="0" sz="2500" u="none" cap="none" strike="noStrike">
                <a:solidFill>
                  <a:srgbClr val="193B5C"/>
                </a:solidFill>
                <a:latin typeface="Questrial"/>
                <a:ea typeface="Questrial"/>
                <a:cs typeface="Questrial"/>
                <a:sym typeface="Questrial"/>
              </a:defRPr>
            </a:lvl1pPr>
            <a:lvl2pPr lvl="1">
              <a:spcBef>
                <a:spcPts val="0"/>
              </a:spcBef>
              <a:spcAft>
                <a:spcPts val="0"/>
              </a:spcAft>
              <a:buSzPts val="3600"/>
              <a:buFont typeface="Lato Hairline"/>
              <a:buNone/>
              <a:defRPr sz="1400">
                <a:latin typeface="Lato Hairline"/>
                <a:ea typeface="Lato Hairline"/>
                <a:cs typeface="Lato Hairline"/>
                <a:sym typeface="Lato Hairline"/>
              </a:defRPr>
            </a:lvl2pPr>
            <a:lvl3pPr lvl="2">
              <a:spcBef>
                <a:spcPts val="0"/>
              </a:spcBef>
              <a:spcAft>
                <a:spcPts val="0"/>
              </a:spcAft>
              <a:buSzPts val="3600"/>
              <a:buFont typeface="Lato Hairline"/>
              <a:buNone/>
              <a:defRPr sz="1400">
                <a:latin typeface="Lato Hairline"/>
                <a:ea typeface="Lato Hairline"/>
                <a:cs typeface="Lato Hairline"/>
                <a:sym typeface="Lato Hairline"/>
              </a:defRPr>
            </a:lvl3pPr>
            <a:lvl4pPr lvl="3">
              <a:spcBef>
                <a:spcPts val="0"/>
              </a:spcBef>
              <a:spcAft>
                <a:spcPts val="0"/>
              </a:spcAft>
              <a:buSzPts val="3600"/>
              <a:buFont typeface="Lato Hairline"/>
              <a:buNone/>
              <a:defRPr sz="1400">
                <a:latin typeface="Lato Hairline"/>
                <a:ea typeface="Lato Hairline"/>
                <a:cs typeface="Lato Hairline"/>
                <a:sym typeface="Lato Hairline"/>
              </a:defRPr>
            </a:lvl4pPr>
            <a:lvl5pPr lvl="4">
              <a:spcBef>
                <a:spcPts val="0"/>
              </a:spcBef>
              <a:spcAft>
                <a:spcPts val="0"/>
              </a:spcAft>
              <a:buSzPts val="3600"/>
              <a:buFont typeface="Lato Hairline"/>
              <a:buNone/>
              <a:defRPr sz="1400">
                <a:latin typeface="Lato Hairline"/>
                <a:ea typeface="Lato Hairline"/>
                <a:cs typeface="Lato Hairline"/>
                <a:sym typeface="Lato Hairline"/>
              </a:defRPr>
            </a:lvl5pPr>
            <a:lvl6pPr lvl="5">
              <a:spcBef>
                <a:spcPts val="0"/>
              </a:spcBef>
              <a:spcAft>
                <a:spcPts val="0"/>
              </a:spcAft>
              <a:buSzPts val="3600"/>
              <a:buFont typeface="Lato Hairline"/>
              <a:buNone/>
              <a:defRPr sz="1400">
                <a:latin typeface="Lato Hairline"/>
                <a:ea typeface="Lato Hairline"/>
                <a:cs typeface="Lato Hairline"/>
                <a:sym typeface="Lato Hairline"/>
              </a:defRPr>
            </a:lvl6pPr>
            <a:lvl7pPr lvl="6">
              <a:spcBef>
                <a:spcPts val="0"/>
              </a:spcBef>
              <a:spcAft>
                <a:spcPts val="0"/>
              </a:spcAft>
              <a:buSzPts val="3600"/>
              <a:buFont typeface="Lato Hairline"/>
              <a:buNone/>
              <a:defRPr sz="1400">
                <a:latin typeface="Lato Hairline"/>
                <a:ea typeface="Lato Hairline"/>
                <a:cs typeface="Lato Hairline"/>
                <a:sym typeface="Lato Hairline"/>
              </a:defRPr>
            </a:lvl7pPr>
            <a:lvl8pPr lvl="7">
              <a:spcBef>
                <a:spcPts val="0"/>
              </a:spcBef>
              <a:spcAft>
                <a:spcPts val="0"/>
              </a:spcAft>
              <a:buSzPts val="3600"/>
              <a:buFont typeface="Lato Hairline"/>
              <a:buNone/>
              <a:defRPr sz="1400">
                <a:latin typeface="Lato Hairline"/>
                <a:ea typeface="Lato Hairline"/>
                <a:cs typeface="Lato Hairline"/>
                <a:sym typeface="Lato Hairline"/>
              </a:defRPr>
            </a:lvl8pPr>
            <a:lvl9pPr lvl="8">
              <a:spcBef>
                <a:spcPts val="0"/>
              </a:spcBef>
              <a:spcAft>
                <a:spcPts val="0"/>
              </a:spcAft>
              <a:buSzPts val="3600"/>
              <a:buFont typeface="Lato Hairline"/>
              <a:buNone/>
              <a:defRPr sz="1400">
                <a:latin typeface="Lato Hairline"/>
                <a:ea typeface="Lato Hairline"/>
                <a:cs typeface="Lato Hairline"/>
                <a:sym typeface="Lato Hairline"/>
              </a:defRPr>
            </a:lvl9pPr>
          </a:lstStyle>
          <a:p/>
        </p:txBody>
      </p:sp>
      <p:pic>
        <p:nvPicPr>
          <p:cNvPr id="334" name="Google Shape;334;p48"/>
          <p:cNvPicPr preferRelativeResize="0"/>
          <p:nvPr/>
        </p:nvPicPr>
        <p:blipFill rotWithShape="1">
          <a:blip r:embed="rId2">
            <a:alphaModFix amt="20000"/>
          </a:blip>
          <a:srcRect b="0" l="0" r="0" t="0"/>
          <a:stretch/>
        </p:blipFill>
        <p:spPr>
          <a:xfrm>
            <a:off x="220435" y="624693"/>
            <a:ext cx="8637815" cy="582763"/>
          </a:xfrm>
          <a:prstGeom prst="rect">
            <a:avLst/>
          </a:prstGeom>
          <a:noFill/>
          <a:ln>
            <a:noFill/>
          </a:ln>
        </p:spPr>
      </p:pic>
      <p:sp>
        <p:nvSpPr>
          <p:cNvPr id="335" name="Google Shape;335;p48"/>
          <p:cNvSpPr txBox="1"/>
          <p:nvPr/>
        </p:nvSpPr>
        <p:spPr>
          <a:xfrm>
            <a:off x="7508255" y="4886628"/>
            <a:ext cx="1237121" cy="167719"/>
          </a:xfrm>
          <a:prstGeom prst="rect">
            <a:avLst/>
          </a:prstGeom>
          <a:noFill/>
          <a:ln>
            <a:noFill/>
          </a:ln>
        </p:spPr>
        <p:txBody>
          <a:bodyPr anchorCtr="0" anchor="t" bIns="19025" lIns="19025" spcFirstLastPara="1" rIns="19025" wrap="square" tIns="19025">
            <a:noAutofit/>
          </a:bodyPr>
          <a:lstStyle/>
          <a:p>
            <a:pPr indent="0" lvl="0" marL="0" marR="0" rtl="0" algn="r">
              <a:spcBef>
                <a:spcPts val="0"/>
              </a:spcBef>
              <a:spcAft>
                <a:spcPts val="0"/>
              </a:spcAft>
              <a:buNone/>
            </a:pPr>
            <a:fld id="{00000000-1234-1234-1234-123412341234}" type="slidenum">
              <a:rPr lang="en" sz="800">
                <a:solidFill>
                  <a:srgbClr val="757070"/>
                </a:solidFill>
                <a:latin typeface="Questrial"/>
                <a:ea typeface="Questrial"/>
                <a:cs typeface="Questrial"/>
                <a:sym typeface="Questrial"/>
              </a:rPr>
              <a:t>‹#›</a:t>
            </a:fld>
            <a:endParaRPr sz="800">
              <a:solidFill>
                <a:srgbClr val="757070"/>
              </a:solidFill>
              <a:latin typeface="Questrial"/>
              <a:ea typeface="Questrial"/>
              <a:cs typeface="Questrial"/>
              <a:sym typeface="Questrial"/>
            </a:endParaRPr>
          </a:p>
        </p:txBody>
      </p:sp>
      <p:sp>
        <p:nvSpPr>
          <p:cNvPr id="336" name="Google Shape;336;p48"/>
          <p:cNvSpPr/>
          <p:nvPr>
            <p:ph idx="2" type="pic"/>
          </p:nvPr>
        </p:nvSpPr>
        <p:spPr>
          <a:xfrm>
            <a:off x="4181720" y="991039"/>
            <a:ext cx="2045207" cy="2300107"/>
          </a:xfrm>
          <a:prstGeom prst="rect">
            <a:avLst/>
          </a:prstGeom>
          <a:solidFill>
            <a:srgbClr val="F2F2F2"/>
          </a:solidFill>
          <a:ln>
            <a:noFill/>
          </a:ln>
        </p:spPr>
        <p:txBody>
          <a:bodyPr anchorCtr="0" anchor="t" bIns="34275" lIns="68575" spcFirstLastPara="1" rIns="68575" wrap="square" tIns="34275"/>
          <a:lstStyle>
            <a:lvl1pPr lvl="0" marR="0" rtl="0" algn="l">
              <a:lnSpc>
                <a:spcPct val="90000"/>
              </a:lnSpc>
              <a:spcBef>
                <a:spcPts val="800"/>
              </a:spcBef>
              <a:spcAft>
                <a:spcPts val="0"/>
              </a:spcAft>
              <a:buClr>
                <a:srgbClr val="D8D8D8"/>
              </a:buClr>
              <a:buSzPts val="1000"/>
              <a:buFont typeface="Arial"/>
              <a:buNone/>
              <a:defRPr b="0" i="0" sz="1000" u="none" cap="none" strike="noStrike">
                <a:solidFill>
                  <a:srgbClr val="D8D8D8"/>
                </a:solidFill>
                <a:latin typeface="Open Sans Light"/>
                <a:ea typeface="Open Sans Light"/>
                <a:cs typeface="Open Sans Light"/>
                <a:sym typeface="Open Sans Light"/>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Questrial"/>
                <a:ea typeface="Questrial"/>
                <a:cs typeface="Questrial"/>
                <a:sym typeface="Questrial"/>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Questrial"/>
                <a:ea typeface="Questrial"/>
                <a:cs typeface="Questrial"/>
                <a:sym typeface="Questrial"/>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estrial"/>
                <a:ea typeface="Questrial"/>
                <a:cs typeface="Questrial"/>
                <a:sym typeface="Questrial"/>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estrial"/>
                <a:ea typeface="Questrial"/>
                <a:cs typeface="Questrial"/>
                <a:sym typeface="Questrial"/>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337" name="Google Shape;337;p48"/>
          <p:cNvSpPr/>
          <p:nvPr>
            <p:ph idx="3" type="pic"/>
          </p:nvPr>
        </p:nvSpPr>
        <p:spPr>
          <a:xfrm>
            <a:off x="4971640" y="2462452"/>
            <a:ext cx="2045207" cy="2300107"/>
          </a:xfrm>
          <a:prstGeom prst="rect">
            <a:avLst/>
          </a:prstGeom>
          <a:solidFill>
            <a:srgbClr val="F2F2F2"/>
          </a:solidFill>
          <a:ln>
            <a:noFill/>
          </a:ln>
        </p:spPr>
        <p:txBody>
          <a:bodyPr anchorCtr="0" anchor="t" bIns="34275" lIns="68575" spcFirstLastPara="1" rIns="68575" wrap="square" tIns="34275"/>
          <a:lstStyle>
            <a:lvl1pPr lvl="0" marR="0" rtl="0" algn="l">
              <a:lnSpc>
                <a:spcPct val="90000"/>
              </a:lnSpc>
              <a:spcBef>
                <a:spcPts val="800"/>
              </a:spcBef>
              <a:spcAft>
                <a:spcPts val="0"/>
              </a:spcAft>
              <a:buClr>
                <a:srgbClr val="D8D8D8"/>
              </a:buClr>
              <a:buSzPts val="1000"/>
              <a:buFont typeface="Arial"/>
              <a:buNone/>
              <a:defRPr b="0" i="0" sz="1000" u="none" cap="none" strike="noStrike">
                <a:solidFill>
                  <a:srgbClr val="D8D8D8"/>
                </a:solidFill>
                <a:latin typeface="Open Sans Light"/>
                <a:ea typeface="Open Sans Light"/>
                <a:cs typeface="Open Sans Light"/>
                <a:sym typeface="Open Sans Light"/>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Questrial"/>
                <a:ea typeface="Questrial"/>
                <a:cs typeface="Questrial"/>
                <a:sym typeface="Questrial"/>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Questrial"/>
                <a:ea typeface="Questrial"/>
                <a:cs typeface="Questrial"/>
                <a:sym typeface="Questrial"/>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estrial"/>
                <a:ea typeface="Questrial"/>
                <a:cs typeface="Questrial"/>
                <a:sym typeface="Questrial"/>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estrial"/>
                <a:ea typeface="Questrial"/>
                <a:cs typeface="Questrial"/>
                <a:sym typeface="Questrial"/>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338" name="Google Shape;338;p48"/>
          <p:cNvSpPr/>
          <p:nvPr>
            <p:ph idx="4" type="pic"/>
          </p:nvPr>
        </p:nvSpPr>
        <p:spPr>
          <a:xfrm>
            <a:off x="6810778" y="991039"/>
            <a:ext cx="2045207" cy="2300107"/>
          </a:xfrm>
          <a:prstGeom prst="rect">
            <a:avLst/>
          </a:prstGeom>
          <a:solidFill>
            <a:srgbClr val="F2F2F2"/>
          </a:solidFill>
          <a:ln>
            <a:noFill/>
          </a:ln>
        </p:spPr>
        <p:txBody>
          <a:bodyPr anchorCtr="0" anchor="t" bIns="34275" lIns="68575" spcFirstLastPara="1" rIns="68575" wrap="square" tIns="34275"/>
          <a:lstStyle>
            <a:lvl1pPr lvl="0" marR="0" rtl="0" algn="l">
              <a:lnSpc>
                <a:spcPct val="90000"/>
              </a:lnSpc>
              <a:spcBef>
                <a:spcPts val="800"/>
              </a:spcBef>
              <a:spcAft>
                <a:spcPts val="0"/>
              </a:spcAft>
              <a:buClr>
                <a:srgbClr val="D8D8D8"/>
              </a:buClr>
              <a:buSzPts val="1000"/>
              <a:buFont typeface="Arial"/>
              <a:buNone/>
              <a:defRPr b="0" i="0" sz="1000" u="none" cap="none" strike="noStrike">
                <a:solidFill>
                  <a:srgbClr val="D8D8D8"/>
                </a:solidFill>
                <a:latin typeface="Open Sans Light"/>
                <a:ea typeface="Open Sans Light"/>
                <a:cs typeface="Open Sans Light"/>
                <a:sym typeface="Open Sans Light"/>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Questrial"/>
                <a:ea typeface="Questrial"/>
                <a:cs typeface="Questrial"/>
                <a:sym typeface="Questrial"/>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Questrial"/>
                <a:ea typeface="Questrial"/>
                <a:cs typeface="Questrial"/>
                <a:sym typeface="Questrial"/>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estrial"/>
                <a:ea typeface="Questrial"/>
                <a:cs typeface="Questrial"/>
                <a:sym typeface="Questrial"/>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estrial"/>
                <a:ea typeface="Questrial"/>
                <a:cs typeface="Questrial"/>
                <a:sym typeface="Questrial"/>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339" name="Google Shape;339;p48"/>
          <p:cNvSpPr txBox="1"/>
          <p:nvPr>
            <p:ph idx="1" type="body"/>
          </p:nvPr>
        </p:nvSpPr>
        <p:spPr>
          <a:xfrm>
            <a:off x="342991" y="859664"/>
            <a:ext cx="4024058" cy="3902894"/>
          </a:xfrm>
          <a:prstGeom prst="rect">
            <a:avLst/>
          </a:prstGeom>
          <a:noFill/>
          <a:ln>
            <a:noFill/>
          </a:ln>
        </p:spPr>
        <p:txBody>
          <a:bodyPr anchorCtr="0" anchor="t" bIns="34275" lIns="68575" spcFirstLastPara="1" rIns="68575" wrap="square" tIns="34275"/>
          <a:lstStyle>
            <a:lvl1pPr indent="-349250" lvl="0" marL="457200" marR="0" rtl="0" algn="l">
              <a:lnSpc>
                <a:spcPct val="100000"/>
              </a:lnSpc>
              <a:spcBef>
                <a:spcPts val="0"/>
              </a:spcBef>
              <a:spcAft>
                <a:spcPts val="0"/>
              </a:spcAft>
              <a:buClr>
                <a:srgbClr val="3A3838"/>
              </a:buClr>
              <a:buSzPts val="1900"/>
              <a:buFont typeface="Arial"/>
              <a:buChar char="•"/>
              <a:defRPr b="0" i="0" sz="1900" u="none" cap="none" strike="noStrike">
                <a:solidFill>
                  <a:srgbClr val="3A3838"/>
                </a:solidFill>
                <a:latin typeface="Questrial"/>
                <a:ea typeface="Questrial"/>
                <a:cs typeface="Questrial"/>
                <a:sym typeface="Questrial"/>
              </a:defRPr>
            </a:lvl1pPr>
            <a:lvl2pPr indent="-349250" lvl="1" marL="914400" marR="0" rtl="0" algn="l">
              <a:lnSpc>
                <a:spcPct val="100000"/>
              </a:lnSpc>
              <a:spcBef>
                <a:spcPts val="200"/>
              </a:spcBef>
              <a:spcAft>
                <a:spcPts val="0"/>
              </a:spcAft>
              <a:buClr>
                <a:srgbClr val="3A3838"/>
              </a:buClr>
              <a:buSzPts val="1900"/>
              <a:buFont typeface="Questrial"/>
              <a:buChar char="-"/>
              <a:defRPr b="0" i="0" sz="1900" u="none" cap="none" strike="noStrike">
                <a:solidFill>
                  <a:srgbClr val="3A3838"/>
                </a:solidFill>
                <a:latin typeface="Questrial"/>
                <a:ea typeface="Questrial"/>
                <a:cs typeface="Questrial"/>
                <a:sym typeface="Questrial"/>
              </a:defRPr>
            </a:lvl2pPr>
            <a:lvl3pPr indent="-349250" lvl="2" marL="1371600" marR="0" rtl="0" algn="l">
              <a:lnSpc>
                <a:spcPct val="100000"/>
              </a:lnSpc>
              <a:spcBef>
                <a:spcPts val="200"/>
              </a:spcBef>
              <a:spcAft>
                <a:spcPts val="0"/>
              </a:spcAft>
              <a:buClr>
                <a:srgbClr val="3A3838"/>
              </a:buClr>
              <a:buSzPts val="1900"/>
              <a:buFont typeface="Noto Sans Symbols"/>
              <a:buChar char="▪"/>
              <a:defRPr b="0" i="0" sz="1900" u="none" cap="none" strike="noStrike">
                <a:solidFill>
                  <a:srgbClr val="3A3838"/>
                </a:solidFill>
                <a:latin typeface="Questrial"/>
                <a:ea typeface="Questrial"/>
                <a:cs typeface="Questrial"/>
                <a:sym typeface="Questrial"/>
              </a:defRPr>
            </a:lvl3pPr>
            <a:lvl4pPr indent="-349250" lvl="3" marL="1828800" marR="0" rtl="0" algn="l">
              <a:lnSpc>
                <a:spcPct val="100000"/>
              </a:lnSpc>
              <a:spcBef>
                <a:spcPts val="200"/>
              </a:spcBef>
              <a:spcAft>
                <a:spcPts val="0"/>
              </a:spcAft>
              <a:buClr>
                <a:srgbClr val="3A3838"/>
              </a:buClr>
              <a:buSzPts val="1900"/>
              <a:buFont typeface="Courier New"/>
              <a:buChar char="o"/>
              <a:defRPr b="0" i="0" sz="1900" u="none" cap="none" strike="noStrike">
                <a:solidFill>
                  <a:srgbClr val="3A3838"/>
                </a:solidFill>
                <a:latin typeface="Questrial"/>
                <a:ea typeface="Questrial"/>
                <a:cs typeface="Questrial"/>
                <a:sym typeface="Questrial"/>
              </a:defRPr>
            </a:lvl4pPr>
            <a:lvl5pPr indent="-349250" lvl="4" marL="2286000" marR="0" rtl="0" algn="l">
              <a:lnSpc>
                <a:spcPct val="90000"/>
              </a:lnSpc>
              <a:spcBef>
                <a:spcPts val="200"/>
              </a:spcBef>
              <a:spcAft>
                <a:spcPts val="0"/>
              </a:spcAft>
              <a:buClr>
                <a:srgbClr val="757070"/>
              </a:buClr>
              <a:buSzPts val="1900"/>
              <a:buFont typeface="Arial"/>
              <a:buChar char="•"/>
              <a:defRPr b="0" i="0" sz="1900" u="none" cap="none" strike="noStrike">
                <a:solidFill>
                  <a:srgbClr val="757070"/>
                </a:solidFill>
                <a:latin typeface="Questrial"/>
                <a:ea typeface="Questrial"/>
                <a:cs typeface="Questrial"/>
                <a:sym typeface="Quest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340" name="Google Shape;340;p48"/>
          <p:cNvSpPr txBox="1"/>
          <p:nvPr/>
        </p:nvSpPr>
        <p:spPr>
          <a:xfrm>
            <a:off x="3795563" y="4886628"/>
            <a:ext cx="1405317" cy="167719"/>
          </a:xfrm>
          <a:prstGeom prst="rect">
            <a:avLst/>
          </a:prstGeom>
          <a:noFill/>
          <a:ln>
            <a:noFill/>
          </a:ln>
        </p:spPr>
        <p:txBody>
          <a:bodyPr anchorCtr="0" anchor="t" bIns="19025" lIns="19025" spcFirstLastPara="1" rIns="19025" wrap="square" tIns="19025">
            <a:noAutofit/>
          </a:bodyPr>
          <a:lstStyle/>
          <a:p>
            <a:pPr indent="0" lvl="0" marL="0" marR="0" rtl="0" algn="ctr">
              <a:spcBef>
                <a:spcPts val="0"/>
              </a:spcBef>
              <a:spcAft>
                <a:spcPts val="0"/>
              </a:spcAft>
              <a:buNone/>
            </a:pPr>
            <a:r>
              <a:rPr b="0" i="0" lang="en" sz="800" u="none" strike="noStrike">
                <a:solidFill>
                  <a:schemeClr val="dk1"/>
                </a:solidFill>
                <a:latin typeface="Questrial"/>
                <a:ea typeface="Questrial"/>
                <a:cs typeface="Questrial"/>
                <a:sym typeface="Questrial"/>
              </a:rPr>
              <a:t>Copyright © OASIS Open 2018. Portions copyright LookingGlass Inc. and Symantec Inc. All Rights Reserved</a:t>
            </a:r>
            <a:br>
              <a:rPr lang="en" sz="800">
                <a:solidFill>
                  <a:schemeClr val="dk1"/>
                </a:solidFill>
                <a:latin typeface="Questrial"/>
                <a:ea typeface="Questrial"/>
                <a:cs typeface="Questrial"/>
                <a:sym typeface="Questrial"/>
              </a:rPr>
            </a:br>
            <a:endParaRPr sz="800">
              <a:solidFill>
                <a:srgbClr val="757070"/>
              </a:solidFill>
              <a:latin typeface="Questrial"/>
              <a:ea typeface="Questrial"/>
              <a:cs typeface="Questrial"/>
              <a:sym typeface="Questrial"/>
            </a:endParaRPr>
          </a:p>
        </p:txBody>
      </p:sp>
      <p:pic>
        <p:nvPicPr>
          <p:cNvPr id="341" name="Google Shape;341;p48"/>
          <p:cNvPicPr preferRelativeResize="0"/>
          <p:nvPr/>
        </p:nvPicPr>
        <p:blipFill rotWithShape="1">
          <a:blip r:embed="rId3">
            <a:alphaModFix/>
          </a:blip>
          <a:srcRect b="0" l="0" r="0" t="0"/>
          <a:stretch/>
        </p:blipFill>
        <p:spPr>
          <a:xfrm>
            <a:off x="123088" y="4797475"/>
            <a:ext cx="1221265" cy="346025"/>
          </a:xfrm>
          <a:prstGeom prst="rect">
            <a:avLst/>
          </a:prstGeom>
          <a:noFill/>
          <a:ln>
            <a:noFill/>
          </a:ln>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order 3 Images">
  <p:cSld name="Border 3 Images">
    <p:spTree>
      <p:nvGrpSpPr>
        <p:cNvPr id="342" name="Shape 342"/>
        <p:cNvGrpSpPr/>
        <p:nvPr/>
      </p:nvGrpSpPr>
      <p:grpSpPr>
        <a:xfrm>
          <a:off x="0" y="0"/>
          <a:ext cx="0" cy="0"/>
          <a:chOff x="0" y="0"/>
          <a:chExt cx="0" cy="0"/>
        </a:xfrm>
      </p:grpSpPr>
      <p:sp>
        <p:nvSpPr>
          <p:cNvPr id="343" name="Google Shape;343;p49"/>
          <p:cNvSpPr txBox="1"/>
          <p:nvPr>
            <p:ph type="title"/>
          </p:nvPr>
        </p:nvSpPr>
        <p:spPr>
          <a:xfrm>
            <a:off x="342990" y="54584"/>
            <a:ext cx="8390440" cy="570109"/>
          </a:xfrm>
          <a:prstGeom prst="rect">
            <a:avLst/>
          </a:prstGeom>
          <a:noFill/>
          <a:ln>
            <a:noFill/>
          </a:ln>
        </p:spPr>
        <p:txBody>
          <a:bodyPr anchorCtr="0" anchor="b" bIns="68575" lIns="68575" spcFirstLastPara="1" rIns="68575" wrap="square" tIns="68575"/>
          <a:lstStyle>
            <a:lvl1pPr lvl="0" marR="0" rtl="0" algn="l">
              <a:lnSpc>
                <a:spcPct val="90000"/>
              </a:lnSpc>
              <a:spcBef>
                <a:spcPts val="0"/>
              </a:spcBef>
              <a:spcAft>
                <a:spcPts val="0"/>
              </a:spcAft>
              <a:buClr>
                <a:srgbClr val="193B5C"/>
              </a:buClr>
              <a:buSzPts val="3600"/>
              <a:buFont typeface="Lato Hairline"/>
              <a:buNone/>
              <a:defRPr b="1" i="0" sz="2500" u="none" cap="none" strike="noStrike">
                <a:solidFill>
                  <a:srgbClr val="193B5C"/>
                </a:solidFill>
                <a:latin typeface="Questrial"/>
                <a:ea typeface="Questrial"/>
                <a:cs typeface="Questrial"/>
                <a:sym typeface="Questrial"/>
              </a:defRPr>
            </a:lvl1pPr>
            <a:lvl2pPr lvl="1">
              <a:spcBef>
                <a:spcPts val="0"/>
              </a:spcBef>
              <a:spcAft>
                <a:spcPts val="0"/>
              </a:spcAft>
              <a:buSzPts val="3600"/>
              <a:buFont typeface="Lato Hairline"/>
              <a:buNone/>
              <a:defRPr sz="1400">
                <a:latin typeface="Lato Hairline"/>
                <a:ea typeface="Lato Hairline"/>
                <a:cs typeface="Lato Hairline"/>
                <a:sym typeface="Lato Hairline"/>
              </a:defRPr>
            </a:lvl2pPr>
            <a:lvl3pPr lvl="2">
              <a:spcBef>
                <a:spcPts val="0"/>
              </a:spcBef>
              <a:spcAft>
                <a:spcPts val="0"/>
              </a:spcAft>
              <a:buSzPts val="3600"/>
              <a:buFont typeface="Lato Hairline"/>
              <a:buNone/>
              <a:defRPr sz="1400">
                <a:latin typeface="Lato Hairline"/>
                <a:ea typeface="Lato Hairline"/>
                <a:cs typeface="Lato Hairline"/>
                <a:sym typeface="Lato Hairline"/>
              </a:defRPr>
            </a:lvl3pPr>
            <a:lvl4pPr lvl="3">
              <a:spcBef>
                <a:spcPts val="0"/>
              </a:spcBef>
              <a:spcAft>
                <a:spcPts val="0"/>
              </a:spcAft>
              <a:buSzPts val="3600"/>
              <a:buFont typeface="Lato Hairline"/>
              <a:buNone/>
              <a:defRPr sz="1400">
                <a:latin typeface="Lato Hairline"/>
                <a:ea typeface="Lato Hairline"/>
                <a:cs typeface="Lato Hairline"/>
                <a:sym typeface="Lato Hairline"/>
              </a:defRPr>
            </a:lvl4pPr>
            <a:lvl5pPr lvl="4">
              <a:spcBef>
                <a:spcPts val="0"/>
              </a:spcBef>
              <a:spcAft>
                <a:spcPts val="0"/>
              </a:spcAft>
              <a:buSzPts val="3600"/>
              <a:buFont typeface="Lato Hairline"/>
              <a:buNone/>
              <a:defRPr sz="1400">
                <a:latin typeface="Lato Hairline"/>
                <a:ea typeface="Lato Hairline"/>
                <a:cs typeface="Lato Hairline"/>
                <a:sym typeface="Lato Hairline"/>
              </a:defRPr>
            </a:lvl5pPr>
            <a:lvl6pPr lvl="5">
              <a:spcBef>
                <a:spcPts val="0"/>
              </a:spcBef>
              <a:spcAft>
                <a:spcPts val="0"/>
              </a:spcAft>
              <a:buSzPts val="3600"/>
              <a:buFont typeface="Lato Hairline"/>
              <a:buNone/>
              <a:defRPr sz="1400">
                <a:latin typeface="Lato Hairline"/>
                <a:ea typeface="Lato Hairline"/>
                <a:cs typeface="Lato Hairline"/>
                <a:sym typeface="Lato Hairline"/>
              </a:defRPr>
            </a:lvl6pPr>
            <a:lvl7pPr lvl="6">
              <a:spcBef>
                <a:spcPts val="0"/>
              </a:spcBef>
              <a:spcAft>
                <a:spcPts val="0"/>
              </a:spcAft>
              <a:buSzPts val="3600"/>
              <a:buFont typeface="Lato Hairline"/>
              <a:buNone/>
              <a:defRPr sz="1400">
                <a:latin typeface="Lato Hairline"/>
                <a:ea typeface="Lato Hairline"/>
                <a:cs typeface="Lato Hairline"/>
                <a:sym typeface="Lato Hairline"/>
              </a:defRPr>
            </a:lvl7pPr>
            <a:lvl8pPr lvl="7">
              <a:spcBef>
                <a:spcPts val="0"/>
              </a:spcBef>
              <a:spcAft>
                <a:spcPts val="0"/>
              </a:spcAft>
              <a:buSzPts val="3600"/>
              <a:buFont typeface="Lato Hairline"/>
              <a:buNone/>
              <a:defRPr sz="1400">
                <a:latin typeface="Lato Hairline"/>
                <a:ea typeface="Lato Hairline"/>
                <a:cs typeface="Lato Hairline"/>
                <a:sym typeface="Lato Hairline"/>
              </a:defRPr>
            </a:lvl8pPr>
            <a:lvl9pPr lvl="8">
              <a:spcBef>
                <a:spcPts val="0"/>
              </a:spcBef>
              <a:spcAft>
                <a:spcPts val="0"/>
              </a:spcAft>
              <a:buSzPts val="3600"/>
              <a:buFont typeface="Lato Hairline"/>
              <a:buNone/>
              <a:defRPr sz="1400">
                <a:latin typeface="Lato Hairline"/>
                <a:ea typeface="Lato Hairline"/>
                <a:cs typeface="Lato Hairline"/>
                <a:sym typeface="Lato Hairline"/>
              </a:defRPr>
            </a:lvl9pPr>
          </a:lstStyle>
          <a:p/>
        </p:txBody>
      </p:sp>
      <p:pic>
        <p:nvPicPr>
          <p:cNvPr id="344" name="Google Shape;344;p49"/>
          <p:cNvPicPr preferRelativeResize="0"/>
          <p:nvPr/>
        </p:nvPicPr>
        <p:blipFill rotWithShape="1">
          <a:blip r:embed="rId2">
            <a:alphaModFix amt="20000"/>
          </a:blip>
          <a:srcRect b="0" l="0" r="0" t="0"/>
          <a:stretch/>
        </p:blipFill>
        <p:spPr>
          <a:xfrm>
            <a:off x="220435" y="624693"/>
            <a:ext cx="8637815" cy="582763"/>
          </a:xfrm>
          <a:prstGeom prst="rect">
            <a:avLst/>
          </a:prstGeom>
          <a:noFill/>
          <a:ln>
            <a:noFill/>
          </a:ln>
        </p:spPr>
      </p:pic>
      <p:sp>
        <p:nvSpPr>
          <p:cNvPr id="345" name="Google Shape;345;p49"/>
          <p:cNvSpPr/>
          <p:nvPr>
            <p:ph idx="2" type="pic"/>
          </p:nvPr>
        </p:nvSpPr>
        <p:spPr>
          <a:xfrm>
            <a:off x="4189958" y="991039"/>
            <a:ext cx="2045207" cy="2300107"/>
          </a:xfrm>
          <a:prstGeom prst="rect">
            <a:avLst/>
          </a:prstGeom>
          <a:solidFill>
            <a:srgbClr val="F2F2F2"/>
          </a:solidFill>
          <a:ln>
            <a:noFill/>
          </a:ln>
        </p:spPr>
        <p:txBody>
          <a:bodyPr anchorCtr="0" anchor="t" bIns="34275" lIns="68575" spcFirstLastPara="1" rIns="68575" wrap="square" tIns="34275"/>
          <a:lstStyle>
            <a:lvl1pPr lvl="0" marR="0" rtl="0" algn="l">
              <a:lnSpc>
                <a:spcPct val="90000"/>
              </a:lnSpc>
              <a:spcBef>
                <a:spcPts val="800"/>
              </a:spcBef>
              <a:spcAft>
                <a:spcPts val="0"/>
              </a:spcAft>
              <a:buClr>
                <a:srgbClr val="D8D8D8"/>
              </a:buClr>
              <a:buSzPts val="1000"/>
              <a:buFont typeface="Arial"/>
              <a:buNone/>
              <a:defRPr b="0" i="0" sz="1000" u="none" cap="none" strike="noStrike">
                <a:solidFill>
                  <a:srgbClr val="D8D8D8"/>
                </a:solidFill>
                <a:latin typeface="Open Sans Light"/>
                <a:ea typeface="Open Sans Light"/>
                <a:cs typeface="Open Sans Light"/>
                <a:sym typeface="Open Sans Light"/>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Questrial"/>
                <a:ea typeface="Questrial"/>
                <a:cs typeface="Questrial"/>
                <a:sym typeface="Questrial"/>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Questrial"/>
                <a:ea typeface="Questrial"/>
                <a:cs typeface="Questrial"/>
                <a:sym typeface="Questrial"/>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estrial"/>
                <a:ea typeface="Questrial"/>
                <a:cs typeface="Questrial"/>
                <a:sym typeface="Questrial"/>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estrial"/>
                <a:ea typeface="Questrial"/>
                <a:cs typeface="Questrial"/>
                <a:sym typeface="Questrial"/>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346" name="Google Shape;346;p49"/>
          <p:cNvSpPr/>
          <p:nvPr>
            <p:ph idx="3" type="pic"/>
          </p:nvPr>
        </p:nvSpPr>
        <p:spPr>
          <a:xfrm>
            <a:off x="5052023" y="2272466"/>
            <a:ext cx="2045207" cy="2300107"/>
          </a:xfrm>
          <a:prstGeom prst="rect">
            <a:avLst/>
          </a:prstGeom>
          <a:solidFill>
            <a:srgbClr val="F2F2F2"/>
          </a:solidFill>
          <a:ln>
            <a:noFill/>
          </a:ln>
        </p:spPr>
        <p:txBody>
          <a:bodyPr anchorCtr="0" anchor="t" bIns="34275" lIns="68575" spcFirstLastPara="1" rIns="68575" wrap="square" tIns="34275"/>
          <a:lstStyle>
            <a:lvl1pPr lvl="0" marR="0" rtl="0" algn="l">
              <a:lnSpc>
                <a:spcPct val="90000"/>
              </a:lnSpc>
              <a:spcBef>
                <a:spcPts val="800"/>
              </a:spcBef>
              <a:spcAft>
                <a:spcPts val="0"/>
              </a:spcAft>
              <a:buClr>
                <a:srgbClr val="D8D8D8"/>
              </a:buClr>
              <a:buSzPts val="1000"/>
              <a:buFont typeface="Arial"/>
              <a:buNone/>
              <a:defRPr b="0" i="0" sz="1000" u="none" cap="none" strike="noStrike">
                <a:solidFill>
                  <a:srgbClr val="D8D8D8"/>
                </a:solidFill>
                <a:latin typeface="Open Sans Light"/>
                <a:ea typeface="Open Sans Light"/>
                <a:cs typeface="Open Sans Light"/>
                <a:sym typeface="Open Sans Light"/>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Questrial"/>
                <a:ea typeface="Questrial"/>
                <a:cs typeface="Questrial"/>
                <a:sym typeface="Questrial"/>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Questrial"/>
                <a:ea typeface="Questrial"/>
                <a:cs typeface="Questrial"/>
                <a:sym typeface="Questrial"/>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estrial"/>
                <a:ea typeface="Questrial"/>
                <a:cs typeface="Questrial"/>
                <a:sym typeface="Questrial"/>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estrial"/>
                <a:ea typeface="Questrial"/>
                <a:cs typeface="Questrial"/>
                <a:sym typeface="Questrial"/>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347" name="Google Shape;347;p49"/>
          <p:cNvSpPr/>
          <p:nvPr>
            <p:ph idx="4" type="pic"/>
          </p:nvPr>
        </p:nvSpPr>
        <p:spPr>
          <a:xfrm>
            <a:off x="6819015" y="991039"/>
            <a:ext cx="2045207" cy="2300107"/>
          </a:xfrm>
          <a:prstGeom prst="rect">
            <a:avLst/>
          </a:prstGeom>
          <a:solidFill>
            <a:srgbClr val="F2F2F2"/>
          </a:solidFill>
          <a:ln>
            <a:noFill/>
          </a:ln>
        </p:spPr>
        <p:txBody>
          <a:bodyPr anchorCtr="0" anchor="t" bIns="34275" lIns="68575" spcFirstLastPara="1" rIns="68575" wrap="square" tIns="34275"/>
          <a:lstStyle>
            <a:lvl1pPr lvl="0" marR="0" rtl="0" algn="l">
              <a:lnSpc>
                <a:spcPct val="90000"/>
              </a:lnSpc>
              <a:spcBef>
                <a:spcPts val="800"/>
              </a:spcBef>
              <a:spcAft>
                <a:spcPts val="0"/>
              </a:spcAft>
              <a:buClr>
                <a:srgbClr val="D8D8D8"/>
              </a:buClr>
              <a:buSzPts val="1000"/>
              <a:buFont typeface="Arial"/>
              <a:buNone/>
              <a:defRPr b="0" i="0" sz="1000" u="none" cap="none" strike="noStrike">
                <a:solidFill>
                  <a:srgbClr val="D8D8D8"/>
                </a:solidFill>
                <a:latin typeface="Open Sans Light"/>
                <a:ea typeface="Open Sans Light"/>
                <a:cs typeface="Open Sans Light"/>
                <a:sym typeface="Open Sans Light"/>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Questrial"/>
                <a:ea typeface="Questrial"/>
                <a:cs typeface="Questrial"/>
                <a:sym typeface="Questrial"/>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Questrial"/>
                <a:ea typeface="Questrial"/>
                <a:cs typeface="Questrial"/>
                <a:sym typeface="Questrial"/>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estrial"/>
                <a:ea typeface="Questrial"/>
                <a:cs typeface="Questrial"/>
                <a:sym typeface="Questrial"/>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estrial"/>
                <a:ea typeface="Questrial"/>
                <a:cs typeface="Questrial"/>
                <a:sym typeface="Questrial"/>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348" name="Google Shape;348;p49"/>
          <p:cNvSpPr txBox="1"/>
          <p:nvPr>
            <p:ph idx="1" type="body"/>
          </p:nvPr>
        </p:nvSpPr>
        <p:spPr>
          <a:xfrm>
            <a:off x="342991" y="859664"/>
            <a:ext cx="4024058" cy="3857906"/>
          </a:xfrm>
          <a:prstGeom prst="rect">
            <a:avLst/>
          </a:prstGeom>
          <a:noFill/>
          <a:ln>
            <a:noFill/>
          </a:ln>
        </p:spPr>
        <p:txBody>
          <a:bodyPr anchorCtr="0" anchor="t" bIns="34275" lIns="68575" spcFirstLastPara="1" rIns="68575" wrap="square" tIns="34275"/>
          <a:lstStyle>
            <a:lvl1pPr indent="-349250" lvl="0" marL="457200" marR="0" rtl="0" algn="l">
              <a:lnSpc>
                <a:spcPct val="100000"/>
              </a:lnSpc>
              <a:spcBef>
                <a:spcPts val="0"/>
              </a:spcBef>
              <a:spcAft>
                <a:spcPts val="0"/>
              </a:spcAft>
              <a:buClr>
                <a:srgbClr val="3A3838"/>
              </a:buClr>
              <a:buSzPts val="1900"/>
              <a:buFont typeface="Arial"/>
              <a:buChar char="•"/>
              <a:defRPr b="0" i="0" sz="1900" u="none" cap="none" strike="noStrike">
                <a:solidFill>
                  <a:srgbClr val="3A3838"/>
                </a:solidFill>
                <a:latin typeface="Questrial"/>
                <a:ea typeface="Questrial"/>
                <a:cs typeface="Questrial"/>
                <a:sym typeface="Questrial"/>
              </a:defRPr>
            </a:lvl1pPr>
            <a:lvl2pPr indent="-349250" lvl="1" marL="914400" marR="0" rtl="0" algn="l">
              <a:lnSpc>
                <a:spcPct val="100000"/>
              </a:lnSpc>
              <a:spcBef>
                <a:spcPts val="200"/>
              </a:spcBef>
              <a:spcAft>
                <a:spcPts val="0"/>
              </a:spcAft>
              <a:buClr>
                <a:srgbClr val="3A3838"/>
              </a:buClr>
              <a:buSzPts val="1900"/>
              <a:buFont typeface="Questrial"/>
              <a:buChar char="-"/>
              <a:defRPr b="0" i="0" sz="1900" u="none" cap="none" strike="noStrike">
                <a:solidFill>
                  <a:srgbClr val="3A3838"/>
                </a:solidFill>
                <a:latin typeface="Questrial"/>
                <a:ea typeface="Questrial"/>
                <a:cs typeface="Questrial"/>
                <a:sym typeface="Questrial"/>
              </a:defRPr>
            </a:lvl2pPr>
            <a:lvl3pPr indent="-349250" lvl="2" marL="1371600" marR="0" rtl="0" algn="l">
              <a:lnSpc>
                <a:spcPct val="100000"/>
              </a:lnSpc>
              <a:spcBef>
                <a:spcPts val="200"/>
              </a:spcBef>
              <a:spcAft>
                <a:spcPts val="0"/>
              </a:spcAft>
              <a:buClr>
                <a:srgbClr val="3A3838"/>
              </a:buClr>
              <a:buSzPts val="1900"/>
              <a:buFont typeface="Noto Sans Symbols"/>
              <a:buChar char="▪"/>
              <a:defRPr b="0" i="0" sz="1900" u="none" cap="none" strike="noStrike">
                <a:solidFill>
                  <a:srgbClr val="3A3838"/>
                </a:solidFill>
                <a:latin typeface="Questrial"/>
                <a:ea typeface="Questrial"/>
                <a:cs typeface="Questrial"/>
                <a:sym typeface="Questrial"/>
              </a:defRPr>
            </a:lvl3pPr>
            <a:lvl4pPr indent="-349250" lvl="3" marL="1828800" marR="0" rtl="0" algn="l">
              <a:lnSpc>
                <a:spcPct val="100000"/>
              </a:lnSpc>
              <a:spcBef>
                <a:spcPts val="200"/>
              </a:spcBef>
              <a:spcAft>
                <a:spcPts val="0"/>
              </a:spcAft>
              <a:buClr>
                <a:srgbClr val="3A3838"/>
              </a:buClr>
              <a:buSzPts val="1900"/>
              <a:buFont typeface="Courier New"/>
              <a:buChar char="o"/>
              <a:defRPr b="0" i="0" sz="1900" u="none" cap="none" strike="noStrike">
                <a:solidFill>
                  <a:srgbClr val="3A3838"/>
                </a:solidFill>
                <a:latin typeface="Questrial"/>
                <a:ea typeface="Questrial"/>
                <a:cs typeface="Questrial"/>
                <a:sym typeface="Questrial"/>
              </a:defRPr>
            </a:lvl4pPr>
            <a:lvl5pPr indent="-349250" lvl="4" marL="2286000" marR="0" rtl="0" algn="l">
              <a:lnSpc>
                <a:spcPct val="90000"/>
              </a:lnSpc>
              <a:spcBef>
                <a:spcPts val="200"/>
              </a:spcBef>
              <a:spcAft>
                <a:spcPts val="0"/>
              </a:spcAft>
              <a:buClr>
                <a:srgbClr val="757070"/>
              </a:buClr>
              <a:buSzPts val="1900"/>
              <a:buFont typeface="Arial"/>
              <a:buChar char="•"/>
              <a:defRPr b="0" i="0" sz="1900" u="none" cap="none" strike="noStrike">
                <a:solidFill>
                  <a:srgbClr val="757070"/>
                </a:solidFill>
                <a:latin typeface="Questrial"/>
                <a:ea typeface="Questrial"/>
                <a:cs typeface="Questrial"/>
                <a:sym typeface="Quest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349" name="Google Shape;349;p49"/>
          <p:cNvPicPr preferRelativeResize="0"/>
          <p:nvPr/>
        </p:nvPicPr>
        <p:blipFill rotWithShape="1">
          <a:blip r:embed="rId3">
            <a:alphaModFix/>
          </a:blip>
          <a:srcRect b="38656" l="0" r="0" t="56895"/>
          <a:stretch/>
        </p:blipFill>
        <p:spPr>
          <a:xfrm>
            <a:off x="0" y="4810260"/>
            <a:ext cx="9144001" cy="334484"/>
          </a:xfrm>
          <a:prstGeom prst="rect">
            <a:avLst/>
          </a:prstGeom>
          <a:noFill/>
          <a:ln>
            <a:noFill/>
          </a:ln>
        </p:spPr>
      </p:pic>
      <p:sp>
        <p:nvSpPr>
          <p:cNvPr id="350" name="Google Shape;350;p49"/>
          <p:cNvSpPr txBox="1"/>
          <p:nvPr/>
        </p:nvSpPr>
        <p:spPr>
          <a:xfrm>
            <a:off x="7508255" y="4886628"/>
            <a:ext cx="1237121" cy="167719"/>
          </a:xfrm>
          <a:prstGeom prst="rect">
            <a:avLst/>
          </a:prstGeom>
          <a:noFill/>
          <a:ln>
            <a:noFill/>
          </a:ln>
        </p:spPr>
        <p:txBody>
          <a:bodyPr anchorCtr="0" anchor="t" bIns="19025" lIns="19025" spcFirstLastPara="1" rIns="19025" wrap="square" tIns="19025">
            <a:noAutofit/>
          </a:bodyPr>
          <a:lstStyle/>
          <a:p>
            <a:pPr indent="0" lvl="0" marL="0" marR="0" rtl="0" algn="r">
              <a:spcBef>
                <a:spcPts val="0"/>
              </a:spcBef>
              <a:spcAft>
                <a:spcPts val="0"/>
              </a:spcAft>
              <a:buNone/>
            </a:pPr>
            <a:fld id="{00000000-1234-1234-1234-123412341234}" type="slidenum">
              <a:rPr lang="en" sz="800">
                <a:solidFill>
                  <a:schemeClr val="lt1"/>
                </a:solidFill>
                <a:latin typeface="Questrial"/>
                <a:ea typeface="Questrial"/>
                <a:cs typeface="Questrial"/>
                <a:sym typeface="Questrial"/>
              </a:rPr>
              <a:t>‹#›</a:t>
            </a:fld>
            <a:endParaRPr sz="800">
              <a:solidFill>
                <a:schemeClr val="lt1"/>
              </a:solidFill>
              <a:latin typeface="Questrial"/>
              <a:ea typeface="Questrial"/>
              <a:cs typeface="Questrial"/>
              <a:sym typeface="Questrial"/>
            </a:endParaRPr>
          </a:p>
        </p:txBody>
      </p:sp>
      <p:sp>
        <p:nvSpPr>
          <p:cNvPr id="351" name="Google Shape;351;p49"/>
          <p:cNvSpPr txBox="1"/>
          <p:nvPr/>
        </p:nvSpPr>
        <p:spPr>
          <a:xfrm>
            <a:off x="3835551" y="4886628"/>
            <a:ext cx="1405317" cy="167719"/>
          </a:xfrm>
          <a:prstGeom prst="rect">
            <a:avLst/>
          </a:prstGeom>
          <a:noFill/>
          <a:ln>
            <a:noFill/>
          </a:ln>
        </p:spPr>
        <p:txBody>
          <a:bodyPr anchorCtr="0" anchor="t" bIns="19025" lIns="19025" spcFirstLastPara="1" rIns="19025" wrap="square" tIns="19025">
            <a:noAutofit/>
          </a:bodyPr>
          <a:lstStyle/>
          <a:p>
            <a:pPr indent="0" lvl="0" marL="0" marR="0" rtl="0" algn="ctr">
              <a:spcBef>
                <a:spcPts val="0"/>
              </a:spcBef>
              <a:spcAft>
                <a:spcPts val="0"/>
              </a:spcAft>
              <a:buNone/>
            </a:pPr>
            <a:r>
              <a:rPr b="0" i="0" lang="en" sz="800" u="none" strike="noStrike">
                <a:solidFill>
                  <a:schemeClr val="lt1"/>
                </a:solidFill>
                <a:latin typeface="Questrial"/>
                <a:ea typeface="Questrial"/>
                <a:cs typeface="Questrial"/>
                <a:sym typeface="Questrial"/>
              </a:rPr>
              <a:t>Copyright © OASIS Open 2018. Portions copyright LookingGlass Inc. and Symantec Inc. All Rights Reserved</a:t>
            </a:r>
            <a:br>
              <a:rPr lang="en" sz="800">
                <a:solidFill>
                  <a:schemeClr val="lt1"/>
                </a:solidFill>
                <a:latin typeface="Questrial"/>
                <a:ea typeface="Questrial"/>
                <a:cs typeface="Questrial"/>
                <a:sym typeface="Questrial"/>
              </a:rPr>
            </a:br>
            <a:endParaRPr sz="800">
              <a:solidFill>
                <a:schemeClr val="lt1"/>
              </a:solidFill>
              <a:latin typeface="Questrial"/>
              <a:ea typeface="Questrial"/>
              <a:cs typeface="Questrial"/>
              <a:sym typeface="Questrial"/>
            </a:endParaRPr>
          </a:p>
        </p:txBody>
      </p:sp>
      <p:pic>
        <p:nvPicPr>
          <p:cNvPr id="352" name="Google Shape;352;p49"/>
          <p:cNvPicPr preferRelativeResize="0"/>
          <p:nvPr/>
        </p:nvPicPr>
        <p:blipFill rotWithShape="1">
          <a:blip r:embed="rId4">
            <a:alphaModFix/>
          </a:blip>
          <a:srcRect b="0" l="0" r="0" t="0"/>
          <a:stretch/>
        </p:blipFill>
        <p:spPr>
          <a:xfrm>
            <a:off x="123088" y="4797475"/>
            <a:ext cx="1221265" cy="346025"/>
          </a:xfrm>
          <a:prstGeom prst="rect">
            <a:avLst/>
          </a:prstGeom>
          <a:noFill/>
          <a:ln>
            <a:noFill/>
          </a:ln>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ue 3 Images">
  <p:cSld name="Blue 3 Images">
    <p:spTree>
      <p:nvGrpSpPr>
        <p:cNvPr id="353" name="Shape 353"/>
        <p:cNvGrpSpPr/>
        <p:nvPr/>
      </p:nvGrpSpPr>
      <p:grpSpPr>
        <a:xfrm>
          <a:off x="0" y="0"/>
          <a:ext cx="0" cy="0"/>
          <a:chOff x="0" y="0"/>
          <a:chExt cx="0" cy="0"/>
        </a:xfrm>
      </p:grpSpPr>
      <p:sp>
        <p:nvSpPr>
          <p:cNvPr id="354" name="Google Shape;354;p50"/>
          <p:cNvSpPr txBox="1"/>
          <p:nvPr/>
        </p:nvSpPr>
        <p:spPr>
          <a:xfrm>
            <a:off x="7508255" y="4886628"/>
            <a:ext cx="1237121" cy="167719"/>
          </a:xfrm>
          <a:prstGeom prst="rect">
            <a:avLst/>
          </a:prstGeom>
          <a:noFill/>
          <a:ln>
            <a:noFill/>
          </a:ln>
        </p:spPr>
        <p:txBody>
          <a:bodyPr anchorCtr="0" anchor="t" bIns="19025" lIns="19025" spcFirstLastPara="1" rIns="19025" wrap="square" tIns="19025">
            <a:noAutofit/>
          </a:bodyPr>
          <a:lstStyle/>
          <a:p>
            <a:pPr indent="0" lvl="0" marL="0" marR="0" rtl="0" algn="r">
              <a:spcBef>
                <a:spcPts val="0"/>
              </a:spcBef>
              <a:spcAft>
                <a:spcPts val="0"/>
              </a:spcAft>
              <a:buNone/>
            </a:pPr>
            <a:fld id="{00000000-1234-1234-1234-123412341234}" type="slidenum">
              <a:rPr lang="en" sz="800">
                <a:solidFill>
                  <a:srgbClr val="757070"/>
                </a:solidFill>
                <a:latin typeface="Questrial"/>
                <a:ea typeface="Questrial"/>
                <a:cs typeface="Questrial"/>
                <a:sym typeface="Questrial"/>
              </a:rPr>
              <a:t>‹#›</a:t>
            </a:fld>
            <a:endParaRPr sz="800">
              <a:solidFill>
                <a:srgbClr val="757070"/>
              </a:solidFill>
              <a:latin typeface="Questrial"/>
              <a:ea typeface="Questrial"/>
              <a:cs typeface="Questrial"/>
              <a:sym typeface="Questrial"/>
            </a:endParaRPr>
          </a:p>
        </p:txBody>
      </p:sp>
      <p:sp>
        <p:nvSpPr>
          <p:cNvPr id="355" name="Google Shape;355;p50"/>
          <p:cNvSpPr txBox="1"/>
          <p:nvPr>
            <p:ph type="title"/>
          </p:nvPr>
        </p:nvSpPr>
        <p:spPr>
          <a:xfrm>
            <a:off x="342990" y="54584"/>
            <a:ext cx="8390440" cy="570109"/>
          </a:xfrm>
          <a:prstGeom prst="rect">
            <a:avLst/>
          </a:prstGeom>
          <a:noFill/>
          <a:ln>
            <a:noFill/>
          </a:ln>
        </p:spPr>
        <p:txBody>
          <a:bodyPr anchorCtr="0" anchor="b" bIns="68575" lIns="68575" spcFirstLastPara="1" rIns="68575" wrap="square" tIns="68575"/>
          <a:lstStyle>
            <a:lvl1pPr lvl="0" marR="0" rtl="0" algn="l">
              <a:lnSpc>
                <a:spcPct val="90000"/>
              </a:lnSpc>
              <a:spcBef>
                <a:spcPts val="0"/>
              </a:spcBef>
              <a:spcAft>
                <a:spcPts val="0"/>
              </a:spcAft>
              <a:buClr>
                <a:schemeClr val="dk1"/>
              </a:buClr>
              <a:buSzPts val="3600"/>
              <a:buFont typeface="Lato Hairline"/>
              <a:buNone/>
              <a:defRPr b="1" i="0" sz="2500" u="none" cap="none" strike="noStrike">
                <a:solidFill>
                  <a:schemeClr val="dk1"/>
                </a:solidFill>
                <a:latin typeface="Questrial"/>
                <a:ea typeface="Questrial"/>
                <a:cs typeface="Questrial"/>
                <a:sym typeface="Questrial"/>
              </a:defRPr>
            </a:lvl1pPr>
            <a:lvl2pPr lvl="1">
              <a:spcBef>
                <a:spcPts val="0"/>
              </a:spcBef>
              <a:spcAft>
                <a:spcPts val="0"/>
              </a:spcAft>
              <a:buSzPts val="3600"/>
              <a:buFont typeface="Lato Hairline"/>
              <a:buNone/>
              <a:defRPr sz="1400">
                <a:latin typeface="Lato Hairline"/>
                <a:ea typeface="Lato Hairline"/>
                <a:cs typeface="Lato Hairline"/>
                <a:sym typeface="Lato Hairline"/>
              </a:defRPr>
            </a:lvl2pPr>
            <a:lvl3pPr lvl="2">
              <a:spcBef>
                <a:spcPts val="0"/>
              </a:spcBef>
              <a:spcAft>
                <a:spcPts val="0"/>
              </a:spcAft>
              <a:buSzPts val="3600"/>
              <a:buFont typeface="Lato Hairline"/>
              <a:buNone/>
              <a:defRPr sz="1400">
                <a:latin typeface="Lato Hairline"/>
                <a:ea typeface="Lato Hairline"/>
                <a:cs typeface="Lato Hairline"/>
                <a:sym typeface="Lato Hairline"/>
              </a:defRPr>
            </a:lvl3pPr>
            <a:lvl4pPr lvl="3">
              <a:spcBef>
                <a:spcPts val="0"/>
              </a:spcBef>
              <a:spcAft>
                <a:spcPts val="0"/>
              </a:spcAft>
              <a:buSzPts val="3600"/>
              <a:buFont typeface="Lato Hairline"/>
              <a:buNone/>
              <a:defRPr sz="1400">
                <a:latin typeface="Lato Hairline"/>
                <a:ea typeface="Lato Hairline"/>
                <a:cs typeface="Lato Hairline"/>
                <a:sym typeface="Lato Hairline"/>
              </a:defRPr>
            </a:lvl4pPr>
            <a:lvl5pPr lvl="4">
              <a:spcBef>
                <a:spcPts val="0"/>
              </a:spcBef>
              <a:spcAft>
                <a:spcPts val="0"/>
              </a:spcAft>
              <a:buSzPts val="3600"/>
              <a:buFont typeface="Lato Hairline"/>
              <a:buNone/>
              <a:defRPr sz="1400">
                <a:latin typeface="Lato Hairline"/>
                <a:ea typeface="Lato Hairline"/>
                <a:cs typeface="Lato Hairline"/>
                <a:sym typeface="Lato Hairline"/>
              </a:defRPr>
            </a:lvl5pPr>
            <a:lvl6pPr lvl="5">
              <a:spcBef>
                <a:spcPts val="0"/>
              </a:spcBef>
              <a:spcAft>
                <a:spcPts val="0"/>
              </a:spcAft>
              <a:buSzPts val="3600"/>
              <a:buFont typeface="Lato Hairline"/>
              <a:buNone/>
              <a:defRPr sz="1400">
                <a:latin typeface="Lato Hairline"/>
                <a:ea typeface="Lato Hairline"/>
                <a:cs typeface="Lato Hairline"/>
                <a:sym typeface="Lato Hairline"/>
              </a:defRPr>
            </a:lvl6pPr>
            <a:lvl7pPr lvl="6">
              <a:spcBef>
                <a:spcPts val="0"/>
              </a:spcBef>
              <a:spcAft>
                <a:spcPts val="0"/>
              </a:spcAft>
              <a:buSzPts val="3600"/>
              <a:buFont typeface="Lato Hairline"/>
              <a:buNone/>
              <a:defRPr sz="1400">
                <a:latin typeface="Lato Hairline"/>
                <a:ea typeface="Lato Hairline"/>
                <a:cs typeface="Lato Hairline"/>
                <a:sym typeface="Lato Hairline"/>
              </a:defRPr>
            </a:lvl7pPr>
            <a:lvl8pPr lvl="7">
              <a:spcBef>
                <a:spcPts val="0"/>
              </a:spcBef>
              <a:spcAft>
                <a:spcPts val="0"/>
              </a:spcAft>
              <a:buSzPts val="3600"/>
              <a:buFont typeface="Lato Hairline"/>
              <a:buNone/>
              <a:defRPr sz="1400">
                <a:latin typeface="Lato Hairline"/>
                <a:ea typeface="Lato Hairline"/>
                <a:cs typeface="Lato Hairline"/>
                <a:sym typeface="Lato Hairline"/>
              </a:defRPr>
            </a:lvl8pPr>
            <a:lvl9pPr lvl="8">
              <a:spcBef>
                <a:spcPts val="0"/>
              </a:spcBef>
              <a:spcAft>
                <a:spcPts val="0"/>
              </a:spcAft>
              <a:buSzPts val="3600"/>
              <a:buFont typeface="Lato Hairline"/>
              <a:buNone/>
              <a:defRPr sz="1400">
                <a:latin typeface="Lato Hairline"/>
                <a:ea typeface="Lato Hairline"/>
                <a:cs typeface="Lato Hairline"/>
                <a:sym typeface="Lato Hairline"/>
              </a:defRPr>
            </a:lvl9pPr>
          </a:lstStyle>
          <a:p/>
        </p:txBody>
      </p:sp>
      <p:sp>
        <p:nvSpPr>
          <p:cNvPr id="356" name="Google Shape;356;p50"/>
          <p:cNvSpPr txBox="1"/>
          <p:nvPr>
            <p:ph idx="1" type="body"/>
          </p:nvPr>
        </p:nvSpPr>
        <p:spPr>
          <a:xfrm>
            <a:off x="342991" y="859664"/>
            <a:ext cx="4024058" cy="3902894"/>
          </a:xfrm>
          <a:prstGeom prst="rect">
            <a:avLst/>
          </a:prstGeom>
          <a:noFill/>
          <a:ln>
            <a:noFill/>
          </a:ln>
        </p:spPr>
        <p:txBody>
          <a:bodyPr anchorCtr="0" anchor="t" bIns="34275" lIns="68575" spcFirstLastPara="1" rIns="68575" wrap="square" tIns="34275"/>
          <a:lstStyle>
            <a:lvl1pPr indent="-349250" lvl="0" marL="457200" marR="0" rtl="0" algn="l">
              <a:lnSpc>
                <a:spcPct val="100000"/>
              </a:lnSpc>
              <a:spcBef>
                <a:spcPts val="0"/>
              </a:spcBef>
              <a:spcAft>
                <a:spcPts val="0"/>
              </a:spcAft>
              <a:buClr>
                <a:srgbClr val="3A3838"/>
              </a:buClr>
              <a:buSzPts val="1900"/>
              <a:buFont typeface="Arial"/>
              <a:buChar char="•"/>
              <a:defRPr b="0" i="0" sz="1900" u="none" cap="none" strike="noStrike">
                <a:solidFill>
                  <a:srgbClr val="3A3838"/>
                </a:solidFill>
                <a:latin typeface="Questrial"/>
                <a:ea typeface="Questrial"/>
                <a:cs typeface="Questrial"/>
                <a:sym typeface="Questrial"/>
              </a:defRPr>
            </a:lvl1pPr>
            <a:lvl2pPr indent="-349250" lvl="1" marL="914400" marR="0" rtl="0" algn="l">
              <a:lnSpc>
                <a:spcPct val="100000"/>
              </a:lnSpc>
              <a:spcBef>
                <a:spcPts val="200"/>
              </a:spcBef>
              <a:spcAft>
                <a:spcPts val="0"/>
              </a:spcAft>
              <a:buClr>
                <a:srgbClr val="3A3838"/>
              </a:buClr>
              <a:buSzPts val="1900"/>
              <a:buFont typeface="Questrial"/>
              <a:buChar char="-"/>
              <a:defRPr b="0" i="0" sz="1900" u="none" cap="none" strike="noStrike">
                <a:solidFill>
                  <a:srgbClr val="3A3838"/>
                </a:solidFill>
                <a:latin typeface="Questrial"/>
                <a:ea typeface="Questrial"/>
                <a:cs typeface="Questrial"/>
                <a:sym typeface="Questrial"/>
              </a:defRPr>
            </a:lvl2pPr>
            <a:lvl3pPr indent="-349250" lvl="2" marL="1371600" marR="0" rtl="0" algn="l">
              <a:lnSpc>
                <a:spcPct val="100000"/>
              </a:lnSpc>
              <a:spcBef>
                <a:spcPts val="200"/>
              </a:spcBef>
              <a:spcAft>
                <a:spcPts val="0"/>
              </a:spcAft>
              <a:buClr>
                <a:srgbClr val="3A3838"/>
              </a:buClr>
              <a:buSzPts val="1900"/>
              <a:buFont typeface="Noto Sans Symbols"/>
              <a:buChar char="▪"/>
              <a:defRPr b="0" i="0" sz="1900" u="none" cap="none" strike="noStrike">
                <a:solidFill>
                  <a:srgbClr val="3A3838"/>
                </a:solidFill>
                <a:latin typeface="Questrial"/>
                <a:ea typeface="Questrial"/>
                <a:cs typeface="Questrial"/>
                <a:sym typeface="Questrial"/>
              </a:defRPr>
            </a:lvl3pPr>
            <a:lvl4pPr indent="-349250" lvl="3" marL="1828800" marR="0" rtl="0" algn="l">
              <a:lnSpc>
                <a:spcPct val="100000"/>
              </a:lnSpc>
              <a:spcBef>
                <a:spcPts val="200"/>
              </a:spcBef>
              <a:spcAft>
                <a:spcPts val="0"/>
              </a:spcAft>
              <a:buClr>
                <a:srgbClr val="3A3838"/>
              </a:buClr>
              <a:buSzPts val="1900"/>
              <a:buFont typeface="Courier New"/>
              <a:buChar char="o"/>
              <a:defRPr b="0" i="0" sz="1900" u="none" cap="none" strike="noStrike">
                <a:solidFill>
                  <a:srgbClr val="3A3838"/>
                </a:solidFill>
                <a:latin typeface="Questrial"/>
                <a:ea typeface="Questrial"/>
                <a:cs typeface="Questrial"/>
                <a:sym typeface="Questrial"/>
              </a:defRPr>
            </a:lvl4pPr>
            <a:lvl5pPr indent="-349250" lvl="4" marL="2286000" marR="0" rtl="0" algn="l">
              <a:lnSpc>
                <a:spcPct val="90000"/>
              </a:lnSpc>
              <a:spcBef>
                <a:spcPts val="200"/>
              </a:spcBef>
              <a:spcAft>
                <a:spcPts val="0"/>
              </a:spcAft>
              <a:buClr>
                <a:srgbClr val="757070"/>
              </a:buClr>
              <a:buSzPts val="1900"/>
              <a:buFont typeface="Arial"/>
              <a:buChar char="•"/>
              <a:defRPr b="0" i="0" sz="1900" u="none" cap="none" strike="noStrike">
                <a:solidFill>
                  <a:srgbClr val="757070"/>
                </a:solidFill>
                <a:latin typeface="Questrial"/>
                <a:ea typeface="Questrial"/>
                <a:cs typeface="Questrial"/>
                <a:sym typeface="Quest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357" name="Google Shape;357;p50"/>
          <p:cNvSpPr/>
          <p:nvPr>
            <p:ph idx="2" type="pic"/>
          </p:nvPr>
        </p:nvSpPr>
        <p:spPr>
          <a:xfrm>
            <a:off x="4181720" y="991039"/>
            <a:ext cx="2045207" cy="2300107"/>
          </a:xfrm>
          <a:prstGeom prst="rect">
            <a:avLst/>
          </a:prstGeom>
          <a:solidFill>
            <a:srgbClr val="F2F2F2"/>
          </a:solidFill>
          <a:ln>
            <a:noFill/>
          </a:ln>
        </p:spPr>
        <p:txBody>
          <a:bodyPr anchorCtr="0" anchor="t" bIns="34275" lIns="68575" spcFirstLastPara="1" rIns="68575" wrap="square" tIns="34275"/>
          <a:lstStyle>
            <a:lvl1pPr lvl="0" marR="0" rtl="0" algn="l">
              <a:lnSpc>
                <a:spcPct val="90000"/>
              </a:lnSpc>
              <a:spcBef>
                <a:spcPts val="800"/>
              </a:spcBef>
              <a:spcAft>
                <a:spcPts val="0"/>
              </a:spcAft>
              <a:buClr>
                <a:srgbClr val="D8D8D8"/>
              </a:buClr>
              <a:buSzPts val="1000"/>
              <a:buFont typeface="Arial"/>
              <a:buNone/>
              <a:defRPr b="0" i="0" sz="1000" u="none" cap="none" strike="noStrike">
                <a:solidFill>
                  <a:srgbClr val="D8D8D8"/>
                </a:solidFill>
                <a:latin typeface="Open Sans Light"/>
                <a:ea typeface="Open Sans Light"/>
                <a:cs typeface="Open Sans Light"/>
                <a:sym typeface="Open Sans Light"/>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Questrial"/>
                <a:ea typeface="Questrial"/>
                <a:cs typeface="Questrial"/>
                <a:sym typeface="Questrial"/>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Questrial"/>
                <a:ea typeface="Questrial"/>
                <a:cs typeface="Questrial"/>
                <a:sym typeface="Questrial"/>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estrial"/>
                <a:ea typeface="Questrial"/>
                <a:cs typeface="Questrial"/>
                <a:sym typeface="Questrial"/>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estrial"/>
                <a:ea typeface="Questrial"/>
                <a:cs typeface="Questrial"/>
                <a:sym typeface="Questrial"/>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358" name="Google Shape;358;p50"/>
          <p:cNvSpPr/>
          <p:nvPr>
            <p:ph idx="3" type="pic"/>
          </p:nvPr>
        </p:nvSpPr>
        <p:spPr>
          <a:xfrm>
            <a:off x="4971640" y="2462452"/>
            <a:ext cx="2045207" cy="2300107"/>
          </a:xfrm>
          <a:prstGeom prst="rect">
            <a:avLst/>
          </a:prstGeom>
          <a:solidFill>
            <a:srgbClr val="F2F2F2"/>
          </a:solidFill>
          <a:ln>
            <a:noFill/>
          </a:ln>
        </p:spPr>
        <p:txBody>
          <a:bodyPr anchorCtr="0" anchor="t" bIns="34275" lIns="68575" spcFirstLastPara="1" rIns="68575" wrap="square" tIns="34275"/>
          <a:lstStyle>
            <a:lvl1pPr lvl="0" marR="0" rtl="0" algn="l">
              <a:lnSpc>
                <a:spcPct val="90000"/>
              </a:lnSpc>
              <a:spcBef>
                <a:spcPts val="800"/>
              </a:spcBef>
              <a:spcAft>
                <a:spcPts val="0"/>
              </a:spcAft>
              <a:buClr>
                <a:srgbClr val="D8D8D8"/>
              </a:buClr>
              <a:buSzPts val="1000"/>
              <a:buFont typeface="Arial"/>
              <a:buNone/>
              <a:defRPr b="0" i="0" sz="1000" u="none" cap="none" strike="noStrike">
                <a:solidFill>
                  <a:srgbClr val="D8D8D8"/>
                </a:solidFill>
                <a:latin typeface="Open Sans Light"/>
                <a:ea typeface="Open Sans Light"/>
                <a:cs typeface="Open Sans Light"/>
                <a:sym typeface="Open Sans Light"/>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Questrial"/>
                <a:ea typeface="Questrial"/>
                <a:cs typeface="Questrial"/>
                <a:sym typeface="Questrial"/>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Questrial"/>
                <a:ea typeface="Questrial"/>
                <a:cs typeface="Questrial"/>
                <a:sym typeface="Questrial"/>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estrial"/>
                <a:ea typeface="Questrial"/>
                <a:cs typeface="Questrial"/>
                <a:sym typeface="Questrial"/>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estrial"/>
                <a:ea typeface="Questrial"/>
                <a:cs typeface="Questrial"/>
                <a:sym typeface="Questrial"/>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359" name="Google Shape;359;p50"/>
          <p:cNvSpPr/>
          <p:nvPr>
            <p:ph idx="4" type="pic"/>
          </p:nvPr>
        </p:nvSpPr>
        <p:spPr>
          <a:xfrm>
            <a:off x="6810778" y="991039"/>
            <a:ext cx="2045207" cy="2300107"/>
          </a:xfrm>
          <a:prstGeom prst="rect">
            <a:avLst/>
          </a:prstGeom>
          <a:solidFill>
            <a:srgbClr val="F2F2F2"/>
          </a:solidFill>
          <a:ln>
            <a:noFill/>
          </a:ln>
        </p:spPr>
        <p:txBody>
          <a:bodyPr anchorCtr="0" anchor="t" bIns="34275" lIns="68575" spcFirstLastPara="1" rIns="68575" wrap="square" tIns="34275"/>
          <a:lstStyle>
            <a:lvl1pPr lvl="0" marR="0" rtl="0" algn="l">
              <a:lnSpc>
                <a:spcPct val="90000"/>
              </a:lnSpc>
              <a:spcBef>
                <a:spcPts val="800"/>
              </a:spcBef>
              <a:spcAft>
                <a:spcPts val="0"/>
              </a:spcAft>
              <a:buClr>
                <a:srgbClr val="D8D8D8"/>
              </a:buClr>
              <a:buSzPts val="1000"/>
              <a:buFont typeface="Arial"/>
              <a:buNone/>
              <a:defRPr b="0" i="0" sz="1000" u="none" cap="none" strike="noStrike">
                <a:solidFill>
                  <a:srgbClr val="D8D8D8"/>
                </a:solidFill>
                <a:latin typeface="Open Sans Light"/>
                <a:ea typeface="Open Sans Light"/>
                <a:cs typeface="Open Sans Light"/>
                <a:sym typeface="Open Sans Light"/>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Questrial"/>
                <a:ea typeface="Questrial"/>
                <a:cs typeface="Questrial"/>
                <a:sym typeface="Questrial"/>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Questrial"/>
                <a:ea typeface="Questrial"/>
                <a:cs typeface="Questrial"/>
                <a:sym typeface="Questrial"/>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estrial"/>
                <a:ea typeface="Questrial"/>
                <a:cs typeface="Questrial"/>
                <a:sym typeface="Questrial"/>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estrial"/>
                <a:ea typeface="Questrial"/>
                <a:cs typeface="Questrial"/>
                <a:sym typeface="Questrial"/>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360" name="Google Shape;360;p50"/>
          <p:cNvSpPr txBox="1"/>
          <p:nvPr/>
        </p:nvSpPr>
        <p:spPr>
          <a:xfrm>
            <a:off x="3795563" y="4886628"/>
            <a:ext cx="1405317" cy="167719"/>
          </a:xfrm>
          <a:prstGeom prst="rect">
            <a:avLst/>
          </a:prstGeom>
          <a:noFill/>
          <a:ln>
            <a:noFill/>
          </a:ln>
        </p:spPr>
        <p:txBody>
          <a:bodyPr anchorCtr="0" anchor="t" bIns="19025" lIns="19025" spcFirstLastPara="1" rIns="19025" wrap="square" tIns="19025">
            <a:noAutofit/>
          </a:bodyPr>
          <a:lstStyle/>
          <a:p>
            <a:pPr indent="0" lvl="0" marL="0" marR="0" rtl="0" algn="ctr">
              <a:spcBef>
                <a:spcPts val="0"/>
              </a:spcBef>
              <a:spcAft>
                <a:spcPts val="0"/>
              </a:spcAft>
              <a:buNone/>
            </a:pPr>
            <a:r>
              <a:rPr b="0" i="0" lang="en" sz="800" u="none" strike="noStrike">
                <a:solidFill>
                  <a:schemeClr val="dk1"/>
                </a:solidFill>
                <a:latin typeface="Questrial"/>
                <a:ea typeface="Questrial"/>
                <a:cs typeface="Questrial"/>
                <a:sym typeface="Questrial"/>
              </a:rPr>
              <a:t>Copyright © OASIS Open 2018. Portions copyright LookingGlass Inc. and Symantec Inc. All Rights Reserved</a:t>
            </a:r>
            <a:br>
              <a:rPr lang="en" sz="800">
                <a:solidFill>
                  <a:schemeClr val="dk1"/>
                </a:solidFill>
                <a:latin typeface="Questrial"/>
                <a:ea typeface="Questrial"/>
                <a:cs typeface="Questrial"/>
                <a:sym typeface="Questrial"/>
              </a:rPr>
            </a:br>
            <a:endParaRPr sz="800">
              <a:solidFill>
                <a:srgbClr val="757070"/>
              </a:solidFill>
              <a:latin typeface="Questrial"/>
              <a:ea typeface="Questrial"/>
              <a:cs typeface="Questrial"/>
              <a:sym typeface="Questrial"/>
            </a:endParaRPr>
          </a:p>
        </p:txBody>
      </p:sp>
      <p:pic>
        <p:nvPicPr>
          <p:cNvPr id="361" name="Google Shape;361;p50"/>
          <p:cNvPicPr preferRelativeResize="0"/>
          <p:nvPr/>
        </p:nvPicPr>
        <p:blipFill rotWithShape="1">
          <a:blip r:embed="rId2">
            <a:alphaModFix/>
          </a:blip>
          <a:srcRect b="0" l="0" r="0" t="0"/>
          <a:stretch/>
        </p:blipFill>
        <p:spPr>
          <a:xfrm>
            <a:off x="123088" y="4797475"/>
            <a:ext cx="1221265" cy="346025"/>
          </a:xfrm>
          <a:prstGeom prst="rect">
            <a:avLst/>
          </a:prstGeom>
          <a:noFill/>
          <a:ln>
            <a:noFill/>
          </a:ln>
        </p:spPr>
      </p:pic>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White Timeline">
  <p:cSld name="White Timeline">
    <p:spTree>
      <p:nvGrpSpPr>
        <p:cNvPr id="362" name="Shape 362"/>
        <p:cNvGrpSpPr/>
        <p:nvPr/>
      </p:nvGrpSpPr>
      <p:grpSpPr>
        <a:xfrm>
          <a:off x="0" y="0"/>
          <a:ext cx="0" cy="0"/>
          <a:chOff x="0" y="0"/>
          <a:chExt cx="0" cy="0"/>
        </a:xfrm>
      </p:grpSpPr>
      <p:sp>
        <p:nvSpPr>
          <p:cNvPr id="363" name="Google Shape;363;p51"/>
          <p:cNvSpPr txBox="1"/>
          <p:nvPr/>
        </p:nvSpPr>
        <p:spPr>
          <a:xfrm>
            <a:off x="7508255" y="4886628"/>
            <a:ext cx="1237121" cy="167719"/>
          </a:xfrm>
          <a:prstGeom prst="rect">
            <a:avLst/>
          </a:prstGeom>
          <a:noFill/>
          <a:ln>
            <a:noFill/>
          </a:ln>
        </p:spPr>
        <p:txBody>
          <a:bodyPr anchorCtr="0" anchor="t" bIns="19025" lIns="19025" spcFirstLastPara="1" rIns="19025" wrap="square" tIns="19025">
            <a:noAutofit/>
          </a:bodyPr>
          <a:lstStyle/>
          <a:p>
            <a:pPr indent="0" lvl="0" marL="0" marR="0" rtl="0" algn="r">
              <a:spcBef>
                <a:spcPts val="0"/>
              </a:spcBef>
              <a:spcAft>
                <a:spcPts val="0"/>
              </a:spcAft>
              <a:buNone/>
            </a:pPr>
            <a:fld id="{00000000-1234-1234-1234-123412341234}" type="slidenum">
              <a:rPr lang="en" sz="800">
                <a:solidFill>
                  <a:srgbClr val="757070"/>
                </a:solidFill>
                <a:latin typeface="Questrial"/>
                <a:ea typeface="Questrial"/>
                <a:cs typeface="Questrial"/>
                <a:sym typeface="Questrial"/>
              </a:rPr>
              <a:t>‹#›</a:t>
            </a:fld>
            <a:endParaRPr sz="800">
              <a:solidFill>
                <a:srgbClr val="757070"/>
              </a:solidFill>
              <a:latin typeface="Questrial"/>
              <a:ea typeface="Questrial"/>
              <a:cs typeface="Questrial"/>
              <a:sym typeface="Questrial"/>
            </a:endParaRPr>
          </a:p>
        </p:txBody>
      </p:sp>
      <p:sp>
        <p:nvSpPr>
          <p:cNvPr id="364" name="Google Shape;364;p51"/>
          <p:cNvSpPr txBox="1"/>
          <p:nvPr>
            <p:ph type="title"/>
          </p:nvPr>
        </p:nvSpPr>
        <p:spPr>
          <a:xfrm>
            <a:off x="342990" y="54584"/>
            <a:ext cx="8390440" cy="570109"/>
          </a:xfrm>
          <a:prstGeom prst="rect">
            <a:avLst/>
          </a:prstGeom>
          <a:noFill/>
          <a:ln>
            <a:noFill/>
          </a:ln>
        </p:spPr>
        <p:txBody>
          <a:bodyPr anchorCtr="0" anchor="b" bIns="68575" lIns="68575" spcFirstLastPara="1" rIns="68575" wrap="square" tIns="68575"/>
          <a:lstStyle>
            <a:lvl1pPr lvl="0" marR="0" rtl="0" algn="l">
              <a:lnSpc>
                <a:spcPct val="90000"/>
              </a:lnSpc>
              <a:spcBef>
                <a:spcPts val="0"/>
              </a:spcBef>
              <a:spcAft>
                <a:spcPts val="0"/>
              </a:spcAft>
              <a:buClr>
                <a:srgbClr val="193B5C"/>
              </a:buClr>
              <a:buSzPts val="3600"/>
              <a:buFont typeface="Lato Hairline"/>
              <a:buNone/>
              <a:defRPr b="1" i="0" sz="2500" u="none" cap="none" strike="noStrike">
                <a:solidFill>
                  <a:srgbClr val="193B5C"/>
                </a:solidFill>
                <a:latin typeface="Questrial"/>
                <a:ea typeface="Questrial"/>
                <a:cs typeface="Questrial"/>
                <a:sym typeface="Questrial"/>
              </a:defRPr>
            </a:lvl1pPr>
            <a:lvl2pPr lvl="1">
              <a:spcBef>
                <a:spcPts val="0"/>
              </a:spcBef>
              <a:spcAft>
                <a:spcPts val="0"/>
              </a:spcAft>
              <a:buSzPts val="3600"/>
              <a:buFont typeface="Lato Hairline"/>
              <a:buNone/>
              <a:defRPr sz="1400">
                <a:latin typeface="Lato Hairline"/>
                <a:ea typeface="Lato Hairline"/>
                <a:cs typeface="Lato Hairline"/>
                <a:sym typeface="Lato Hairline"/>
              </a:defRPr>
            </a:lvl2pPr>
            <a:lvl3pPr lvl="2">
              <a:spcBef>
                <a:spcPts val="0"/>
              </a:spcBef>
              <a:spcAft>
                <a:spcPts val="0"/>
              </a:spcAft>
              <a:buSzPts val="3600"/>
              <a:buFont typeface="Lato Hairline"/>
              <a:buNone/>
              <a:defRPr sz="1400">
                <a:latin typeface="Lato Hairline"/>
                <a:ea typeface="Lato Hairline"/>
                <a:cs typeface="Lato Hairline"/>
                <a:sym typeface="Lato Hairline"/>
              </a:defRPr>
            </a:lvl3pPr>
            <a:lvl4pPr lvl="3">
              <a:spcBef>
                <a:spcPts val="0"/>
              </a:spcBef>
              <a:spcAft>
                <a:spcPts val="0"/>
              </a:spcAft>
              <a:buSzPts val="3600"/>
              <a:buFont typeface="Lato Hairline"/>
              <a:buNone/>
              <a:defRPr sz="1400">
                <a:latin typeface="Lato Hairline"/>
                <a:ea typeface="Lato Hairline"/>
                <a:cs typeface="Lato Hairline"/>
                <a:sym typeface="Lato Hairline"/>
              </a:defRPr>
            </a:lvl4pPr>
            <a:lvl5pPr lvl="4">
              <a:spcBef>
                <a:spcPts val="0"/>
              </a:spcBef>
              <a:spcAft>
                <a:spcPts val="0"/>
              </a:spcAft>
              <a:buSzPts val="3600"/>
              <a:buFont typeface="Lato Hairline"/>
              <a:buNone/>
              <a:defRPr sz="1400">
                <a:latin typeface="Lato Hairline"/>
                <a:ea typeface="Lato Hairline"/>
                <a:cs typeface="Lato Hairline"/>
                <a:sym typeface="Lato Hairline"/>
              </a:defRPr>
            </a:lvl5pPr>
            <a:lvl6pPr lvl="5">
              <a:spcBef>
                <a:spcPts val="0"/>
              </a:spcBef>
              <a:spcAft>
                <a:spcPts val="0"/>
              </a:spcAft>
              <a:buSzPts val="3600"/>
              <a:buFont typeface="Lato Hairline"/>
              <a:buNone/>
              <a:defRPr sz="1400">
                <a:latin typeface="Lato Hairline"/>
                <a:ea typeface="Lato Hairline"/>
                <a:cs typeface="Lato Hairline"/>
                <a:sym typeface="Lato Hairline"/>
              </a:defRPr>
            </a:lvl6pPr>
            <a:lvl7pPr lvl="6">
              <a:spcBef>
                <a:spcPts val="0"/>
              </a:spcBef>
              <a:spcAft>
                <a:spcPts val="0"/>
              </a:spcAft>
              <a:buSzPts val="3600"/>
              <a:buFont typeface="Lato Hairline"/>
              <a:buNone/>
              <a:defRPr sz="1400">
                <a:latin typeface="Lato Hairline"/>
                <a:ea typeface="Lato Hairline"/>
                <a:cs typeface="Lato Hairline"/>
                <a:sym typeface="Lato Hairline"/>
              </a:defRPr>
            </a:lvl7pPr>
            <a:lvl8pPr lvl="7">
              <a:spcBef>
                <a:spcPts val="0"/>
              </a:spcBef>
              <a:spcAft>
                <a:spcPts val="0"/>
              </a:spcAft>
              <a:buSzPts val="3600"/>
              <a:buFont typeface="Lato Hairline"/>
              <a:buNone/>
              <a:defRPr sz="1400">
                <a:latin typeface="Lato Hairline"/>
                <a:ea typeface="Lato Hairline"/>
                <a:cs typeface="Lato Hairline"/>
                <a:sym typeface="Lato Hairline"/>
              </a:defRPr>
            </a:lvl8pPr>
            <a:lvl9pPr lvl="8">
              <a:spcBef>
                <a:spcPts val="0"/>
              </a:spcBef>
              <a:spcAft>
                <a:spcPts val="0"/>
              </a:spcAft>
              <a:buSzPts val="3600"/>
              <a:buFont typeface="Lato Hairline"/>
              <a:buNone/>
              <a:defRPr sz="1400">
                <a:latin typeface="Lato Hairline"/>
                <a:ea typeface="Lato Hairline"/>
                <a:cs typeface="Lato Hairline"/>
                <a:sym typeface="Lato Hairline"/>
              </a:defRPr>
            </a:lvl9pPr>
          </a:lstStyle>
          <a:p/>
        </p:txBody>
      </p:sp>
      <p:pic>
        <p:nvPicPr>
          <p:cNvPr id="365" name="Google Shape;365;p51"/>
          <p:cNvPicPr preferRelativeResize="0"/>
          <p:nvPr/>
        </p:nvPicPr>
        <p:blipFill rotWithShape="1">
          <a:blip r:embed="rId2">
            <a:alphaModFix amt="20000"/>
          </a:blip>
          <a:srcRect b="0" l="0" r="0" t="0"/>
          <a:stretch/>
        </p:blipFill>
        <p:spPr>
          <a:xfrm>
            <a:off x="220435" y="624693"/>
            <a:ext cx="8637815" cy="582763"/>
          </a:xfrm>
          <a:prstGeom prst="rect">
            <a:avLst/>
          </a:prstGeom>
          <a:noFill/>
          <a:ln>
            <a:noFill/>
          </a:ln>
        </p:spPr>
      </p:pic>
      <p:sp>
        <p:nvSpPr>
          <p:cNvPr id="366" name="Google Shape;366;p51"/>
          <p:cNvSpPr/>
          <p:nvPr/>
        </p:nvSpPr>
        <p:spPr>
          <a:xfrm>
            <a:off x="757790" y="2375732"/>
            <a:ext cx="2193881" cy="660709"/>
          </a:xfrm>
          <a:custGeom>
            <a:rect b="b" l="l" r="r" t="t"/>
            <a:pathLst>
              <a:path extrusionOk="0" h="1755317" w="4388294">
                <a:moveTo>
                  <a:pt x="0" y="0"/>
                </a:moveTo>
                <a:lnTo>
                  <a:pt x="3510636" y="0"/>
                </a:lnTo>
                <a:lnTo>
                  <a:pt x="4388294" y="877659"/>
                </a:lnTo>
                <a:lnTo>
                  <a:pt x="3510636" y="1755317"/>
                </a:lnTo>
                <a:lnTo>
                  <a:pt x="0" y="1755317"/>
                </a:lnTo>
                <a:lnTo>
                  <a:pt x="877659" y="877659"/>
                </a:lnTo>
                <a:lnTo>
                  <a:pt x="0" y="0"/>
                </a:lnTo>
                <a:close/>
              </a:path>
            </a:pathLst>
          </a:custGeom>
          <a:solidFill>
            <a:srgbClr val="0F274B"/>
          </a:solidFill>
          <a:ln>
            <a:noFill/>
          </a:ln>
        </p:spPr>
        <p:txBody>
          <a:bodyPr anchorCtr="0" anchor="ctr" bIns="32500" lIns="426625" spcFirstLastPara="1" rIns="361625" wrap="square" tIns="32500">
            <a:noAutofit/>
          </a:bodyPr>
          <a:lstStyle/>
          <a:p>
            <a:pPr indent="0" lvl="0" marL="0" marR="0" rtl="0" algn="ctr">
              <a:lnSpc>
                <a:spcPct val="90000"/>
              </a:lnSpc>
              <a:spcBef>
                <a:spcPts val="0"/>
              </a:spcBef>
              <a:spcAft>
                <a:spcPts val="0"/>
              </a:spcAft>
              <a:buNone/>
            </a:pPr>
            <a:r>
              <a:t/>
            </a:r>
            <a:endParaRPr sz="2400">
              <a:solidFill>
                <a:schemeClr val="lt1"/>
              </a:solidFill>
              <a:latin typeface="Open Sans"/>
              <a:ea typeface="Open Sans"/>
              <a:cs typeface="Open Sans"/>
              <a:sym typeface="Open Sans"/>
            </a:endParaRPr>
          </a:p>
        </p:txBody>
      </p:sp>
      <p:sp>
        <p:nvSpPr>
          <p:cNvPr id="367" name="Google Shape;367;p51"/>
          <p:cNvSpPr/>
          <p:nvPr/>
        </p:nvSpPr>
        <p:spPr>
          <a:xfrm>
            <a:off x="2597582" y="2375732"/>
            <a:ext cx="2193881" cy="660709"/>
          </a:xfrm>
          <a:custGeom>
            <a:rect b="b" l="l" r="r" t="t"/>
            <a:pathLst>
              <a:path extrusionOk="0" h="1755317" w="4388294">
                <a:moveTo>
                  <a:pt x="0" y="0"/>
                </a:moveTo>
                <a:lnTo>
                  <a:pt x="3510636" y="0"/>
                </a:lnTo>
                <a:lnTo>
                  <a:pt x="4388294" y="877659"/>
                </a:lnTo>
                <a:lnTo>
                  <a:pt x="3510636" y="1755317"/>
                </a:lnTo>
                <a:lnTo>
                  <a:pt x="0" y="1755317"/>
                </a:lnTo>
                <a:lnTo>
                  <a:pt x="877659" y="877659"/>
                </a:lnTo>
                <a:lnTo>
                  <a:pt x="0" y="0"/>
                </a:lnTo>
                <a:close/>
              </a:path>
            </a:pathLst>
          </a:custGeom>
          <a:solidFill>
            <a:srgbClr val="EB431C"/>
          </a:solidFill>
          <a:ln>
            <a:noFill/>
          </a:ln>
        </p:spPr>
        <p:txBody>
          <a:bodyPr anchorCtr="0" anchor="ctr" bIns="32500" lIns="426625" spcFirstLastPara="1" rIns="361625" wrap="square" tIns="32500">
            <a:noAutofit/>
          </a:bodyPr>
          <a:lstStyle/>
          <a:p>
            <a:pPr indent="0" lvl="0" marL="0" marR="0" rtl="0" algn="ctr">
              <a:lnSpc>
                <a:spcPct val="90000"/>
              </a:lnSpc>
              <a:spcBef>
                <a:spcPts val="0"/>
              </a:spcBef>
              <a:spcAft>
                <a:spcPts val="0"/>
              </a:spcAft>
              <a:buNone/>
            </a:pPr>
            <a:r>
              <a:t/>
            </a:r>
            <a:endParaRPr sz="2400">
              <a:solidFill>
                <a:schemeClr val="lt1"/>
              </a:solidFill>
              <a:latin typeface="Open Sans"/>
              <a:ea typeface="Open Sans"/>
              <a:cs typeface="Open Sans"/>
              <a:sym typeface="Open Sans"/>
            </a:endParaRPr>
          </a:p>
        </p:txBody>
      </p:sp>
      <p:sp>
        <p:nvSpPr>
          <p:cNvPr id="368" name="Google Shape;368;p51"/>
          <p:cNvSpPr/>
          <p:nvPr/>
        </p:nvSpPr>
        <p:spPr>
          <a:xfrm>
            <a:off x="4437374" y="2375732"/>
            <a:ext cx="2193881" cy="660709"/>
          </a:xfrm>
          <a:custGeom>
            <a:rect b="b" l="l" r="r" t="t"/>
            <a:pathLst>
              <a:path extrusionOk="0" h="1755317" w="4388294">
                <a:moveTo>
                  <a:pt x="0" y="0"/>
                </a:moveTo>
                <a:lnTo>
                  <a:pt x="3510636" y="0"/>
                </a:lnTo>
                <a:lnTo>
                  <a:pt x="4388294" y="877659"/>
                </a:lnTo>
                <a:lnTo>
                  <a:pt x="3510636" y="1755317"/>
                </a:lnTo>
                <a:lnTo>
                  <a:pt x="0" y="1755317"/>
                </a:lnTo>
                <a:lnTo>
                  <a:pt x="877659" y="877659"/>
                </a:lnTo>
                <a:lnTo>
                  <a:pt x="0" y="0"/>
                </a:lnTo>
                <a:close/>
              </a:path>
            </a:pathLst>
          </a:custGeom>
          <a:solidFill>
            <a:srgbClr val="6C6F70"/>
          </a:solidFill>
          <a:ln>
            <a:noFill/>
          </a:ln>
        </p:spPr>
        <p:txBody>
          <a:bodyPr anchorCtr="0" anchor="ctr" bIns="32500" lIns="426625" spcFirstLastPara="1" rIns="361625" wrap="square" tIns="32500">
            <a:noAutofit/>
          </a:bodyPr>
          <a:lstStyle/>
          <a:p>
            <a:pPr indent="0" lvl="0" marL="0" marR="0" rtl="0" algn="ctr">
              <a:lnSpc>
                <a:spcPct val="90000"/>
              </a:lnSpc>
              <a:spcBef>
                <a:spcPts val="0"/>
              </a:spcBef>
              <a:spcAft>
                <a:spcPts val="0"/>
              </a:spcAft>
              <a:buNone/>
            </a:pPr>
            <a:r>
              <a:t/>
            </a:r>
            <a:endParaRPr sz="2400">
              <a:solidFill>
                <a:schemeClr val="lt1"/>
              </a:solidFill>
              <a:latin typeface="Open Sans"/>
              <a:ea typeface="Open Sans"/>
              <a:cs typeface="Open Sans"/>
              <a:sym typeface="Open Sans"/>
            </a:endParaRPr>
          </a:p>
        </p:txBody>
      </p:sp>
      <p:sp>
        <p:nvSpPr>
          <p:cNvPr id="369" name="Google Shape;369;p51"/>
          <p:cNvSpPr/>
          <p:nvPr/>
        </p:nvSpPr>
        <p:spPr>
          <a:xfrm>
            <a:off x="6277166" y="2375732"/>
            <a:ext cx="2193881" cy="660709"/>
          </a:xfrm>
          <a:custGeom>
            <a:rect b="b" l="l" r="r" t="t"/>
            <a:pathLst>
              <a:path extrusionOk="0" h="1755317" w="4388294">
                <a:moveTo>
                  <a:pt x="0" y="0"/>
                </a:moveTo>
                <a:lnTo>
                  <a:pt x="3510636" y="0"/>
                </a:lnTo>
                <a:lnTo>
                  <a:pt x="4388294" y="877659"/>
                </a:lnTo>
                <a:lnTo>
                  <a:pt x="3510636" y="1755317"/>
                </a:lnTo>
                <a:lnTo>
                  <a:pt x="0" y="1755317"/>
                </a:lnTo>
                <a:lnTo>
                  <a:pt x="877659" y="877659"/>
                </a:lnTo>
                <a:lnTo>
                  <a:pt x="0" y="0"/>
                </a:lnTo>
                <a:close/>
              </a:path>
            </a:pathLst>
          </a:custGeom>
          <a:solidFill>
            <a:srgbClr val="28ABE3"/>
          </a:solidFill>
          <a:ln>
            <a:noFill/>
          </a:ln>
        </p:spPr>
        <p:txBody>
          <a:bodyPr anchorCtr="0" anchor="ctr" bIns="32500" lIns="426625" spcFirstLastPara="1" rIns="361625" wrap="square" tIns="32500">
            <a:noAutofit/>
          </a:bodyPr>
          <a:lstStyle/>
          <a:p>
            <a:pPr indent="0" lvl="0" marL="0" marR="0" rtl="0" algn="ctr">
              <a:lnSpc>
                <a:spcPct val="90000"/>
              </a:lnSpc>
              <a:spcBef>
                <a:spcPts val="0"/>
              </a:spcBef>
              <a:spcAft>
                <a:spcPts val="0"/>
              </a:spcAft>
              <a:buNone/>
            </a:pPr>
            <a:r>
              <a:t/>
            </a:r>
            <a:endParaRPr sz="2400">
              <a:solidFill>
                <a:schemeClr val="lt1"/>
              </a:solidFill>
              <a:latin typeface="Open Sans"/>
              <a:ea typeface="Open Sans"/>
              <a:cs typeface="Open Sans"/>
              <a:sym typeface="Open Sans"/>
            </a:endParaRPr>
          </a:p>
        </p:txBody>
      </p:sp>
      <p:cxnSp>
        <p:nvCxnSpPr>
          <p:cNvPr id="370" name="Google Shape;370;p51"/>
          <p:cNvCxnSpPr/>
          <p:nvPr/>
        </p:nvCxnSpPr>
        <p:spPr>
          <a:xfrm rot="10800000">
            <a:off x="5452946" y="1810926"/>
            <a:ext cx="0" cy="417475"/>
          </a:xfrm>
          <a:prstGeom prst="straightConnector1">
            <a:avLst/>
          </a:prstGeom>
          <a:noFill/>
          <a:ln cap="flat" cmpd="sng" w="28575">
            <a:solidFill>
              <a:srgbClr val="6C6F70"/>
            </a:solidFill>
            <a:prstDash val="solid"/>
            <a:miter lim="800000"/>
            <a:headEnd len="sm" w="sm" type="none"/>
            <a:tailEnd len="lg" w="lg" type="oval"/>
          </a:ln>
        </p:spPr>
      </p:cxnSp>
      <p:cxnSp>
        <p:nvCxnSpPr>
          <p:cNvPr id="371" name="Google Shape;371;p51"/>
          <p:cNvCxnSpPr/>
          <p:nvPr/>
        </p:nvCxnSpPr>
        <p:spPr>
          <a:xfrm>
            <a:off x="7371493" y="3228027"/>
            <a:ext cx="0" cy="416488"/>
          </a:xfrm>
          <a:prstGeom prst="straightConnector1">
            <a:avLst/>
          </a:prstGeom>
          <a:noFill/>
          <a:ln cap="flat" cmpd="sng" w="28575">
            <a:solidFill>
              <a:srgbClr val="28ABE3"/>
            </a:solidFill>
            <a:prstDash val="solid"/>
            <a:miter lim="800000"/>
            <a:headEnd len="sm" w="sm" type="none"/>
            <a:tailEnd len="lg" w="lg" type="oval"/>
          </a:ln>
        </p:spPr>
      </p:cxnSp>
      <p:cxnSp>
        <p:nvCxnSpPr>
          <p:cNvPr id="372" name="Google Shape;372;p51"/>
          <p:cNvCxnSpPr/>
          <p:nvPr/>
        </p:nvCxnSpPr>
        <p:spPr>
          <a:xfrm rot="10800000">
            <a:off x="1814861" y="1810926"/>
            <a:ext cx="0" cy="417475"/>
          </a:xfrm>
          <a:prstGeom prst="straightConnector1">
            <a:avLst/>
          </a:prstGeom>
          <a:noFill/>
          <a:ln cap="flat" cmpd="sng" w="28575">
            <a:solidFill>
              <a:srgbClr val="0F2749"/>
            </a:solidFill>
            <a:prstDash val="solid"/>
            <a:miter lim="800000"/>
            <a:headEnd len="sm" w="sm" type="none"/>
            <a:tailEnd len="lg" w="lg" type="oval"/>
          </a:ln>
        </p:spPr>
      </p:cxnSp>
      <p:cxnSp>
        <p:nvCxnSpPr>
          <p:cNvPr id="373" name="Google Shape;373;p51"/>
          <p:cNvCxnSpPr/>
          <p:nvPr/>
        </p:nvCxnSpPr>
        <p:spPr>
          <a:xfrm>
            <a:off x="3766862" y="3228027"/>
            <a:ext cx="0" cy="416488"/>
          </a:xfrm>
          <a:prstGeom prst="straightConnector1">
            <a:avLst/>
          </a:prstGeom>
          <a:noFill/>
          <a:ln cap="flat" cmpd="sng" w="28575">
            <a:solidFill>
              <a:srgbClr val="EB431C"/>
            </a:solidFill>
            <a:prstDash val="solid"/>
            <a:miter lim="800000"/>
            <a:headEnd len="sm" w="sm" type="none"/>
            <a:tailEnd len="lg" w="lg" type="oval"/>
          </a:ln>
        </p:spPr>
      </p:cxnSp>
      <p:sp>
        <p:nvSpPr>
          <p:cNvPr id="374" name="Google Shape;374;p51"/>
          <p:cNvSpPr txBox="1"/>
          <p:nvPr>
            <p:ph idx="1" type="body"/>
          </p:nvPr>
        </p:nvSpPr>
        <p:spPr>
          <a:xfrm>
            <a:off x="1148745" y="2591175"/>
            <a:ext cx="1332233" cy="353183"/>
          </a:xfrm>
          <a:prstGeom prst="rect">
            <a:avLst/>
          </a:prstGeom>
          <a:noFill/>
          <a:ln>
            <a:noFill/>
          </a:ln>
        </p:spPr>
        <p:txBody>
          <a:bodyPr anchorCtr="0" anchor="t" bIns="34275" lIns="68575" spcFirstLastPara="1" rIns="68575" wrap="square" tIns="34275"/>
          <a:lstStyle>
            <a:lvl1pPr indent="-228600" lvl="0" marL="457200" marR="0" rtl="0" algn="ctr">
              <a:lnSpc>
                <a:spcPct val="90000"/>
              </a:lnSpc>
              <a:spcBef>
                <a:spcPts val="800"/>
              </a:spcBef>
              <a:spcAft>
                <a:spcPts val="0"/>
              </a:spcAft>
              <a:buClr>
                <a:schemeClr val="lt1"/>
              </a:buClr>
              <a:buSzPts val="1500"/>
              <a:buFont typeface="Arial"/>
              <a:buNone/>
              <a:defRPr b="1" i="0" sz="1500" u="none" cap="none" strike="noStrike">
                <a:solidFill>
                  <a:schemeClr val="lt1"/>
                </a:solidFill>
                <a:latin typeface="Questrial"/>
                <a:ea typeface="Questrial"/>
                <a:cs typeface="Questrial"/>
                <a:sym typeface="Questrial"/>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Questrial"/>
                <a:ea typeface="Questrial"/>
                <a:cs typeface="Questrial"/>
                <a:sym typeface="Questrial"/>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Questrial"/>
                <a:ea typeface="Questrial"/>
                <a:cs typeface="Questrial"/>
                <a:sym typeface="Questrial"/>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estrial"/>
                <a:ea typeface="Questrial"/>
                <a:cs typeface="Questrial"/>
                <a:sym typeface="Questrial"/>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estrial"/>
                <a:ea typeface="Questrial"/>
                <a:cs typeface="Questrial"/>
                <a:sym typeface="Quest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375" name="Google Shape;375;p51"/>
          <p:cNvSpPr txBox="1"/>
          <p:nvPr>
            <p:ph idx="2" type="body"/>
          </p:nvPr>
        </p:nvSpPr>
        <p:spPr>
          <a:xfrm>
            <a:off x="3051599" y="2591175"/>
            <a:ext cx="1332233" cy="353183"/>
          </a:xfrm>
          <a:prstGeom prst="rect">
            <a:avLst/>
          </a:prstGeom>
          <a:noFill/>
          <a:ln>
            <a:noFill/>
          </a:ln>
        </p:spPr>
        <p:txBody>
          <a:bodyPr anchorCtr="0" anchor="t" bIns="34275" lIns="68575" spcFirstLastPara="1" rIns="68575" wrap="square" tIns="34275"/>
          <a:lstStyle>
            <a:lvl1pPr indent="-228600" lvl="0" marL="457200" marR="0" rtl="0" algn="ctr">
              <a:lnSpc>
                <a:spcPct val="90000"/>
              </a:lnSpc>
              <a:spcBef>
                <a:spcPts val="800"/>
              </a:spcBef>
              <a:spcAft>
                <a:spcPts val="0"/>
              </a:spcAft>
              <a:buClr>
                <a:schemeClr val="lt1"/>
              </a:buClr>
              <a:buSzPts val="1500"/>
              <a:buFont typeface="Arial"/>
              <a:buNone/>
              <a:defRPr b="1" i="0" sz="1500" u="none" cap="none" strike="noStrike">
                <a:solidFill>
                  <a:schemeClr val="lt1"/>
                </a:solidFill>
                <a:latin typeface="Questrial"/>
                <a:ea typeface="Questrial"/>
                <a:cs typeface="Questrial"/>
                <a:sym typeface="Questrial"/>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Questrial"/>
                <a:ea typeface="Questrial"/>
                <a:cs typeface="Questrial"/>
                <a:sym typeface="Questrial"/>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Questrial"/>
                <a:ea typeface="Questrial"/>
                <a:cs typeface="Questrial"/>
                <a:sym typeface="Questrial"/>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estrial"/>
                <a:ea typeface="Questrial"/>
                <a:cs typeface="Questrial"/>
                <a:sym typeface="Questrial"/>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estrial"/>
                <a:ea typeface="Questrial"/>
                <a:cs typeface="Questrial"/>
                <a:sym typeface="Quest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376" name="Google Shape;376;p51"/>
          <p:cNvSpPr txBox="1"/>
          <p:nvPr>
            <p:ph idx="3" type="body"/>
          </p:nvPr>
        </p:nvSpPr>
        <p:spPr>
          <a:xfrm>
            <a:off x="4848202" y="2591175"/>
            <a:ext cx="1332233" cy="353183"/>
          </a:xfrm>
          <a:prstGeom prst="rect">
            <a:avLst/>
          </a:prstGeom>
          <a:noFill/>
          <a:ln>
            <a:noFill/>
          </a:ln>
        </p:spPr>
        <p:txBody>
          <a:bodyPr anchorCtr="0" anchor="t" bIns="34275" lIns="68575" spcFirstLastPara="1" rIns="68575" wrap="square" tIns="34275"/>
          <a:lstStyle>
            <a:lvl1pPr indent="-228600" lvl="0" marL="457200" marR="0" rtl="0" algn="ctr">
              <a:lnSpc>
                <a:spcPct val="90000"/>
              </a:lnSpc>
              <a:spcBef>
                <a:spcPts val="800"/>
              </a:spcBef>
              <a:spcAft>
                <a:spcPts val="0"/>
              </a:spcAft>
              <a:buClr>
                <a:schemeClr val="lt1"/>
              </a:buClr>
              <a:buSzPts val="1500"/>
              <a:buFont typeface="Arial"/>
              <a:buNone/>
              <a:defRPr b="1" i="0" sz="1500" u="none" cap="none" strike="noStrike">
                <a:solidFill>
                  <a:schemeClr val="lt1"/>
                </a:solidFill>
                <a:latin typeface="Questrial"/>
                <a:ea typeface="Questrial"/>
                <a:cs typeface="Questrial"/>
                <a:sym typeface="Questrial"/>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Questrial"/>
                <a:ea typeface="Questrial"/>
                <a:cs typeface="Questrial"/>
                <a:sym typeface="Questrial"/>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Questrial"/>
                <a:ea typeface="Questrial"/>
                <a:cs typeface="Questrial"/>
                <a:sym typeface="Questrial"/>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estrial"/>
                <a:ea typeface="Questrial"/>
                <a:cs typeface="Questrial"/>
                <a:sym typeface="Questrial"/>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estrial"/>
                <a:ea typeface="Questrial"/>
                <a:cs typeface="Questrial"/>
                <a:sym typeface="Quest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377" name="Google Shape;377;p51"/>
          <p:cNvSpPr txBox="1"/>
          <p:nvPr>
            <p:ph idx="4" type="body"/>
          </p:nvPr>
        </p:nvSpPr>
        <p:spPr>
          <a:xfrm>
            <a:off x="6702760" y="2591175"/>
            <a:ext cx="1332233" cy="353183"/>
          </a:xfrm>
          <a:prstGeom prst="rect">
            <a:avLst/>
          </a:prstGeom>
          <a:noFill/>
          <a:ln>
            <a:noFill/>
          </a:ln>
        </p:spPr>
        <p:txBody>
          <a:bodyPr anchorCtr="0" anchor="t" bIns="34275" lIns="68575" spcFirstLastPara="1" rIns="68575" wrap="square" tIns="34275"/>
          <a:lstStyle>
            <a:lvl1pPr indent="-228600" lvl="0" marL="457200" marR="0" rtl="0" algn="ctr">
              <a:lnSpc>
                <a:spcPct val="90000"/>
              </a:lnSpc>
              <a:spcBef>
                <a:spcPts val="800"/>
              </a:spcBef>
              <a:spcAft>
                <a:spcPts val="0"/>
              </a:spcAft>
              <a:buClr>
                <a:schemeClr val="lt1"/>
              </a:buClr>
              <a:buSzPts val="1500"/>
              <a:buFont typeface="Arial"/>
              <a:buNone/>
              <a:defRPr b="1" i="0" sz="1500" u="none" cap="none" strike="noStrike">
                <a:solidFill>
                  <a:schemeClr val="lt1"/>
                </a:solidFill>
                <a:latin typeface="Questrial"/>
                <a:ea typeface="Questrial"/>
                <a:cs typeface="Questrial"/>
                <a:sym typeface="Questrial"/>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Questrial"/>
                <a:ea typeface="Questrial"/>
                <a:cs typeface="Questrial"/>
                <a:sym typeface="Questrial"/>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Questrial"/>
                <a:ea typeface="Questrial"/>
                <a:cs typeface="Questrial"/>
                <a:sym typeface="Questrial"/>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estrial"/>
                <a:ea typeface="Questrial"/>
                <a:cs typeface="Questrial"/>
                <a:sym typeface="Questrial"/>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estrial"/>
                <a:ea typeface="Questrial"/>
                <a:cs typeface="Questrial"/>
                <a:sym typeface="Quest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378" name="Google Shape;378;p51"/>
          <p:cNvSpPr txBox="1"/>
          <p:nvPr/>
        </p:nvSpPr>
        <p:spPr>
          <a:xfrm>
            <a:off x="3795563" y="4886628"/>
            <a:ext cx="1405317" cy="167719"/>
          </a:xfrm>
          <a:prstGeom prst="rect">
            <a:avLst/>
          </a:prstGeom>
          <a:noFill/>
          <a:ln>
            <a:noFill/>
          </a:ln>
        </p:spPr>
        <p:txBody>
          <a:bodyPr anchorCtr="0" anchor="t" bIns="19025" lIns="19025" spcFirstLastPara="1" rIns="19025" wrap="square" tIns="19025">
            <a:noAutofit/>
          </a:bodyPr>
          <a:lstStyle/>
          <a:p>
            <a:pPr indent="0" lvl="0" marL="0" marR="0" rtl="0" algn="ctr">
              <a:spcBef>
                <a:spcPts val="0"/>
              </a:spcBef>
              <a:spcAft>
                <a:spcPts val="0"/>
              </a:spcAft>
              <a:buNone/>
            </a:pPr>
            <a:r>
              <a:rPr b="0" i="0" lang="en" sz="800" u="none" strike="noStrike">
                <a:solidFill>
                  <a:schemeClr val="dk1"/>
                </a:solidFill>
                <a:latin typeface="Questrial"/>
                <a:ea typeface="Questrial"/>
                <a:cs typeface="Questrial"/>
                <a:sym typeface="Questrial"/>
              </a:rPr>
              <a:t>Copyright © OASIS Open 2018. Portions copyright LookingGlass Inc. and Symantec Inc. All Rights Reserved</a:t>
            </a:r>
            <a:br>
              <a:rPr lang="en" sz="800">
                <a:solidFill>
                  <a:schemeClr val="dk1"/>
                </a:solidFill>
                <a:latin typeface="Questrial"/>
                <a:ea typeface="Questrial"/>
                <a:cs typeface="Questrial"/>
                <a:sym typeface="Questrial"/>
              </a:rPr>
            </a:br>
            <a:endParaRPr sz="800">
              <a:solidFill>
                <a:srgbClr val="757070"/>
              </a:solidFill>
              <a:latin typeface="Questrial"/>
              <a:ea typeface="Questrial"/>
              <a:cs typeface="Questrial"/>
              <a:sym typeface="Questrial"/>
            </a:endParaRPr>
          </a:p>
        </p:txBody>
      </p:sp>
      <p:pic>
        <p:nvPicPr>
          <p:cNvPr id="379" name="Google Shape;379;p51"/>
          <p:cNvPicPr preferRelativeResize="0"/>
          <p:nvPr/>
        </p:nvPicPr>
        <p:blipFill rotWithShape="1">
          <a:blip r:embed="rId3">
            <a:alphaModFix/>
          </a:blip>
          <a:srcRect b="0" l="0" r="0" t="0"/>
          <a:stretch/>
        </p:blipFill>
        <p:spPr>
          <a:xfrm>
            <a:off x="123088" y="4797475"/>
            <a:ext cx="1221265" cy="346025"/>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order Timeline">
  <p:cSld name="Border Timeline">
    <p:spTree>
      <p:nvGrpSpPr>
        <p:cNvPr id="380" name="Shape 380"/>
        <p:cNvGrpSpPr/>
        <p:nvPr/>
      </p:nvGrpSpPr>
      <p:grpSpPr>
        <a:xfrm>
          <a:off x="0" y="0"/>
          <a:ext cx="0" cy="0"/>
          <a:chOff x="0" y="0"/>
          <a:chExt cx="0" cy="0"/>
        </a:xfrm>
      </p:grpSpPr>
      <p:sp>
        <p:nvSpPr>
          <p:cNvPr id="381" name="Google Shape;381;p52"/>
          <p:cNvSpPr txBox="1"/>
          <p:nvPr>
            <p:ph type="title"/>
          </p:nvPr>
        </p:nvSpPr>
        <p:spPr>
          <a:xfrm>
            <a:off x="342990" y="54584"/>
            <a:ext cx="8390440" cy="570109"/>
          </a:xfrm>
          <a:prstGeom prst="rect">
            <a:avLst/>
          </a:prstGeom>
          <a:noFill/>
          <a:ln>
            <a:noFill/>
          </a:ln>
        </p:spPr>
        <p:txBody>
          <a:bodyPr anchorCtr="0" anchor="b" bIns="68575" lIns="68575" spcFirstLastPara="1" rIns="68575" wrap="square" tIns="68575"/>
          <a:lstStyle>
            <a:lvl1pPr lvl="0" marR="0" rtl="0" algn="l">
              <a:lnSpc>
                <a:spcPct val="90000"/>
              </a:lnSpc>
              <a:spcBef>
                <a:spcPts val="0"/>
              </a:spcBef>
              <a:spcAft>
                <a:spcPts val="0"/>
              </a:spcAft>
              <a:buClr>
                <a:srgbClr val="193B5C"/>
              </a:buClr>
              <a:buSzPts val="3600"/>
              <a:buFont typeface="Lato Hairline"/>
              <a:buNone/>
              <a:defRPr b="1" i="0" sz="2500" u="none" cap="none" strike="noStrike">
                <a:solidFill>
                  <a:srgbClr val="193B5C"/>
                </a:solidFill>
                <a:latin typeface="Questrial"/>
                <a:ea typeface="Questrial"/>
                <a:cs typeface="Questrial"/>
                <a:sym typeface="Questrial"/>
              </a:defRPr>
            </a:lvl1pPr>
            <a:lvl2pPr lvl="1">
              <a:spcBef>
                <a:spcPts val="0"/>
              </a:spcBef>
              <a:spcAft>
                <a:spcPts val="0"/>
              </a:spcAft>
              <a:buSzPts val="3600"/>
              <a:buFont typeface="Lato Hairline"/>
              <a:buNone/>
              <a:defRPr sz="1400">
                <a:latin typeface="Lato Hairline"/>
                <a:ea typeface="Lato Hairline"/>
                <a:cs typeface="Lato Hairline"/>
                <a:sym typeface="Lato Hairline"/>
              </a:defRPr>
            </a:lvl2pPr>
            <a:lvl3pPr lvl="2">
              <a:spcBef>
                <a:spcPts val="0"/>
              </a:spcBef>
              <a:spcAft>
                <a:spcPts val="0"/>
              </a:spcAft>
              <a:buSzPts val="3600"/>
              <a:buFont typeface="Lato Hairline"/>
              <a:buNone/>
              <a:defRPr sz="1400">
                <a:latin typeface="Lato Hairline"/>
                <a:ea typeface="Lato Hairline"/>
                <a:cs typeface="Lato Hairline"/>
                <a:sym typeface="Lato Hairline"/>
              </a:defRPr>
            </a:lvl3pPr>
            <a:lvl4pPr lvl="3">
              <a:spcBef>
                <a:spcPts val="0"/>
              </a:spcBef>
              <a:spcAft>
                <a:spcPts val="0"/>
              </a:spcAft>
              <a:buSzPts val="3600"/>
              <a:buFont typeface="Lato Hairline"/>
              <a:buNone/>
              <a:defRPr sz="1400">
                <a:latin typeface="Lato Hairline"/>
                <a:ea typeface="Lato Hairline"/>
                <a:cs typeface="Lato Hairline"/>
                <a:sym typeface="Lato Hairline"/>
              </a:defRPr>
            </a:lvl4pPr>
            <a:lvl5pPr lvl="4">
              <a:spcBef>
                <a:spcPts val="0"/>
              </a:spcBef>
              <a:spcAft>
                <a:spcPts val="0"/>
              </a:spcAft>
              <a:buSzPts val="3600"/>
              <a:buFont typeface="Lato Hairline"/>
              <a:buNone/>
              <a:defRPr sz="1400">
                <a:latin typeface="Lato Hairline"/>
                <a:ea typeface="Lato Hairline"/>
                <a:cs typeface="Lato Hairline"/>
                <a:sym typeface="Lato Hairline"/>
              </a:defRPr>
            </a:lvl5pPr>
            <a:lvl6pPr lvl="5">
              <a:spcBef>
                <a:spcPts val="0"/>
              </a:spcBef>
              <a:spcAft>
                <a:spcPts val="0"/>
              </a:spcAft>
              <a:buSzPts val="3600"/>
              <a:buFont typeface="Lato Hairline"/>
              <a:buNone/>
              <a:defRPr sz="1400">
                <a:latin typeface="Lato Hairline"/>
                <a:ea typeface="Lato Hairline"/>
                <a:cs typeface="Lato Hairline"/>
                <a:sym typeface="Lato Hairline"/>
              </a:defRPr>
            </a:lvl6pPr>
            <a:lvl7pPr lvl="6">
              <a:spcBef>
                <a:spcPts val="0"/>
              </a:spcBef>
              <a:spcAft>
                <a:spcPts val="0"/>
              </a:spcAft>
              <a:buSzPts val="3600"/>
              <a:buFont typeface="Lato Hairline"/>
              <a:buNone/>
              <a:defRPr sz="1400">
                <a:latin typeface="Lato Hairline"/>
                <a:ea typeface="Lato Hairline"/>
                <a:cs typeface="Lato Hairline"/>
                <a:sym typeface="Lato Hairline"/>
              </a:defRPr>
            </a:lvl7pPr>
            <a:lvl8pPr lvl="7">
              <a:spcBef>
                <a:spcPts val="0"/>
              </a:spcBef>
              <a:spcAft>
                <a:spcPts val="0"/>
              </a:spcAft>
              <a:buSzPts val="3600"/>
              <a:buFont typeface="Lato Hairline"/>
              <a:buNone/>
              <a:defRPr sz="1400">
                <a:latin typeface="Lato Hairline"/>
                <a:ea typeface="Lato Hairline"/>
                <a:cs typeface="Lato Hairline"/>
                <a:sym typeface="Lato Hairline"/>
              </a:defRPr>
            </a:lvl8pPr>
            <a:lvl9pPr lvl="8">
              <a:spcBef>
                <a:spcPts val="0"/>
              </a:spcBef>
              <a:spcAft>
                <a:spcPts val="0"/>
              </a:spcAft>
              <a:buSzPts val="3600"/>
              <a:buFont typeface="Lato Hairline"/>
              <a:buNone/>
              <a:defRPr sz="1400">
                <a:latin typeface="Lato Hairline"/>
                <a:ea typeface="Lato Hairline"/>
                <a:cs typeface="Lato Hairline"/>
                <a:sym typeface="Lato Hairline"/>
              </a:defRPr>
            </a:lvl9pPr>
          </a:lstStyle>
          <a:p/>
        </p:txBody>
      </p:sp>
      <p:pic>
        <p:nvPicPr>
          <p:cNvPr id="382" name="Google Shape;382;p52"/>
          <p:cNvPicPr preferRelativeResize="0"/>
          <p:nvPr/>
        </p:nvPicPr>
        <p:blipFill rotWithShape="1">
          <a:blip r:embed="rId2">
            <a:alphaModFix amt="20000"/>
          </a:blip>
          <a:srcRect b="0" l="0" r="0" t="0"/>
          <a:stretch/>
        </p:blipFill>
        <p:spPr>
          <a:xfrm>
            <a:off x="220435" y="624693"/>
            <a:ext cx="8637815" cy="582763"/>
          </a:xfrm>
          <a:prstGeom prst="rect">
            <a:avLst/>
          </a:prstGeom>
          <a:noFill/>
          <a:ln>
            <a:noFill/>
          </a:ln>
        </p:spPr>
      </p:pic>
      <p:sp>
        <p:nvSpPr>
          <p:cNvPr id="383" name="Google Shape;383;p52"/>
          <p:cNvSpPr/>
          <p:nvPr/>
        </p:nvSpPr>
        <p:spPr>
          <a:xfrm>
            <a:off x="757790" y="2375732"/>
            <a:ext cx="2193881" cy="660709"/>
          </a:xfrm>
          <a:custGeom>
            <a:rect b="b" l="l" r="r" t="t"/>
            <a:pathLst>
              <a:path extrusionOk="0" h="1755317" w="4388294">
                <a:moveTo>
                  <a:pt x="0" y="0"/>
                </a:moveTo>
                <a:lnTo>
                  <a:pt x="3510636" y="0"/>
                </a:lnTo>
                <a:lnTo>
                  <a:pt x="4388294" y="877659"/>
                </a:lnTo>
                <a:lnTo>
                  <a:pt x="3510636" y="1755317"/>
                </a:lnTo>
                <a:lnTo>
                  <a:pt x="0" y="1755317"/>
                </a:lnTo>
                <a:lnTo>
                  <a:pt x="877659" y="877659"/>
                </a:lnTo>
                <a:lnTo>
                  <a:pt x="0" y="0"/>
                </a:lnTo>
                <a:close/>
              </a:path>
            </a:pathLst>
          </a:custGeom>
          <a:solidFill>
            <a:srgbClr val="0F274B"/>
          </a:solidFill>
          <a:ln>
            <a:noFill/>
          </a:ln>
        </p:spPr>
        <p:txBody>
          <a:bodyPr anchorCtr="0" anchor="ctr" bIns="32500" lIns="426625" spcFirstLastPara="1" rIns="361625" wrap="square" tIns="32500">
            <a:noAutofit/>
          </a:bodyPr>
          <a:lstStyle/>
          <a:p>
            <a:pPr indent="0" lvl="0" marL="0" marR="0" rtl="0" algn="ctr">
              <a:lnSpc>
                <a:spcPct val="90000"/>
              </a:lnSpc>
              <a:spcBef>
                <a:spcPts val="0"/>
              </a:spcBef>
              <a:spcAft>
                <a:spcPts val="0"/>
              </a:spcAft>
              <a:buNone/>
            </a:pPr>
            <a:r>
              <a:t/>
            </a:r>
            <a:endParaRPr sz="2400">
              <a:solidFill>
                <a:schemeClr val="lt1"/>
              </a:solidFill>
              <a:latin typeface="Open Sans"/>
              <a:ea typeface="Open Sans"/>
              <a:cs typeface="Open Sans"/>
              <a:sym typeface="Open Sans"/>
            </a:endParaRPr>
          </a:p>
        </p:txBody>
      </p:sp>
      <p:sp>
        <p:nvSpPr>
          <p:cNvPr id="384" name="Google Shape;384;p52"/>
          <p:cNvSpPr/>
          <p:nvPr/>
        </p:nvSpPr>
        <p:spPr>
          <a:xfrm>
            <a:off x="2597582" y="2375732"/>
            <a:ext cx="2193881" cy="660709"/>
          </a:xfrm>
          <a:custGeom>
            <a:rect b="b" l="l" r="r" t="t"/>
            <a:pathLst>
              <a:path extrusionOk="0" h="1755317" w="4388294">
                <a:moveTo>
                  <a:pt x="0" y="0"/>
                </a:moveTo>
                <a:lnTo>
                  <a:pt x="3510636" y="0"/>
                </a:lnTo>
                <a:lnTo>
                  <a:pt x="4388294" y="877659"/>
                </a:lnTo>
                <a:lnTo>
                  <a:pt x="3510636" y="1755317"/>
                </a:lnTo>
                <a:lnTo>
                  <a:pt x="0" y="1755317"/>
                </a:lnTo>
                <a:lnTo>
                  <a:pt x="877659" y="877659"/>
                </a:lnTo>
                <a:lnTo>
                  <a:pt x="0" y="0"/>
                </a:lnTo>
                <a:close/>
              </a:path>
            </a:pathLst>
          </a:custGeom>
          <a:solidFill>
            <a:srgbClr val="EB431C"/>
          </a:solidFill>
          <a:ln>
            <a:noFill/>
          </a:ln>
        </p:spPr>
        <p:txBody>
          <a:bodyPr anchorCtr="0" anchor="ctr" bIns="32500" lIns="426625" spcFirstLastPara="1" rIns="361625" wrap="square" tIns="32500">
            <a:noAutofit/>
          </a:bodyPr>
          <a:lstStyle/>
          <a:p>
            <a:pPr indent="0" lvl="0" marL="0" marR="0" rtl="0" algn="ctr">
              <a:lnSpc>
                <a:spcPct val="90000"/>
              </a:lnSpc>
              <a:spcBef>
                <a:spcPts val="0"/>
              </a:spcBef>
              <a:spcAft>
                <a:spcPts val="0"/>
              </a:spcAft>
              <a:buNone/>
            </a:pPr>
            <a:r>
              <a:t/>
            </a:r>
            <a:endParaRPr sz="2400">
              <a:solidFill>
                <a:schemeClr val="lt1"/>
              </a:solidFill>
              <a:latin typeface="Open Sans"/>
              <a:ea typeface="Open Sans"/>
              <a:cs typeface="Open Sans"/>
              <a:sym typeface="Open Sans"/>
            </a:endParaRPr>
          </a:p>
        </p:txBody>
      </p:sp>
      <p:sp>
        <p:nvSpPr>
          <p:cNvPr id="385" name="Google Shape;385;p52"/>
          <p:cNvSpPr/>
          <p:nvPr/>
        </p:nvSpPr>
        <p:spPr>
          <a:xfrm>
            <a:off x="4437374" y="2375732"/>
            <a:ext cx="2193881" cy="660709"/>
          </a:xfrm>
          <a:custGeom>
            <a:rect b="b" l="l" r="r" t="t"/>
            <a:pathLst>
              <a:path extrusionOk="0" h="1755317" w="4388294">
                <a:moveTo>
                  <a:pt x="0" y="0"/>
                </a:moveTo>
                <a:lnTo>
                  <a:pt x="3510636" y="0"/>
                </a:lnTo>
                <a:lnTo>
                  <a:pt x="4388294" y="877659"/>
                </a:lnTo>
                <a:lnTo>
                  <a:pt x="3510636" y="1755317"/>
                </a:lnTo>
                <a:lnTo>
                  <a:pt x="0" y="1755317"/>
                </a:lnTo>
                <a:lnTo>
                  <a:pt x="877659" y="877659"/>
                </a:lnTo>
                <a:lnTo>
                  <a:pt x="0" y="0"/>
                </a:lnTo>
                <a:close/>
              </a:path>
            </a:pathLst>
          </a:custGeom>
          <a:solidFill>
            <a:srgbClr val="6C6F70"/>
          </a:solidFill>
          <a:ln>
            <a:noFill/>
          </a:ln>
        </p:spPr>
        <p:txBody>
          <a:bodyPr anchorCtr="0" anchor="ctr" bIns="32500" lIns="426625" spcFirstLastPara="1" rIns="361625" wrap="square" tIns="32500">
            <a:noAutofit/>
          </a:bodyPr>
          <a:lstStyle/>
          <a:p>
            <a:pPr indent="0" lvl="0" marL="0" marR="0" rtl="0" algn="ctr">
              <a:lnSpc>
                <a:spcPct val="90000"/>
              </a:lnSpc>
              <a:spcBef>
                <a:spcPts val="0"/>
              </a:spcBef>
              <a:spcAft>
                <a:spcPts val="0"/>
              </a:spcAft>
              <a:buNone/>
            </a:pPr>
            <a:r>
              <a:t/>
            </a:r>
            <a:endParaRPr sz="2400">
              <a:solidFill>
                <a:schemeClr val="lt1"/>
              </a:solidFill>
              <a:latin typeface="Open Sans"/>
              <a:ea typeface="Open Sans"/>
              <a:cs typeface="Open Sans"/>
              <a:sym typeface="Open Sans"/>
            </a:endParaRPr>
          </a:p>
        </p:txBody>
      </p:sp>
      <p:sp>
        <p:nvSpPr>
          <p:cNvPr id="386" name="Google Shape;386;p52"/>
          <p:cNvSpPr/>
          <p:nvPr/>
        </p:nvSpPr>
        <p:spPr>
          <a:xfrm>
            <a:off x="6277166" y="2375732"/>
            <a:ext cx="2193881" cy="660709"/>
          </a:xfrm>
          <a:custGeom>
            <a:rect b="b" l="l" r="r" t="t"/>
            <a:pathLst>
              <a:path extrusionOk="0" h="1755317" w="4388294">
                <a:moveTo>
                  <a:pt x="0" y="0"/>
                </a:moveTo>
                <a:lnTo>
                  <a:pt x="3510636" y="0"/>
                </a:lnTo>
                <a:lnTo>
                  <a:pt x="4388294" y="877659"/>
                </a:lnTo>
                <a:lnTo>
                  <a:pt x="3510636" y="1755317"/>
                </a:lnTo>
                <a:lnTo>
                  <a:pt x="0" y="1755317"/>
                </a:lnTo>
                <a:lnTo>
                  <a:pt x="877659" y="877659"/>
                </a:lnTo>
                <a:lnTo>
                  <a:pt x="0" y="0"/>
                </a:lnTo>
                <a:close/>
              </a:path>
            </a:pathLst>
          </a:custGeom>
          <a:solidFill>
            <a:srgbClr val="28ABE3"/>
          </a:solidFill>
          <a:ln>
            <a:noFill/>
          </a:ln>
        </p:spPr>
        <p:txBody>
          <a:bodyPr anchorCtr="0" anchor="ctr" bIns="32500" lIns="426625" spcFirstLastPara="1" rIns="361625" wrap="square" tIns="32500">
            <a:noAutofit/>
          </a:bodyPr>
          <a:lstStyle/>
          <a:p>
            <a:pPr indent="0" lvl="0" marL="0" marR="0" rtl="0" algn="ctr">
              <a:lnSpc>
                <a:spcPct val="90000"/>
              </a:lnSpc>
              <a:spcBef>
                <a:spcPts val="0"/>
              </a:spcBef>
              <a:spcAft>
                <a:spcPts val="0"/>
              </a:spcAft>
              <a:buNone/>
            </a:pPr>
            <a:r>
              <a:t/>
            </a:r>
            <a:endParaRPr sz="2400">
              <a:solidFill>
                <a:schemeClr val="lt1"/>
              </a:solidFill>
              <a:latin typeface="Open Sans"/>
              <a:ea typeface="Open Sans"/>
              <a:cs typeface="Open Sans"/>
              <a:sym typeface="Open Sans"/>
            </a:endParaRPr>
          </a:p>
        </p:txBody>
      </p:sp>
      <p:cxnSp>
        <p:nvCxnSpPr>
          <p:cNvPr id="387" name="Google Shape;387;p52"/>
          <p:cNvCxnSpPr/>
          <p:nvPr/>
        </p:nvCxnSpPr>
        <p:spPr>
          <a:xfrm rot="10800000">
            <a:off x="5452946" y="1810926"/>
            <a:ext cx="0" cy="417475"/>
          </a:xfrm>
          <a:prstGeom prst="straightConnector1">
            <a:avLst/>
          </a:prstGeom>
          <a:noFill/>
          <a:ln cap="flat" cmpd="sng" w="28575">
            <a:solidFill>
              <a:srgbClr val="6C6F70"/>
            </a:solidFill>
            <a:prstDash val="solid"/>
            <a:miter lim="800000"/>
            <a:headEnd len="sm" w="sm" type="none"/>
            <a:tailEnd len="lg" w="lg" type="oval"/>
          </a:ln>
        </p:spPr>
      </p:cxnSp>
      <p:cxnSp>
        <p:nvCxnSpPr>
          <p:cNvPr id="388" name="Google Shape;388;p52"/>
          <p:cNvCxnSpPr/>
          <p:nvPr/>
        </p:nvCxnSpPr>
        <p:spPr>
          <a:xfrm>
            <a:off x="7371493" y="3228027"/>
            <a:ext cx="0" cy="416488"/>
          </a:xfrm>
          <a:prstGeom prst="straightConnector1">
            <a:avLst/>
          </a:prstGeom>
          <a:noFill/>
          <a:ln cap="flat" cmpd="sng" w="28575">
            <a:solidFill>
              <a:srgbClr val="28ABE3"/>
            </a:solidFill>
            <a:prstDash val="solid"/>
            <a:miter lim="800000"/>
            <a:headEnd len="sm" w="sm" type="none"/>
            <a:tailEnd len="lg" w="lg" type="oval"/>
          </a:ln>
        </p:spPr>
      </p:cxnSp>
      <p:cxnSp>
        <p:nvCxnSpPr>
          <p:cNvPr id="389" name="Google Shape;389;p52"/>
          <p:cNvCxnSpPr/>
          <p:nvPr/>
        </p:nvCxnSpPr>
        <p:spPr>
          <a:xfrm rot="10800000">
            <a:off x="1814861" y="1810926"/>
            <a:ext cx="0" cy="417475"/>
          </a:xfrm>
          <a:prstGeom prst="straightConnector1">
            <a:avLst/>
          </a:prstGeom>
          <a:noFill/>
          <a:ln cap="flat" cmpd="sng" w="28575">
            <a:solidFill>
              <a:srgbClr val="0F2749"/>
            </a:solidFill>
            <a:prstDash val="solid"/>
            <a:miter lim="800000"/>
            <a:headEnd len="sm" w="sm" type="none"/>
            <a:tailEnd len="lg" w="lg" type="oval"/>
          </a:ln>
        </p:spPr>
      </p:cxnSp>
      <p:cxnSp>
        <p:nvCxnSpPr>
          <p:cNvPr id="390" name="Google Shape;390;p52"/>
          <p:cNvCxnSpPr/>
          <p:nvPr/>
        </p:nvCxnSpPr>
        <p:spPr>
          <a:xfrm>
            <a:off x="3766862" y="3228027"/>
            <a:ext cx="0" cy="416488"/>
          </a:xfrm>
          <a:prstGeom prst="straightConnector1">
            <a:avLst/>
          </a:prstGeom>
          <a:noFill/>
          <a:ln cap="flat" cmpd="sng" w="28575">
            <a:solidFill>
              <a:srgbClr val="EB431C"/>
            </a:solidFill>
            <a:prstDash val="solid"/>
            <a:miter lim="800000"/>
            <a:headEnd len="sm" w="sm" type="none"/>
            <a:tailEnd len="lg" w="lg" type="oval"/>
          </a:ln>
        </p:spPr>
      </p:cxnSp>
      <p:sp>
        <p:nvSpPr>
          <p:cNvPr id="391" name="Google Shape;391;p52"/>
          <p:cNvSpPr txBox="1"/>
          <p:nvPr>
            <p:ph idx="1" type="body"/>
          </p:nvPr>
        </p:nvSpPr>
        <p:spPr>
          <a:xfrm>
            <a:off x="1148745" y="2591175"/>
            <a:ext cx="1332233" cy="353183"/>
          </a:xfrm>
          <a:prstGeom prst="rect">
            <a:avLst/>
          </a:prstGeom>
          <a:noFill/>
          <a:ln>
            <a:noFill/>
          </a:ln>
        </p:spPr>
        <p:txBody>
          <a:bodyPr anchorCtr="0" anchor="t" bIns="34275" lIns="68575" spcFirstLastPara="1" rIns="68575" wrap="square" tIns="34275"/>
          <a:lstStyle>
            <a:lvl1pPr indent="-228600" lvl="0" marL="457200" marR="0" rtl="0" algn="ctr">
              <a:lnSpc>
                <a:spcPct val="90000"/>
              </a:lnSpc>
              <a:spcBef>
                <a:spcPts val="800"/>
              </a:spcBef>
              <a:spcAft>
                <a:spcPts val="0"/>
              </a:spcAft>
              <a:buClr>
                <a:schemeClr val="lt1"/>
              </a:buClr>
              <a:buSzPts val="1500"/>
              <a:buFont typeface="Arial"/>
              <a:buNone/>
              <a:defRPr b="1" i="0" sz="1500" u="none" cap="none" strike="noStrike">
                <a:solidFill>
                  <a:schemeClr val="lt1"/>
                </a:solidFill>
                <a:latin typeface="Questrial"/>
                <a:ea typeface="Questrial"/>
                <a:cs typeface="Questrial"/>
                <a:sym typeface="Questrial"/>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Questrial"/>
                <a:ea typeface="Questrial"/>
                <a:cs typeface="Questrial"/>
                <a:sym typeface="Questrial"/>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Questrial"/>
                <a:ea typeface="Questrial"/>
                <a:cs typeface="Questrial"/>
                <a:sym typeface="Questrial"/>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estrial"/>
                <a:ea typeface="Questrial"/>
                <a:cs typeface="Questrial"/>
                <a:sym typeface="Questrial"/>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estrial"/>
                <a:ea typeface="Questrial"/>
                <a:cs typeface="Questrial"/>
                <a:sym typeface="Quest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392" name="Google Shape;392;p52"/>
          <p:cNvSpPr txBox="1"/>
          <p:nvPr>
            <p:ph idx="2" type="body"/>
          </p:nvPr>
        </p:nvSpPr>
        <p:spPr>
          <a:xfrm>
            <a:off x="3051599" y="2591175"/>
            <a:ext cx="1332233" cy="353183"/>
          </a:xfrm>
          <a:prstGeom prst="rect">
            <a:avLst/>
          </a:prstGeom>
          <a:noFill/>
          <a:ln>
            <a:noFill/>
          </a:ln>
        </p:spPr>
        <p:txBody>
          <a:bodyPr anchorCtr="0" anchor="t" bIns="34275" lIns="68575" spcFirstLastPara="1" rIns="68575" wrap="square" tIns="34275"/>
          <a:lstStyle>
            <a:lvl1pPr indent="-228600" lvl="0" marL="457200" marR="0" rtl="0" algn="ctr">
              <a:lnSpc>
                <a:spcPct val="90000"/>
              </a:lnSpc>
              <a:spcBef>
                <a:spcPts val="800"/>
              </a:spcBef>
              <a:spcAft>
                <a:spcPts val="0"/>
              </a:spcAft>
              <a:buClr>
                <a:schemeClr val="lt1"/>
              </a:buClr>
              <a:buSzPts val="1500"/>
              <a:buFont typeface="Arial"/>
              <a:buNone/>
              <a:defRPr b="1" i="0" sz="1500" u="none" cap="none" strike="noStrike">
                <a:solidFill>
                  <a:schemeClr val="lt1"/>
                </a:solidFill>
                <a:latin typeface="Questrial"/>
                <a:ea typeface="Questrial"/>
                <a:cs typeface="Questrial"/>
                <a:sym typeface="Questrial"/>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Questrial"/>
                <a:ea typeface="Questrial"/>
                <a:cs typeface="Questrial"/>
                <a:sym typeface="Questrial"/>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Questrial"/>
                <a:ea typeface="Questrial"/>
                <a:cs typeface="Questrial"/>
                <a:sym typeface="Questrial"/>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estrial"/>
                <a:ea typeface="Questrial"/>
                <a:cs typeface="Questrial"/>
                <a:sym typeface="Questrial"/>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estrial"/>
                <a:ea typeface="Questrial"/>
                <a:cs typeface="Questrial"/>
                <a:sym typeface="Quest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393" name="Google Shape;393;p52"/>
          <p:cNvSpPr txBox="1"/>
          <p:nvPr>
            <p:ph idx="3" type="body"/>
          </p:nvPr>
        </p:nvSpPr>
        <p:spPr>
          <a:xfrm>
            <a:off x="4848202" y="2591175"/>
            <a:ext cx="1332233" cy="353183"/>
          </a:xfrm>
          <a:prstGeom prst="rect">
            <a:avLst/>
          </a:prstGeom>
          <a:noFill/>
          <a:ln>
            <a:noFill/>
          </a:ln>
        </p:spPr>
        <p:txBody>
          <a:bodyPr anchorCtr="0" anchor="t" bIns="34275" lIns="68575" spcFirstLastPara="1" rIns="68575" wrap="square" tIns="34275"/>
          <a:lstStyle>
            <a:lvl1pPr indent="-228600" lvl="0" marL="457200" marR="0" rtl="0" algn="ctr">
              <a:lnSpc>
                <a:spcPct val="90000"/>
              </a:lnSpc>
              <a:spcBef>
                <a:spcPts val="800"/>
              </a:spcBef>
              <a:spcAft>
                <a:spcPts val="0"/>
              </a:spcAft>
              <a:buClr>
                <a:schemeClr val="lt1"/>
              </a:buClr>
              <a:buSzPts val="1500"/>
              <a:buFont typeface="Arial"/>
              <a:buNone/>
              <a:defRPr b="1" i="0" sz="1500" u="none" cap="none" strike="noStrike">
                <a:solidFill>
                  <a:schemeClr val="lt1"/>
                </a:solidFill>
                <a:latin typeface="Questrial"/>
                <a:ea typeface="Questrial"/>
                <a:cs typeface="Questrial"/>
                <a:sym typeface="Questrial"/>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Questrial"/>
                <a:ea typeface="Questrial"/>
                <a:cs typeface="Questrial"/>
                <a:sym typeface="Questrial"/>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Questrial"/>
                <a:ea typeface="Questrial"/>
                <a:cs typeface="Questrial"/>
                <a:sym typeface="Questrial"/>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estrial"/>
                <a:ea typeface="Questrial"/>
                <a:cs typeface="Questrial"/>
                <a:sym typeface="Questrial"/>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estrial"/>
                <a:ea typeface="Questrial"/>
                <a:cs typeface="Questrial"/>
                <a:sym typeface="Quest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394" name="Google Shape;394;p52"/>
          <p:cNvSpPr txBox="1"/>
          <p:nvPr>
            <p:ph idx="4" type="body"/>
          </p:nvPr>
        </p:nvSpPr>
        <p:spPr>
          <a:xfrm>
            <a:off x="6702760" y="2591175"/>
            <a:ext cx="1332233" cy="353183"/>
          </a:xfrm>
          <a:prstGeom prst="rect">
            <a:avLst/>
          </a:prstGeom>
          <a:noFill/>
          <a:ln>
            <a:noFill/>
          </a:ln>
        </p:spPr>
        <p:txBody>
          <a:bodyPr anchorCtr="0" anchor="t" bIns="34275" lIns="68575" spcFirstLastPara="1" rIns="68575" wrap="square" tIns="34275"/>
          <a:lstStyle>
            <a:lvl1pPr indent="-228600" lvl="0" marL="457200" marR="0" rtl="0" algn="ctr">
              <a:lnSpc>
                <a:spcPct val="90000"/>
              </a:lnSpc>
              <a:spcBef>
                <a:spcPts val="800"/>
              </a:spcBef>
              <a:spcAft>
                <a:spcPts val="0"/>
              </a:spcAft>
              <a:buClr>
                <a:schemeClr val="lt1"/>
              </a:buClr>
              <a:buSzPts val="1500"/>
              <a:buFont typeface="Arial"/>
              <a:buNone/>
              <a:defRPr b="1" i="0" sz="1500" u="none" cap="none" strike="noStrike">
                <a:solidFill>
                  <a:schemeClr val="lt1"/>
                </a:solidFill>
                <a:latin typeface="Questrial"/>
                <a:ea typeface="Questrial"/>
                <a:cs typeface="Questrial"/>
                <a:sym typeface="Questrial"/>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Questrial"/>
                <a:ea typeface="Questrial"/>
                <a:cs typeface="Questrial"/>
                <a:sym typeface="Questrial"/>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Questrial"/>
                <a:ea typeface="Questrial"/>
                <a:cs typeface="Questrial"/>
                <a:sym typeface="Questrial"/>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estrial"/>
                <a:ea typeface="Questrial"/>
                <a:cs typeface="Questrial"/>
                <a:sym typeface="Questrial"/>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estrial"/>
                <a:ea typeface="Questrial"/>
                <a:cs typeface="Questrial"/>
                <a:sym typeface="Quest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395" name="Google Shape;395;p52"/>
          <p:cNvSpPr txBox="1"/>
          <p:nvPr/>
        </p:nvSpPr>
        <p:spPr>
          <a:xfrm>
            <a:off x="7508255" y="4915813"/>
            <a:ext cx="1237121" cy="167719"/>
          </a:xfrm>
          <a:prstGeom prst="rect">
            <a:avLst/>
          </a:prstGeom>
          <a:noFill/>
          <a:ln>
            <a:noFill/>
          </a:ln>
        </p:spPr>
        <p:txBody>
          <a:bodyPr anchorCtr="0" anchor="t" bIns="19025" lIns="19025" spcFirstLastPara="1" rIns="19025" wrap="square" tIns="19025">
            <a:noAutofit/>
          </a:bodyPr>
          <a:lstStyle/>
          <a:p>
            <a:pPr indent="0" lvl="0" marL="0" marR="0" rtl="0" algn="r">
              <a:spcBef>
                <a:spcPts val="0"/>
              </a:spcBef>
              <a:spcAft>
                <a:spcPts val="0"/>
              </a:spcAft>
              <a:buNone/>
            </a:pPr>
            <a:fld id="{00000000-1234-1234-1234-123412341234}" type="slidenum">
              <a:rPr lang="en" sz="800">
                <a:solidFill>
                  <a:schemeClr val="lt1"/>
                </a:solidFill>
                <a:latin typeface="Calibri"/>
                <a:ea typeface="Calibri"/>
                <a:cs typeface="Calibri"/>
                <a:sym typeface="Calibri"/>
              </a:rPr>
              <a:t>‹#›</a:t>
            </a:fld>
            <a:endParaRPr sz="800">
              <a:solidFill>
                <a:schemeClr val="lt1"/>
              </a:solidFill>
              <a:latin typeface="Calibri"/>
              <a:ea typeface="Calibri"/>
              <a:cs typeface="Calibri"/>
              <a:sym typeface="Calibri"/>
            </a:endParaRPr>
          </a:p>
        </p:txBody>
      </p:sp>
      <p:pic>
        <p:nvPicPr>
          <p:cNvPr id="396" name="Google Shape;396;p52"/>
          <p:cNvPicPr preferRelativeResize="0"/>
          <p:nvPr/>
        </p:nvPicPr>
        <p:blipFill rotWithShape="1">
          <a:blip r:embed="rId3">
            <a:alphaModFix/>
          </a:blip>
          <a:srcRect b="38656" l="0" r="0" t="56895"/>
          <a:stretch/>
        </p:blipFill>
        <p:spPr>
          <a:xfrm>
            <a:off x="0" y="4810260"/>
            <a:ext cx="9144001" cy="334484"/>
          </a:xfrm>
          <a:prstGeom prst="rect">
            <a:avLst/>
          </a:prstGeom>
          <a:noFill/>
          <a:ln>
            <a:noFill/>
          </a:ln>
        </p:spPr>
      </p:pic>
      <p:sp>
        <p:nvSpPr>
          <p:cNvPr id="397" name="Google Shape;397;p52"/>
          <p:cNvSpPr txBox="1"/>
          <p:nvPr/>
        </p:nvSpPr>
        <p:spPr>
          <a:xfrm>
            <a:off x="7508255" y="4886628"/>
            <a:ext cx="1237121" cy="167719"/>
          </a:xfrm>
          <a:prstGeom prst="rect">
            <a:avLst/>
          </a:prstGeom>
          <a:noFill/>
          <a:ln>
            <a:noFill/>
          </a:ln>
        </p:spPr>
        <p:txBody>
          <a:bodyPr anchorCtr="0" anchor="t" bIns="19025" lIns="19025" spcFirstLastPara="1" rIns="19025" wrap="square" tIns="19025">
            <a:noAutofit/>
          </a:bodyPr>
          <a:lstStyle/>
          <a:p>
            <a:pPr indent="0" lvl="0" marL="0" marR="0" rtl="0" algn="r">
              <a:spcBef>
                <a:spcPts val="0"/>
              </a:spcBef>
              <a:spcAft>
                <a:spcPts val="0"/>
              </a:spcAft>
              <a:buNone/>
            </a:pPr>
            <a:fld id="{00000000-1234-1234-1234-123412341234}" type="slidenum">
              <a:rPr lang="en" sz="800">
                <a:solidFill>
                  <a:schemeClr val="lt1"/>
                </a:solidFill>
                <a:latin typeface="Questrial"/>
                <a:ea typeface="Questrial"/>
                <a:cs typeface="Questrial"/>
                <a:sym typeface="Questrial"/>
              </a:rPr>
              <a:t>‹#›</a:t>
            </a:fld>
            <a:endParaRPr sz="800">
              <a:solidFill>
                <a:schemeClr val="lt1"/>
              </a:solidFill>
              <a:latin typeface="Questrial"/>
              <a:ea typeface="Questrial"/>
              <a:cs typeface="Questrial"/>
              <a:sym typeface="Questrial"/>
            </a:endParaRPr>
          </a:p>
        </p:txBody>
      </p:sp>
      <p:sp>
        <p:nvSpPr>
          <p:cNvPr id="398" name="Google Shape;398;p52"/>
          <p:cNvSpPr txBox="1"/>
          <p:nvPr/>
        </p:nvSpPr>
        <p:spPr>
          <a:xfrm>
            <a:off x="3835551" y="4886628"/>
            <a:ext cx="1405317" cy="167719"/>
          </a:xfrm>
          <a:prstGeom prst="rect">
            <a:avLst/>
          </a:prstGeom>
          <a:noFill/>
          <a:ln>
            <a:noFill/>
          </a:ln>
        </p:spPr>
        <p:txBody>
          <a:bodyPr anchorCtr="0" anchor="t" bIns="19025" lIns="19025" spcFirstLastPara="1" rIns="19025" wrap="square" tIns="19025">
            <a:noAutofit/>
          </a:bodyPr>
          <a:lstStyle/>
          <a:p>
            <a:pPr indent="0" lvl="0" marL="0" marR="0" rtl="0" algn="ctr">
              <a:spcBef>
                <a:spcPts val="0"/>
              </a:spcBef>
              <a:spcAft>
                <a:spcPts val="0"/>
              </a:spcAft>
              <a:buNone/>
            </a:pPr>
            <a:r>
              <a:rPr b="0" i="0" lang="en" sz="800" u="none" strike="noStrike">
                <a:solidFill>
                  <a:schemeClr val="lt1"/>
                </a:solidFill>
                <a:latin typeface="Questrial"/>
                <a:ea typeface="Questrial"/>
                <a:cs typeface="Questrial"/>
                <a:sym typeface="Questrial"/>
              </a:rPr>
              <a:t>Copyright © OASIS Open 2018. Portions copyright LookingGlass Inc. and Symantec Inc. All Rights Reserved</a:t>
            </a:r>
            <a:br>
              <a:rPr lang="en" sz="800">
                <a:solidFill>
                  <a:schemeClr val="lt1"/>
                </a:solidFill>
                <a:latin typeface="Questrial"/>
                <a:ea typeface="Questrial"/>
                <a:cs typeface="Questrial"/>
                <a:sym typeface="Questrial"/>
              </a:rPr>
            </a:br>
            <a:endParaRPr sz="800">
              <a:solidFill>
                <a:schemeClr val="lt1"/>
              </a:solidFill>
              <a:latin typeface="Questrial"/>
              <a:ea typeface="Questrial"/>
              <a:cs typeface="Questrial"/>
              <a:sym typeface="Questrial"/>
            </a:endParaRPr>
          </a:p>
        </p:txBody>
      </p:sp>
      <p:pic>
        <p:nvPicPr>
          <p:cNvPr id="399" name="Google Shape;399;p52"/>
          <p:cNvPicPr preferRelativeResize="0"/>
          <p:nvPr/>
        </p:nvPicPr>
        <p:blipFill rotWithShape="1">
          <a:blip r:embed="rId4">
            <a:alphaModFix/>
          </a:blip>
          <a:srcRect b="0" l="0" r="0" t="0"/>
          <a:stretch/>
        </p:blipFill>
        <p:spPr>
          <a:xfrm>
            <a:off x="123088" y="4797475"/>
            <a:ext cx="1221265" cy="346025"/>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ue Timeline">
  <p:cSld name="Blue Timeline">
    <p:spTree>
      <p:nvGrpSpPr>
        <p:cNvPr id="400" name="Shape 400"/>
        <p:cNvGrpSpPr/>
        <p:nvPr/>
      </p:nvGrpSpPr>
      <p:grpSpPr>
        <a:xfrm>
          <a:off x="0" y="0"/>
          <a:ext cx="0" cy="0"/>
          <a:chOff x="0" y="0"/>
          <a:chExt cx="0" cy="0"/>
        </a:xfrm>
      </p:grpSpPr>
      <p:sp>
        <p:nvSpPr>
          <p:cNvPr id="401" name="Google Shape;401;p53"/>
          <p:cNvSpPr txBox="1"/>
          <p:nvPr>
            <p:ph type="title"/>
          </p:nvPr>
        </p:nvSpPr>
        <p:spPr>
          <a:xfrm>
            <a:off x="342990" y="53351"/>
            <a:ext cx="8390440" cy="570109"/>
          </a:xfrm>
          <a:prstGeom prst="rect">
            <a:avLst/>
          </a:prstGeom>
          <a:noFill/>
          <a:ln>
            <a:noFill/>
          </a:ln>
        </p:spPr>
        <p:txBody>
          <a:bodyPr anchorCtr="0" anchor="b" bIns="68575" lIns="68575" spcFirstLastPara="1" rIns="68575" wrap="square" tIns="68575"/>
          <a:lstStyle>
            <a:lvl1pPr lvl="0" marR="0" rtl="0" algn="l">
              <a:lnSpc>
                <a:spcPct val="90000"/>
              </a:lnSpc>
              <a:spcBef>
                <a:spcPts val="0"/>
              </a:spcBef>
              <a:spcAft>
                <a:spcPts val="0"/>
              </a:spcAft>
              <a:buClr>
                <a:schemeClr val="dk1"/>
              </a:buClr>
              <a:buSzPts val="3600"/>
              <a:buFont typeface="Lato Hairline"/>
              <a:buNone/>
              <a:defRPr b="1" i="0" sz="2500" u="none" cap="none" strike="noStrike">
                <a:solidFill>
                  <a:schemeClr val="dk1"/>
                </a:solidFill>
                <a:latin typeface="Questrial"/>
                <a:ea typeface="Questrial"/>
                <a:cs typeface="Questrial"/>
                <a:sym typeface="Questrial"/>
              </a:defRPr>
            </a:lvl1pPr>
            <a:lvl2pPr lvl="1">
              <a:spcBef>
                <a:spcPts val="0"/>
              </a:spcBef>
              <a:spcAft>
                <a:spcPts val="0"/>
              </a:spcAft>
              <a:buSzPts val="3600"/>
              <a:buFont typeface="Lato Hairline"/>
              <a:buNone/>
              <a:defRPr sz="1400">
                <a:latin typeface="Lato Hairline"/>
                <a:ea typeface="Lato Hairline"/>
                <a:cs typeface="Lato Hairline"/>
                <a:sym typeface="Lato Hairline"/>
              </a:defRPr>
            </a:lvl2pPr>
            <a:lvl3pPr lvl="2">
              <a:spcBef>
                <a:spcPts val="0"/>
              </a:spcBef>
              <a:spcAft>
                <a:spcPts val="0"/>
              </a:spcAft>
              <a:buSzPts val="3600"/>
              <a:buFont typeface="Lato Hairline"/>
              <a:buNone/>
              <a:defRPr sz="1400">
                <a:latin typeface="Lato Hairline"/>
                <a:ea typeface="Lato Hairline"/>
                <a:cs typeface="Lato Hairline"/>
                <a:sym typeface="Lato Hairline"/>
              </a:defRPr>
            </a:lvl3pPr>
            <a:lvl4pPr lvl="3">
              <a:spcBef>
                <a:spcPts val="0"/>
              </a:spcBef>
              <a:spcAft>
                <a:spcPts val="0"/>
              </a:spcAft>
              <a:buSzPts val="3600"/>
              <a:buFont typeface="Lato Hairline"/>
              <a:buNone/>
              <a:defRPr sz="1400">
                <a:latin typeface="Lato Hairline"/>
                <a:ea typeface="Lato Hairline"/>
                <a:cs typeface="Lato Hairline"/>
                <a:sym typeface="Lato Hairline"/>
              </a:defRPr>
            </a:lvl4pPr>
            <a:lvl5pPr lvl="4">
              <a:spcBef>
                <a:spcPts val="0"/>
              </a:spcBef>
              <a:spcAft>
                <a:spcPts val="0"/>
              </a:spcAft>
              <a:buSzPts val="3600"/>
              <a:buFont typeface="Lato Hairline"/>
              <a:buNone/>
              <a:defRPr sz="1400">
                <a:latin typeface="Lato Hairline"/>
                <a:ea typeface="Lato Hairline"/>
                <a:cs typeface="Lato Hairline"/>
                <a:sym typeface="Lato Hairline"/>
              </a:defRPr>
            </a:lvl5pPr>
            <a:lvl6pPr lvl="5">
              <a:spcBef>
                <a:spcPts val="0"/>
              </a:spcBef>
              <a:spcAft>
                <a:spcPts val="0"/>
              </a:spcAft>
              <a:buSzPts val="3600"/>
              <a:buFont typeface="Lato Hairline"/>
              <a:buNone/>
              <a:defRPr sz="1400">
                <a:latin typeface="Lato Hairline"/>
                <a:ea typeface="Lato Hairline"/>
                <a:cs typeface="Lato Hairline"/>
                <a:sym typeface="Lato Hairline"/>
              </a:defRPr>
            </a:lvl6pPr>
            <a:lvl7pPr lvl="6">
              <a:spcBef>
                <a:spcPts val="0"/>
              </a:spcBef>
              <a:spcAft>
                <a:spcPts val="0"/>
              </a:spcAft>
              <a:buSzPts val="3600"/>
              <a:buFont typeface="Lato Hairline"/>
              <a:buNone/>
              <a:defRPr sz="1400">
                <a:latin typeface="Lato Hairline"/>
                <a:ea typeface="Lato Hairline"/>
                <a:cs typeface="Lato Hairline"/>
                <a:sym typeface="Lato Hairline"/>
              </a:defRPr>
            </a:lvl7pPr>
            <a:lvl8pPr lvl="7">
              <a:spcBef>
                <a:spcPts val="0"/>
              </a:spcBef>
              <a:spcAft>
                <a:spcPts val="0"/>
              </a:spcAft>
              <a:buSzPts val="3600"/>
              <a:buFont typeface="Lato Hairline"/>
              <a:buNone/>
              <a:defRPr sz="1400">
                <a:latin typeface="Lato Hairline"/>
                <a:ea typeface="Lato Hairline"/>
                <a:cs typeface="Lato Hairline"/>
                <a:sym typeface="Lato Hairline"/>
              </a:defRPr>
            </a:lvl8pPr>
            <a:lvl9pPr lvl="8">
              <a:spcBef>
                <a:spcPts val="0"/>
              </a:spcBef>
              <a:spcAft>
                <a:spcPts val="0"/>
              </a:spcAft>
              <a:buSzPts val="3600"/>
              <a:buFont typeface="Lato Hairline"/>
              <a:buNone/>
              <a:defRPr sz="1400">
                <a:latin typeface="Lato Hairline"/>
                <a:ea typeface="Lato Hairline"/>
                <a:cs typeface="Lato Hairline"/>
                <a:sym typeface="Lato Hairline"/>
              </a:defRPr>
            </a:lvl9pPr>
          </a:lstStyle>
          <a:p/>
        </p:txBody>
      </p:sp>
      <p:sp>
        <p:nvSpPr>
          <p:cNvPr id="402" name="Google Shape;402;p53"/>
          <p:cNvSpPr txBox="1"/>
          <p:nvPr/>
        </p:nvSpPr>
        <p:spPr>
          <a:xfrm>
            <a:off x="7508255" y="4886628"/>
            <a:ext cx="1237121" cy="167719"/>
          </a:xfrm>
          <a:prstGeom prst="rect">
            <a:avLst/>
          </a:prstGeom>
          <a:noFill/>
          <a:ln>
            <a:noFill/>
          </a:ln>
        </p:spPr>
        <p:txBody>
          <a:bodyPr anchorCtr="0" anchor="t" bIns="19025" lIns="19025" spcFirstLastPara="1" rIns="19025" wrap="square" tIns="19025">
            <a:noAutofit/>
          </a:bodyPr>
          <a:lstStyle/>
          <a:p>
            <a:pPr indent="0" lvl="0" marL="0" marR="0" rtl="0" algn="r">
              <a:spcBef>
                <a:spcPts val="0"/>
              </a:spcBef>
              <a:spcAft>
                <a:spcPts val="0"/>
              </a:spcAft>
              <a:buNone/>
            </a:pPr>
            <a:fld id="{00000000-1234-1234-1234-123412341234}" type="slidenum">
              <a:rPr lang="en" sz="800">
                <a:solidFill>
                  <a:srgbClr val="757070"/>
                </a:solidFill>
                <a:latin typeface="Questrial"/>
                <a:ea typeface="Questrial"/>
                <a:cs typeface="Questrial"/>
                <a:sym typeface="Questrial"/>
              </a:rPr>
              <a:t>‹#›</a:t>
            </a:fld>
            <a:endParaRPr sz="800">
              <a:solidFill>
                <a:srgbClr val="757070"/>
              </a:solidFill>
              <a:latin typeface="Questrial"/>
              <a:ea typeface="Questrial"/>
              <a:cs typeface="Questrial"/>
              <a:sym typeface="Questrial"/>
            </a:endParaRPr>
          </a:p>
        </p:txBody>
      </p:sp>
      <p:sp>
        <p:nvSpPr>
          <p:cNvPr id="403" name="Google Shape;403;p53"/>
          <p:cNvSpPr/>
          <p:nvPr/>
        </p:nvSpPr>
        <p:spPr>
          <a:xfrm>
            <a:off x="757790" y="2375732"/>
            <a:ext cx="2193881" cy="660709"/>
          </a:xfrm>
          <a:custGeom>
            <a:rect b="b" l="l" r="r" t="t"/>
            <a:pathLst>
              <a:path extrusionOk="0" h="1755317" w="4388294">
                <a:moveTo>
                  <a:pt x="0" y="0"/>
                </a:moveTo>
                <a:lnTo>
                  <a:pt x="3510636" y="0"/>
                </a:lnTo>
                <a:lnTo>
                  <a:pt x="4388294" y="877659"/>
                </a:lnTo>
                <a:lnTo>
                  <a:pt x="3510636" y="1755317"/>
                </a:lnTo>
                <a:lnTo>
                  <a:pt x="0" y="1755317"/>
                </a:lnTo>
                <a:lnTo>
                  <a:pt x="877659" y="877659"/>
                </a:lnTo>
                <a:lnTo>
                  <a:pt x="0" y="0"/>
                </a:lnTo>
                <a:close/>
              </a:path>
            </a:pathLst>
          </a:custGeom>
          <a:solidFill>
            <a:srgbClr val="0F274B"/>
          </a:solidFill>
          <a:ln>
            <a:noFill/>
          </a:ln>
        </p:spPr>
        <p:txBody>
          <a:bodyPr anchorCtr="0" anchor="ctr" bIns="32500" lIns="426625" spcFirstLastPara="1" rIns="361625" wrap="square" tIns="32500">
            <a:noAutofit/>
          </a:bodyPr>
          <a:lstStyle/>
          <a:p>
            <a:pPr indent="0" lvl="0" marL="0" marR="0" rtl="0" algn="ctr">
              <a:lnSpc>
                <a:spcPct val="90000"/>
              </a:lnSpc>
              <a:spcBef>
                <a:spcPts val="0"/>
              </a:spcBef>
              <a:spcAft>
                <a:spcPts val="0"/>
              </a:spcAft>
              <a:buNone/>
            </a:pPr>
            <a:r>
              <a:t/>
            </a:r>
            <a:endParaRPr sz="2400">
              <a:solidFill>
                <a:schemeClr val="lt1"/>
              </a:solidFill>
              <a:latin typeface="Open Sans"/>
              <a:ea typeface="Open Sans"/>
              <a:cs typeface="Open Sans"/>
              <a:sym typeface="Open Sans"/>
            </a:endParaRPr>
          </a:p>
        </p:txBody>
      </p:sp>
      <p:sp>
        <p:nvSpPr>
          <p:cNvPr id="404" name="Google Shape;404;p53"/>
          <p:cNvSpPr/>
          <p:nvPr/>
        </p:nvSpPr>
        <p:spPr>
          <a:xfrm>
            <a:off x="2597582" y="2375732"/>
            <a:ext cx="2193881" cy="660709"/>
          </a:xfrm>
          <a:custGeom>
            <a:rect b="b" l="l" r="r" t="t"/>
            <a:pathLst>
              <a:path extrusionOk="0" h="1755317" w="4388294">
                <a:moveTo>
                  <a:pt x="0" y="0"/>
                </a:moveTo>
                <a:lnTo>
                  <a:pt x="3510636" y="0"/>
                </a:lnTo>
                <a:lnTo>
                  <a:pt x="4388294" y="877659"/>
                </a:lnTo>
                <a:lnTo>
                  <a:pt x="3510636" y="1755317"/>
                </a:lnTo>
                <a:lnTo>
                  <a:pt x="0" y="1755317"/>
                </a:lnTo>
                <a:lnTo>
                  <a:pt x="877659" y="877659"/>
                </a:lnTo>
                <a:lnTo>
                  <a:pt x="0" y="0"/>
                </a:lnTo>
                <a:close/>
              </a:path>
            </a:pathLst>
          </a:custGeom>
          <a:solidFill>
            <a:srgbClr val="EB431C"/>
          </a:solidFill>
          <a:ln>
            <a:noFill/>
          </a:ln>
        </p:spPr>
        <p:txBody>
          <a:bodyPr anchorCtr="0" anchor="ctr" bIns="32500" lIns="426625" spcFirstLastPara="1" rIns="361625" wrap="square" tIns="32500">
            <a:noAutofit/>
          </a:bodyPr>
          <a:lstStyle/>
          <a:p>
            <a:pPr indent="0" lvl="0" marL="0" marR="0" rtl="0" algn="ctr">
              <a:lnSpc>
                <a:spcPct val="90000"/>
              </a:lnSpc>
              <a:spcBef>
                <a:spcPts val="0"/>
              </a:spcBef>
              <a:spcAft>
                <a:spcPts val="0"/>
              </a:spcAft>
              <a:buNone/>
            </a:pPr>
            <a:r>
              <a:t/>
            </a:r>
            <a:endParaRPr sz="2400">
              <a:solidFill>
                <a:schemeClr val="lt1"/>
              </a:solidFill>
              <a:latin typeface="Questrial"/>
              <a:ea typeface="Questrial"/>
              <a:cs typeface="Questrial"/>
              <a:sym typeface="Questrial"/>
            </a:endParaRPr>
          </a:p>
        </p:txBody>
      </p:sp>
      <p:sp>
        <p:nvSpPr>
          <p:cNvPr id="405" name="Google Shape;405;p53"/>
          <p:cNvSpPr/>
          <p:nvPr/>
        </p:nvSpPr>
        <p:spPr>
          <a:xfrm>
            <a:off x="4437374" y="2375732"/>
            <a:ext cx="2193881" cy="660709"/>
          </a:xfrm>
          <a:custGeom>
            <a:rect b="b" l="l" r="r" t="t"/>
            <a:pathLst>
              <a:path extrusionOk="0" h="1755317" w="4388294">
                <a:moveTo>
                  <a:pt x="0" y="0"/>
                </a:moveTo>
                <a:lnTo>
                  <a:pt x="3510636" y="0"/>
                </a:lnTo>
                <a:lnTo>
                  <a:pt x="4388294" y="877659"/>
                </a:lnTo>
                <a:lnTo>
                  <a:pt x="3510636" y="1755317"/>
                </a:lnTo>
                <a:lnTo>
                  <a:pt x="0" y="1755317"/>
                </a:lnTo>
                <a:lnTo>
                  <a:pt x="877659" y="877659"/>
                </a:lnTo>
                <a:lnTo>
                  <a:pt x="0" y="0"/>
                </a:lnTo>
                <a:close/>
              </a:path>
            </a:pathLst>
          </a:custGeom>
          <a:solidFill>
            <a:srgbClr val="6C6F70"/>
          </a:solidFill>
          <a:ln>
            <a:noFill/>
          </a:ln>
        </p:spPr>
        <p:txBody>
          <a:bodyPr anchorCtr="0" anchor="ctr" bIns="32500" lIns="426625" spcFirstLastPara="1" rIns="361625" wrap="square" tIns="32500">
            <a:noAutofit/>
          </a:bodyPr>
          <a:lstStyle/>
          <a:p>
            <a:pPr indent="0" lvl="0" marL="0" marR="0" rtl="0" algn="ctr">
              <a:lnSpc>
                <a:spcPct val="90000"/>
              </a:lnSpc>
              <a:spcBef>
                <a:spcPts val="0"/>
              </a:spcBef>
              <a:spcAft>
                <a:spcPts val="0"/>
              </a:spcAft>
              <a:buNone/>
            </a:pPr>
            <a:r>
              <a:t/>
            </a:r>
            <a:endParaRPr sz="2400">
              <a:solidFill>
                <a:schemeClr val="lt1"/>
              </a:solidFill>
              <a:latin typeface="Questrial"/>
              <a:ea typeface="Questrial"/>
              <a:cs typeface="Questrial"/>
              <a:sym typeface="Questrial"/>
            </a:endParaRPr>
          </a:p>
        </p:txBody>
      </p:sp>
      <p:sp>
        <p:nvSpPr>
          <p:cNvPr id="406" name="Google Shape;406;p53"/>
          <p:cNvSpPr/>
          <p:nvPr/>
        </p:nvSpPr>
        <p:spPr>
          <a:xfrm>
            <a:off x="6277166" y="2375732"/>
            <a:ext cx="2193881" cy="660709"/>
          </a:xfrm>
          <a:custGeom>
            <a:rect b="b" l="l" r="r" t="t"/>
            <a:pathLst>
              <a:path extrusionOk="0" h="1755317" w="4388294">
                <a:moveTo>
                  <a:pt x="0" y="0"/>
                </a:moveTo>
                <a:lnTo>
                  <a:pt x="3510636" y="0"/>
                </a:lnTo>
                <a:lnTo>
                  <a:pt x="4388294" y="877659"/>
                </a:lnTo>
                <a:lnTo>
                  <a:pt x="3510636" y="1755317"/>
                </a:lnTo>
                <a:lnTo>
                  <a:pt x="0" y="1755317"/>
                </a:lnTo>
                <a:lnTo>
                  <a:pt x="877659" y="877659"/>
                </a:lnTo>
                <a:lnTo>
                  <a:pt x="0" y="0"/>
                </a:lnTo>
                <a:close/>
              </a:path>
            </a:pathLst>
          </a:custGeom>
          <a:solidFill>
            <a:srgbClr val="28ABE3"/>
          </a:solidFill>
          <a:ln>
            <a:noFill/>
          </a:ln>
        </p:spPr>
        <p:txBody>
          <a:bodyPr anchorCtr="0" anchor="ctr" bIns="32500" lIns="426625" spcFirstLastPara="1" rIns="361625" wrap="square" tIns="32500">
            <a:noAutofit/>
          </a:bodyPr>
          <a:lstStyle/>
          <a:p>
            <a:pPr indent="0" lvl="0" marL="0" marR="0" rtl="0" algn="ctr">
              <a:lnSpc>
                <a:spcPct val="90000"/>
              </a:lnSpc>
              <a:spcBef>
                <a:spcPts val="0"/>
              </a:spcBef>
              <a:spcAft>
                <a:spcPts val="0"/>
              </a:spcAft>
              <a:buNone/>
            </a:pPr>
            <a:r>
              <a:t/>
            </a:r>
            <a:endParaRPr sz="2400">
              <a:solidFill>
                <a:schemeClr val="lt1"/>
              </a:solidFill>
              <a:latin typeface="Open Sans"/>
              <a:ea typeface="Open Sans"/>
              <a:cs typeface="Open Sans"/>
              <a:sym typeface="Open Sans"/>
            </a:endParaRPr>
          </a:p>
        </p:txBody>
      </p:sp>
      <p:cxnSp>
        <p:nvCxnSpPr>
          <p:cNvPr id="407" name="Google Shape;407;p53"/>
          <p:cNvCxnSpPr/>
          <p:nvPr/>
        </p:nvCxnSpPr>
        <p:spPr>
          <a:xfrm rot="10800000">
            <a:off x="5452946" y="1810926"/>
            <a:ext cx="0" cy="417475"/>
          </a:xfrm>
          <a:prstGeom prst="straightConnector1">
            <a:avLst/>
          </a:prstGeom>
          <a:noFill/>
          <a:ln cap="flat" cmpd="sng" w="28575">
            <a:solidFill>
              <a:srgbClr val="6C6F70"/>
            </a:solidFill>
            <a:prstDash val="solid"/>
            <a:miter lim="800000"/>
            <a:headEnd len="sm" w="sm" type="none"/>
            <a:tailEnd len="lg" w="lg" type="oval"/>
          </a:ln>
        </p:spPr>
      </p:cxnSp>
      <p:cxnSp>
        <p:nvCxnSpPr>
          <p:cNvPr id="408" name="Google Shape;408;p53"/>
          <p:cNvCxnSpPr/>
          <p:nvPr/>
        </p:nvCxnSpPr>
        <p:spPr>
          <a:xfrm>
            <a:off x="7371493" y="3228027"/>
            <a:ext cx="0" cy="416488"/>
          </a:xfrm>
          <a:prstGeom prst="straightConnector1">
            <a:avLst/>
          </a:prstGeom>
          <a:noFill/>
          <a:ln cap="flat" cmpd="sng" w="28575">
            <a:solidFill>
              <a:srgbClr val="28ABE3"/>
            </a:solidFill>
            <a:prstDash val="solid"/>
            <a:miter lim="800000"/>
            <a:headEnd len="sm" w="sm" type="none"/>
            <a:tailEnd len="lg" w="lg" type="oval"/>
          </a:ln>
        </p:spPr>
      </p:cxnSp>
      <p:cxnSp>
        <p:nvCxnSpPr>
          <p:cNvPr id="409" name="Google Shape;409;p53"/>
          <p:cNvCxnSpPr/>
          <p:nvPr/>
        </p:nvCxnSpPr>
        <p:spPr>
          <a:xfrm rot="10800000">
            <a:off x="1814861" y="1810926"/>
            <a:ext cx="0" cy="417475"/>
          </a:xfrm>
          <a:prstGeom prst="straightConnector1">
            <a:avLst/>
          </a:prstGeom>
          <a:noFill/>
          <a:ln cap="flat" cmpd="sng" w="28575">
            <a:solidFill>
              <a:srgbClr val="0F2749"/>
            </a:solidFill>
            <a:prstDash val="solid"/>
            <a:miter lim="800000"/>
            <a:headEnd len="sm" w="sm" type="none"/>
            <a:tailEnd len="lg" w="lg" type="oval"/>
          </a:ln>
        </p:spPr>
      </p:cxnSp>
      <p:cxnSp>
        <p:nvCxnSpPr>
          <p:cNvPr id="410" name="Google Shape;410;p53"/>
          <p:cNvCxnSpPr/>
          <p:nvPr/>
        </p:nvCxnSpPr>
        <p:spPr>
          <a:xfrm>
            <a:off x="3766862" y="3228027"/>
            <a:ext cx="0" cy="416488"/>
          </a:xfrm>
          <a:prstGeom prst="straightConnector1">
            <a:avLst/>
          </a:prstGeom>
          <a:noFill/>
          <a:ln cap="flat" cmpd="sng" w="28575">
            <a:solidFill>
              <a:srgbClr val="EB431C"/>
            </a:solidFill>
            <a:prstDash val="solid"/>
            <a:miter lim="800000"/>
            <a:headEnd len="sm" w="sm" type="none"/>
            <a:tailEnd len="lg" w="lg" type="oval"/>
          </a:ln>
        </p:spPr>
      </p:cxnSp>
      <p:sp>
        <p:nvSpPr>
          <p:cNvPr id="411" name="Google Shape;411;p53"/>
          <p:cNvSpPr txBox="1"/>
          <p:nvPr>
            <p:ph idx="1" type="body"/>
          </p:nvPr>
        </p:nvSpPr>
        <p:spPr>
          <a:xfrm>
            <a:off x="1148745" y="2591175"/>
            <a:ext cx="1332233" cy="353183"/>
          </a:xfrm>
          <a:prstGeom prst="rect">
            <a:avLst/>
          </a:prstGeom>
          <a:noFill/>
          <a:ln>
            <a:noFill/>
          </a:ln>
        </p:spPr>
        <p:txBody>
          <a:bodyPr anchorCtr="0" anchor="t" bIns="34275" lIns="68575" spcFirstLastPara="1" rIns="68575" wrap="square" tIns="34275"/>
          <a:lstStyle>
            <a:lvl1pPr indent="-228600" lvl="0" marL="457200" marR="0" rtl="0" algn="ctr">
              <a:lnSpc>
                <a:spcPct val="90000"/>
              </a:lnSpc>
              <a:spcBef>
                <a:spcPts val="800"/>
              </a:spcBef>
              <a:spcAft>
                <a:spcPts val="0"/>
              </a:spcAft>
              <a:buClr>
                <a:schemeClr val="lt1"/>
              </a:buClr>
              <a:buSzPts val="1500"/>
              <a:buFont typeface="Arial"/>
              <a:buNone/>
              <a:defRPr b="1" i="0" sz="1500" u="none" cap="none" strike="noStrike">
                <a:solidFill>
                  <a:schemeClr val="lt1"/>
                </a:solidFill>
                <a:latin typeface="Questrial"/>
                <a:ea typeface="Questrial"/>
                <a:cs typeface="Questrial"/>
                <a:sym typeface="Questrial"/>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Questrial"/>
                <a:ea typeface="Questrial"/>
                <a:cs typeface="Questrial"/>
                <a:sym typeface="Questrial"/>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Questrial"/>
                <a:ea typeface="Questrial"/>
                <a:cs typeface="Questrial"/>
                <a:sym typeface="Questrial"/>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estrial"/>
                <a:ea typeface="Questrial"/>
                <a:cs typeface="Questrial"/>
                <a:sym typeface="Questrial"/>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estrial"/>
                <a:ea typeface="Questrial"/>
                <a:cs typeface="Questrial"/>
                <a:sym typeface="Quest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412" name="Google Shape;412;p53"/>
          <p:cNvSpPr txBox="1"/>
          <p:nvPr>
            <p:ph idx="2" type="body"/>
          </p:nvPr>
        </p:nvSpPr>
        <p:spPr>
          <a:xfrm>
            <a:off x="3051599" y="2591175"/>
            <a:ext cx="1332233" cy="353183"/>
          </a:xfrm>
          <a:prstGeom prst="rect">
            <a:avLst/>
          </a:prstGeom>
          <a:noFill/>
          <a:ln>
            <a:noFill/>
          </a:ln>
        </p:spPr>
        <p:txBody>
          <a:bodyPr anchorCtr="0" anchor="t" bIns="34275" lIns="68575" spcFirstLastPara="1" rIns="68575" wrap="square" tIns="34275"/>
          <a:lstStyle>
            <a:lvl1pPr indent="-228600" lvl="0" marL="457200" marR="0" rtl="0" algn="ctr">
              <a:lnSpc>
                <a:spcPct val="90000"/>
              </a:lnSpc>
              <a:spcBef>
                <a:spcPts val="800"/>
              </a:spcBef>
              <a:spcAft>
                <a:spcPts val="0"/>
              </a:spcAft>
              <a:buClr>
                <a:schemeClr val="lt1"/>
              </a:buClr>
              <a:buSzPts val="1500"/>
              <a:buFont typeface="Arial"/>
              <a:buNone/>
              <a:defRPr b="1" i="0" sz="1500" u="none" cap="none" strike="noStrike">
                <a:solidFill>
                  <a:schemeClr val="lt1"/>
                </a:solidFill>
                <a:latin typeface="Questrial"/>
                <a:ea typeface="Questrial"/>
                <a:cs typeface="Questrial"/>
                <a:sym typeface="Questrial"/>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Questrial"/>
                <a:ea typeface="Questrial"/>
                <a:cs typeface="Questrial"/>
                <a:sym typeface="Questrial"/>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Questrial"/>
                <a:ea typeface="Questrial"/>
                <a:cs typeface="Questrial"/>
                <a:sym typeface="Questrial"/>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estrial"/>
                <a:ea typeface="Questrial"/>
                <a:cs typeface="Questrial"/>
                <a:sym typeface="Questrial"/>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estrial"/>
                <a:ea typeface="Questrial"/>
                <a:cs typeface="Questrial"/>
                <a:sym typeface="Quest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413" name="Google Shape;413;p53"/>
          <p:cNvSpPr txBox="1"/>
          <p:nvPr>
            <p:ph idx="3" type="body"/>
          </p:nvPr>
        </p:nvSpPr>
        <p:spPr>
          <a:xfrm>
            <a:off x="4848202" y="2591175"/>
            <a:ext cx="1332233" cy="353183"/>
          </a:xfrm>
          <a:prstGeom prst="rect">
            <a:avLst/>
          </a:prstGeom>
          <a:noFill/>
          <a:ln>
            <a:noFill/>
          </a:ln>
        </p:spPr>
        <p:txBody>
          <a:bodyPr anchorCtr="0" anchor="t" bIns="34275" lIns="68575" spcFirstLastPara="1" rIns="68575" wrap="square" tIns="34275"/>
          <a:lstStyle>
            <a:lvl1pPr indent="-228600" lvl="0" marL="457200" marR="0" rtl="0" algn="ctr">
              <a:lnSpc>
                <a:spcPct val="90000"/>
              </a:lnSpc>
              <a:spcBef>
                <a:spcPts val="800"/>
              </a:spcBef>
              <a:spcAft>
                <a:spcPts val="0"/>
              </a:spcAft>
              <a:buClr>
                <a:schemeClr val="lt1"/>
              </a:buClr>
              <a:buSzPts val="1500"/>
              <a:buFont typeface="Arial"/>
              <a:buNone/>
              <a:defRPr b="1" i="0" sz="1500" u="none" cap="none" strike="noStrike">
                <a:solidFill>
                  <a:schemeClr val="lt1"/>
                </a:solidFill>
                <a:latin typeface="Questrial"/>
                <a:ea typeface="Questrial"/>
                <a:cs typeface="Questrial"/>
                <a:sym typeface="Questrial"/>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Questrial"/>
                <a:ea typeface="Questrial"/>
                <a:cs typeface="Questrial"/>
                <a:sym typeface="Questrial"/>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Questrial"/>
                <a:ea typeface="Questrial"/>
                <a:cs typeface="Questrial"/>
                <a:sym typeface="Questrial"/>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estrial"/>
                <a:ea typeface="Questrial"/>
                <a:cs typeface="Questrial"/>
                <a:sym typeface="Questrial"/>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estrial"/>
                <a:ea typeface="Questrial"/>
                <a:cs typeface="Questrial"/>
                <a:sym typeface="Quest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414" name="Google Shape;414;p53"/>
          <p:cNvSpPr txBox="1"/>
          <p:nvPr>
            <p:ph idx="4" type="body"/>
          </p:nvPr>
        </p:nvSpPr>
        <p:spPr>
          <a:xfrm>
            <a:off x="6702760" y="2591175"/>
            <a:ext cx="1332233" cy="353183"/>
          </a:xfrm>
          <a:prstGeom prst="rect">
            <a:avLst/>
          </a:prstGeom>
          <a:noFill/>
          <a:ln>
            <a:noFill/>
          </a:ln>
        </p:spPr>
        <p:txBody>
          <a:bodyPr anchorCtr="0" anchor="t" bIns="34275" lIns="68575" spcFirstLastPara="1" rIns="68575" wrap="square" tIns="34275"/>
          <a:lstStyle>
            <a:lvl1pPr indent="-228600" lvl="0" marL="457200" marR="0" rtl="0" algn="ctr">
              <a:lnSpc>
                <a:spcPct val="90000"/>
              </a:lnSpc>
              <a:spcBef>
                <a:spcPts val="800"/>
              </a:spcBef>
              <a:spcAft>
                <a:spcPts val="0"/>
              </a:spcAft>
              <a:buClr>
                <a:schemeClr val="lt1"/>
              </a:buClr>
              <a:buSzPts val="1500"/>
              <a:buFont typeface="Arial"/>
              <a:buNone/>
              <a:defRPr b="1" i="0" sz="1500" u="none" cap="none" strike="noStrike">
                <a:solidFill>
                  <a:schemeClr val="lt1"/>
                </a:solidFill>
                <a:latin typeface="Questrial"/>
                <a:ea typeface="Questrial"/>
                <a:cs typeface="Questrial"/>
                <a:sym typeface="Questrial"/>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Questrial"/>
                <a:ea typeface="Questrial"/>
                <a:cs typeface="Questrial"/>
                <a:sym typeface="Questrial"/>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Questrial"/>
                <a:ea typeface="Questrial"/>
                <a:cs typeface="Questrial"/>
                <a:sym typeface="Questrial"/>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estrial"/>
                <a:ea typeface="Questrial"/>
                <a:cs typeface="Questrial"/>
                <a:sym typeface="Questrial"/>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estrial"/>
                <a:ea typeface="Questrial"/>
                <a:cs typeface="Questrial"/>
                <a:sym typeface="Quest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415" name="Google Shape;415;p53"/>
          <p:cNvSpPr txBox="1"/>
          <p:nvPr/>
        </p:nvSpPr>
        <p:spPr>
          <a:xfrm>
            <a:off x="3795563" y="4886628"/>
            <a:ext cx="1405317" cy="167719"/>
          </a:xfrm>
          <a:prstGeom prst="rect">
            <a:avLst/>
          </a:prstGeom>
          <a:noFill/>
          <a:ln>
            <a:noFill/>
          </a:ln>
        </p:spPr>
        <p:txBody>
          <a:bodyPr anchorCtr="0" anchor="t" bIns="19025" lIns="19025" spcFirstLastPara="1" rIns="19025" wrap="square" tIns="19025">
            <a:noAutofit/>
          </a:bodyPr>
          <a:lstStyle/>
          <a:p>
            <a:pPr indent="0" lvl="0" marL="0" marR="0" rtl="0" algn="ctr">
              <a:spcBef>
                <a:spcPts val="0"/>
              </a:spcBef>
              <a:spcAft>
                <a:spcPts val="0"/>
              </a:spcAft>
              <a:buNone/>
            </a:pPr>
            <a:r>
              <a:rPr b="0" i="0" lang="en" sz="800" u="none" strike="noStrike">
                <a:solidFill>
                  <a:schemeClr val="dk1"/>
                </a:solidFill>
                <a:latin typeface="Questrial"/>
                <a:ea typeface="Questrial"/>
                <a:cs typeface="Questrial"/>
                <a:sym typeface="Questrial"/>
              </a:rPr>
              <a:t>Copyright © OASIS Open 2018. Portions copyright LookingGlass Inc. and Symantec Inc. All Rights Reserved</a:t>
            </a:r>
            <a:br>
              <a:rPr lang="en" sz="800">
                <a:solidFill>
                  <a:schemeClr val="dk1"/>
                </a:solidFill>
                <a:latin typeface="Questrial"/>
                <a:ea typeface="Questrial"/>
                <a:cs typeface="Questrial"/>
                <a:sym typeface="Questrial"/>
              </a:rPr>
            </a:br>
            <a:endParaRPr sz="800">
              <a:solidFill>
                <a:srgbClr val="757070"/>
              </a:solidFill>
              <a:latin typeface="Questrial"/>
              <a:ea typeface="Questrial"/>
              <a:cs typeface="Questrial"/>
              <a:sym typeface="Questrial"/>
            </a:endParaRPr>
          </a:p>
        </p:txBody>
      </p:sp>
      <p:pic>
        <p:nvPicPr>
          <p:cNvPr id="416" name="Google Shape;416;p53"/>
          <p:cNvPicPr preferRelativeResize="0"/>
          <p:nvPr/>
        </p:nvPicPr>
        <p:blipFill rotWithShape="1">
          <a:blip r:embed="rId2">
            <a:alphaModFix/>
          </a:blip>
          <a:srcRect b="0" l="0" r="0" t="0"/>
          <a:stretch/>
        </p:blipFill>
        <p:spPr>
          <a:xfrm>
            <a:off x="123088" y="4797475"/>
            <a:ext cx="1221265" cy="346025"/>
          </a:xfrm>
          <a:prstGeom prst="rect">
            <a:avLst/>
          </a:prstGeom>
          <a:noFill/>
          <a:ln>
            <a:noFill/>
          </a:ln>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White Stats">
  <p:cSld name="White Stats">
    <p:spTree>
      <p:nvGrpSpPr>
        <p:cNvPr id="417" name="Shape 417"/>
        <p:cNvGrpSpPr/>
        <p:nvPr/>
      </p:nvGrpSpPr>
      <p:grpSpPr>
        <a:xfrm>
          <a:off x="0" y="0"/>
          <a:ext cx="0" cy="0"/>
          <a:chOff x="0" y="0"/>
          <a:chExt cx="0" cy="0"/>
        </a:xfrm>
      </p:grpSpPr>
      <p:sp>
        <p:nvSpPr>
          <p:cNvPr id="418" name="Google Shape;418;p54"/>
          <p:cNvSpPr txBox="1"/>
          <p:nvPr/>
        </p:nvSpPr>
        <p:spPr>
          <a:xfrm>
            <a:off x="7508255" y="4886628"/>
            <a:ext cx="1237121" cy="167719"/>
          </a:xfrm>
          <a:prstGeom prst="rect">
            <a:avLst/>
          </a:prstGeom>
          <a:noFill/>
          <a:ln>
            <a:noFill/>
          </a:ln>
        </p:spPr>
        <p:txBody>
          <a:bodyPr anchorCtr="0" anchor="t" bIns="19025" lIns="19025" spcFirstLastPara="1" rIns="19025" wrap="square" tIns="19025">
            <a:noAutofit/>
          </a:bodyPr>
          <a:lstStyle/>
          <a:p>
            <a:pPr indent="0" lvl="0" marL="0" marR="0" rtl="0" algn="r">
              <a:spcBef>
                <a:spcPts val="0"/>
              </a:spcBef>
              <a:spcAft>
                <a:spcPts val="0"/>
              </a:spcAft>
              <a:buNone/>
            </a:pPr>
            <a:fld id="{00000000-1234-1234-1234-123412341234}" type="slidenum">
              <a:rPr lang="en" sz="800">
                <a:solidFill>
                  <a:srgbClr val="757070"/>
                </a:solidFill>
                <a:latin typeface="Questrial"/>
                <a:ea typeface="Questrial"/>
                <a:cs typeface="Questrial"/>
                <a:sym typeface="Questrial"/>
              </a:rPr>
              <a:t>‹#›</a:t>
            </a:fld>
            <a:endParaRPr sz="800">
              <a:solidFill>
                <a:srgbClr val="757070"/>
              </a:solidFill>
              <a:latin typeface="Questrial"/>
              <a:ea typeface="Questrial"/>
              <a:cs typeface="Questrial"/>
              <a:sym typeface="Questrial"/>
            </a:endParaRPr>
          </a:p>
        </p:txBody>
      </p:sp>
      <p:sp>
        <p:nvSpPr>
          <p:cNvPr id="419" name="Google Shape;419;p54"/>
          <p:cNvSpPr txBox="1"/>
          <p:nvPr>
            <p:ph type="title"/>
          </p:nvPr>
        </p:nvSpPr>
        <p:spPr>
          <a:xfrm>
            <a:off x="342990" y="54584"/>
            <a:ext cx="8390440" cy="570109"/>
          </a:xfrm>
          <a:prstGeom prst="rect">
            <a:avLst/>
          </a:prstGeom>
          <a:noFill/>
          <a:ln>
            <a:noFill/>
          </a:ln>
        </p:spPr>
        <p:txBody>
          <a:bodyPr anchorCtr="0" anchor="b" bIns="68575" lIns="68575" spcFirstLastPara="1" rIns="68575" wrap="square" tIns="68575"/>
          <a:lstStyle>
            <a:lvl1pPr lvl="0" marR="0" rtl="0" algn="l">
              <a:lnSpc>
                <a:spcPct val="90000"/>
              </a:lnSpc>
              <a:spcBef>
                <a:spcPts val="0"/>
              </a:spcBef>
              <a:spcAft>
                <a:spcPts val="0"/>
              </a:spcAft>
              <a:buClr>
                <a:srgbClr val="193B5C"/>
              </a:buClr>
              <a:buSzPts val="3600"/>
              <a:buFont typeface="Lato Hairline"/>
              <a:buNone/>
              <a:defRPr b="1" i="0" sz="2500" u="none" cap="none" strike="noStrike">
                <a:solidFill>
                  <a:srgbClr val="193B5C"/>
                </a:solidFill>
                <a:latin typeface="Questrial"/>
                <a:ea typeface="Questrial"/>
                <a:cs typeface="Questrial"/>
                <a:sym typeface="Questrial"/>
              </a:defRPr>
            </a:lvl1pPr>
            <a:lvl2pPr lvl="1">
              <a:spcBef>
                <a:spcPts val="0"/>
              </a:spcBef>
              <a:spcAft>
                <a:spcPts val="0"/>
              </a:spcAft>
              <a:buSzPts val="3600"/>
              <a:buFont typeface="Lato Hairline"/>
              <a:buNone/>
              <a:defRPr sz="1400">
                <a:latin typeface="Lato Hairline"/>
                <a:ea typeface="Lato Hairline"/>
                <a:cs typeface="Lato Hairline"/>
                <a:sym typeface="Lato Hairline"/>
              </a:defRPr>
            </a:lvl2pPr>
            <a:lvl3pPr lvl="2">
              <a:spcBef>
                <a:spcPts val="0"/>
              </a:spcBef>
              <a:spcAft>
                <a:spcPts val="0"/>
              </a:spcAft>
              <a:buSzPts val="3600"/>
              <a:buFont typeface="Lato Hairline"/>
              <a:buNone/>
              <a:defRPr sz="1400">
                <a:latin typeface="Lato Hairline"/>
                <a:ea typeface="Lato Hairline"/>
                <a:cs typeface="Lato Hairline"/>
                <a:sym typeface="Lato Hairline"/>
              </a:defRPr>
            </a:lvl3pPr>
            <a:lvl4pPr lvl="3">
              <a:spcBef>
                <a:spcPts val="0"/>
              </a:spcBef>
              <a:spcAft>
                <a:spcPts val="0"/>
              </a:spcAft>
              <a:buSzPts val="3600"/>
              <a:buFont typeface="Lato Hairline"/>
              <a:buNone/>
              <a:defRPr sz="1400">
                <a:latin typeface="Lato Hairline"/>
                <a:ea typeface="Lato Hairline"/>
                <a:cs typeface="Lato Hairline"/>
                <a:sym typeface="Lato Hairline"/>
              </a:defRPr>
            </a:lvl4pPr>
            <a:lvl5pPr lvl="4">
              <a:spcBef>
                <a:spcPts val="0"/>
              </a:spcBef>
              <a:spcAft>
                <a:spcPts val="0"/>
              </a:spcAft>
              <a:buSzPts val="3600"/>
              <a:buFont typeface="Lato Hairline"/>
              <a:buNone/>
              <a:defRPr sz="1400">
                <a:latin typeface="Lato Hairline"/>
                <a:ea typeface="Lato Hairline"/>
                <a:cs typeface="Lato Hairline"/>
                <a:sym typeface="Lato Hairline"/>
              </a:defRPr>
            </a:lvl5pPr>
            <a:lvl6pPr lvl="5">
              <a:spcBef>
                <a:spcPts val="0"/>
              </a:spcBef>
              <a:spcAft>
                <a:spcPts val="0"/>
              </a:spcAft>
              <a:buSzPts val="3600"/>
              <a:buFont typeface="Lato Hairline"/>
              <a:buNone/>
              <a:defRPr sz="1400">
                <a:latin typeface="Lato Hairline"/>
                <a:ea typeface="Lato Hairline"/>
                <a:cs typeface="Lato Hairline"/>
                <a:sym typeface="Lato Hairline"/>
              </a:defRPr>
            </a:lvl6pPr>
            <a:lvl7pPr lvl="6">
              <a:spcBef>
                <a:spcPts val="0"/>
              </a:spcBef>
              <a:spcAft>
                <a:spcPts val="0"/>
              </a:spcAft>
              <a:buSzPts val="3600"/>
              <a:buFont typeface="Lato Hairline"/>
              <a:buNone/>
              <a:defRPr sz="1400">
                <a:latin typeface="Lato Hairline"/>
                <a:ea typeface="Lato Hairline"/>
                <a:cs typeface="Lato Hairline"/>
                <a:sym typeface="Lato Hairline"/>
              </a:defRPr>
            </a:lvl7pPr>
            <a:lvl8pPr lvl="7">
              <a:spcBef>
                <a:spcPts val="0"/>
              </a:spcBef>
              <a:spcAft>
                <a:spcPts val="0"/>
              </a:spcAft>
              <a:buSzPts val="3600"/>
              <a:buFont typeface="Lato Hairline"/>
              <a:buNone/>
              <a:defRPr sz="1400">
                <a:latin typeface="Lato Hairline"/>
                <a:ea typeface="Lato Hairline"/>
                <a:cs typeface="Lato Hairline"/>
                <a:sym typeface="Lato Hairline"/>
              </a:defRPr>
            </a:lvl8pPr>
            <a:lvl9pPr lvl="8">
              <a:spcBef>
                <a:spcPts val="0"/>
              </a:spcBef>
              <a:spcAft>
                <a:spcPts val="0"/>
              </a:spcAft>
              <a:buSzPts val="3600"/>
              <a:buFont typeface="Lato Hairline"/>
              <a:buNone/>
              <a:defRPr sz="1400">
                <a:latin typeface="Lato Hairline"/>
                <a:ea typeface="Lato Hairline"/>
                <a:cs typeface="Lato Hairline"/>
                <a:sym typeface="Lato Hairline"/>
              </a:defRPr>
            </a:lvl9pPr>
          </a:lstStyle>
          <a:p/>
        </p:txBody>
      </p:sp>
      <p:pic>
        <p:nvPicPr>
          <p:cNvPr id="420" name="Google Shape;420;p54"/>
          <p:cNvPicPr preferRelativeResize="0"/>
          <p:nvPr/>
        </p:nvPicPr>
        <p:blipFill rotWithShape="1">
          <a:blip r:embed="rId2">
            <a:alphaModFix amt="20000"/>
          </a:blip>
          <a:srcRect b="0" l="0" r="0" t="0"/>
          <a:stretch/>
        </p:blipFill>
        <p:spPr>
          <a:xfrm>
            <a:off x="220435" y="624693"/>
            <a:ext cx="8637815" cy="582763"/>
          </a:xfrm>
          <a:prstGeom prst="rect">
            <a:avLst/>
          </a:prstGeom>
          <a:noFill/>
          <a:ln>
            <a:noFill/>
          </a:ln>
        </p:spPr>
      </p:pic>
      <p:sp>
        <p:nvSpPr>
          <p:cNvPr id="421" name="Google Shape;421;p54"/>
          <p:cNvSpPr/>
          <p:nvPr/>
        </p:nvSpPr>
        <p:spPr>
          <a:xfrm>
            <a:off x="898148" y="1541634"/>
            <a:ext cx="1437848" cy="1437848"/>
          </a:xfrm>
          <a:prstGeom prst="ellipse">
            <a:avLst/>
          </a:prstGeom>
          <a:solidFill>
            <a:srgbClr val="F2F2F2">
              <a:alpha val="89803"/>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900">
              <a:solidFill>
                <a:srgbClr val="FFFFFF"/>
              </a:solidFill>
              <a:latin typeface="Open Sans"/>
              <a:ea typeface="Open Sans"/>
              <a:cs typeface="Open Sans"/>
              <a:sym typeface="Open Sans"/>
            </a:endParaRPr>
          </a:p>
        </p:txBody>
      </p:sp>
      <p:sp>
        <p:nvSpPr>
          <p:cNvPr id="422" name="Google Shape;422;p54"/>
          <p:cNvSpPr/>
          <p:nvPr/>
        </p:nvSpPr>
        <p:spPr>
          <a:xfrm flipH="1">
            <a:off x="898148" y="1541634"/>
            <a:ext cx="1437848" cy="1437848"/>
          </a:xfrm>
          <a:prstGeom prst="pie">
            <a:avLst>
              <a:gd fmla="val 3429801" name="adj1"/>
              <a:gd fmla="val 16200000" name="adj2"/>
            </a:avLst>
          </a:prstGeom>
          <a:solidFill>
            <a:srgbClr val="0F2749"/>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900">
              <a:solidFill>
                <a:srgbClr val="FFFFFF"/>
              </a:solidFill>
              <a:latin typeface="Open Sans"/>
              <a:ea typeface="Open Sans"/>
              <a:cs typeface="Open Sans"/>
              <a:sym typeface="Open Sans"/>
            </a:endParaRPr>
          </a:p>
        </p:txBody>
      </p:sp>
      <p:sp>
        <p:nvSpPr>
          <p:cNvPr id="423" name="Google Shape;423;p54"/>
          <p:cNvSpPr/>
          <p:nvPr/>
        </p:nvSpPr>
        <p:spPr>
          <a:xfrm>
            <a:off x="1012859" y="1656345"/>
            <a:ext cx="1208427" cy="1208427"/>
          </a:xfrm>
          <a:prstGeom prst="ellipse">
            <a:avLst/>
          </a:prstGeom>
          <a:solidFill>
            <a:schemeClr val="l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900">
              <a:solidFill>
                <a:schemeClr val="dk1"/>
              </a:solidFill>
              <a:latin typeface="Open Sans"/>
              <a:ea typeface="Open Sans"/>
              <a:cs typeface="Open Sans"/>
              <a:sym typeface="Open Sans"/>
            </a:endParaRPr>
          </a:p>
        </p:txBody>
      </p:sp>
      <p:sp>
        <p:nvSpPr>
          <p:cNvPr id="424" name="Google Shape;424;p54"/>
          <p:cNvSpPr/>
          <p:nvPr/>
        </p:nvSpPr>
        <p:spPr>
          <a:xfrm>
            <a:off x="2846824" y="1541634"/>
            <a:ext cx="1437848" cy="1437848"/>
          </a:xfrm>
          <a:prstGeom prst="ellipse">
            <a:avLst/>
          </a:prstGeom>
          <a:solidFill>
            <a:srgbClr val="F2F2F2">
              <a:alpha val="89803"/>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900">
              <a:solidFill>
                <a:srgbClr val="FFFFFF"/>
              </a:solidFill>
              <a:latin typeface="Open Sans"/>
              <a:ea typeface="Open Sans"/>
              <a:cs typeface="Open Sans"/>
              <a:sym typeface="Open Sans"/>
            </a:endParaRPr>
          </a:p>
        </p:txBody>
      </p:sp>
      <p:sp>
        <p:nvSpPr>
          <p:cNvPr id="425" name="Google Shape;425;p54"/>
          <p:cNvSpPr/>
          <p:nvPr/>
        </p:nvSpPr>
        <p:spPr>
          <a:xfrm flipH="1">
            <a:off x="2846824" y="1541634"/>
            <a:ext cx="1437848" cy="1437848"/>
          </a:xfrm>
          <a:prstGeom prst="pie">
            <a:avLst>
              <a:gd fmla="val 8092163" name="adj1"/>
              <a:gd fmla="val 16200000" name="adj2"/>
            </a:avLst>
          </a:prstGeom>
          <a:solidFill>
            <a:srgbClr val="EB431C"/>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900">
              <a:solidFill>
                <a:srgbClr val="FFFFFF"/>
              </a:solidFill>
              <a:latin typeface="Open Sans"/>
              <a:ea typeface="Open Sans"/>
              <a:cs typeface="Open Sans"/>
              <a:sym typeface="Open Sans"/>
            </a:endParaRPr>
          </a:p>
        </p:txBody>
      </p:sp>
      <p:sp>
        <p:nvSpPr>
          <p:cNvPr id="426" name="Google Shape;426;p54"/>
          <p:cNvSpPr/>
          <p:nvPr/>
        </p:nvSpPr>
        <p:spPr>
          <a:xfrm>
            <a:off x="2961535" y="1656345"/>
            <a:ext cx="1208427" cy="1208427"/>
          </a:xfrm>
          <a:prstGeom prst="ellipse">
            <a:avLst/>
          </a:prstGeom>
          <a:solidFill>
            <a:schemeClr val="l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900">
              <a:solidFill>
                <a:schemeClr val="dk1"/>
              </a:solidFill>
              <a:latin typeface="Questrial"/>
              <a:ea typeface="Questrial"/>
              <a:cs typeface="Questrial"/>
              <a:sym typeface="Questrial"/>
            </a:endParaRPr>
          </a:p>
        </p:txBody>
      </p:sp>
      <p:sp>
        <p:nvSpPr>
          <p:cNvPr id="427" name="Google Shape;427;p54"/>
          <p:cNvSpPr/>
          <p:nvPr/>
        </p:nvSpPr>
        <p:spPr>
          <a:xfrm>
            <a:off x="4820488" y="1541634"/>
            <a:ext cx="1437848" cy="1437848"/>
          </a:xfrm>
          <a:prstGeom prst="ellipse">
            <a:avLst/>
          </a:prstGeom>
          <a:solidFill>
            <a:srgbClr val="F2F2F2">
              <a:alpha val="89803"/>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900">
              <a:solidFill>
                <a:srgbClr val="FFFFFF"/>
              </a:solidFill>
              <a:latin typeface="Open Sans"/>
              <a:ea typeface="Open Sans"/>
              <a:cs typeface="Open Sans"/>
              <a:sym typeface="Open Sans"/>
            </a:endParaRPr>
          </a:p>
        </p:txBody>
      </p:sp>
      <p:sp>
        <p:nvSpPr>
          <p:cNvPr id="428" name="Google Shape;428;p54"/>
          <p:cNvSpPr/>
          <p:nvPr/>
        </p:nvSpPr>
        <p:spPr>
          <a:xfrm flipH="1">
            <a:off x="4820489" y="1541634"/>
            <a:ext cx="1437848" cy="1437848"/>
          </a:xfrm>
          <a:prstGeom prst="pie">
            <a:avLst>
              <a:gd fmla="val 5327925" name="adj1"/>
              <a:gd fmla="val 16200000" name="adj2"/>
            </a:avLst>
          </a:prstGeom>
          <a:solidFill>
            <a:srgbClr val="6C6F7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900">
              <a:solidFill>
                <a:srgbClr val="FFFFFF"/>
              </a:solidFill>
              <a:latin typeface="Open Sans"/>
              <a:ea typeface="Open Sans"/>
              <a:cs typeface="Open Sans"/>
              <a:sym typeface="Open Sans"/>
            </a:endParaRPr>
          </a:p>
        </p:txBody>
      </p:sp>
      <p:sp>
        <p:nvSpPr>
          <p:cNvPr id="429" name="Google Shape;429;p54"/>
          <p:cNvSpPr/>
          <p:nvPr/>
        </p:nvSpPr>
        <p:spPr>
          <a:xfrm>
            <a:off x="4935199" y="1656345"/>
            <a:ext cx="1208427" cy="1208427"/>
          </a:xfrm>
          <a:prstGeom prst="ellipse">
            <a:avLst/>
          </a:prstGeom>
          <a:solidFill>
            <a:schemeClr val="l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900">
              <a:solidFill>
                <a:schemeClr val="dk1"/>
              </a:solidFill>
              <a:latin typeface="Open Sans"/>
              <a:ea typeface="Open Sans"/>
              <a:cs typeface="Open Sans"/>
              <a:sym typeface="Open Sans"/>
            </a:endParaRPr>
          </a:p>
        </p:txBody>
      </p:sp>
      <p:sp>
        <p:nvSpPr>
          <p:cNvPr id="430" name="Google Shape;430;p54"/>
          <p:cNvSpPr/>
          <p:nvPr/>
        </p:nvSpPr>
        <p:spPr>
          <a:xfrm>
            <a:off x="6796883" y="1541634"/>
            <a:ext cx="1437848" cy="1437848"/>
          </a:xfrm>
          <a:prstGeom prst="ellipse">
            <a:avLst/>
          </a:prstGeom>
          <a:solidFill>
            <a:srgbClr val="F2F2F2">
              <a:alpha val="89803"/>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900">
              <a:solidFill>
                <a:srgbClr val="FFFFFF"/>
              </a:solidFill>
              <a:latin typeface="Open Sans"/>
              <a:ea typeface="Open Sans"/>
              <a:cs typeface="Open Sans"/>
              <a:sym typeface="Open Sans"/>
            </a:endParaRPr>
          </a:p>
        </p:txBody>
      </p:sp>
      <p:sp>
        <p:nvSpPr>
          <p:cNvPr id="431" name="Google Shape;431;p54"/>
          <p:cNvSpPr/>
          <p:nvPr/>
        </p:nvSpPr>
        <p:spPr>
          <a:xfrm flipH="1">
            <a:off x="6796883" y="1541634"/>
            <a:ext cx="1437848" cy="1437848"/>
          </a:xfrm>
          <a:prstGeom prst="pie">
            <a:avLst>
              <a:gd fmla="val 19416485" name="adj1"/>
              <a:gd fmla="val 16200000" name="adj2"/>
            </a:avLst>
          </a:prstGeom>
          <a:solidFill>
            <a:srgbClr val="28ABE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900">
              <a:solidFill>
                <a:srgbClr val="FFFFFF"/>
              </a:solidFill>
              <a:latin typeface="Open Sans"/>
              <a:ea typeface="Open Sans"/>
              <a:cs typeface="Open Sans"/>
              <a:sym typeface="Open Sans"/>
            </a:endParaRPr>
          </a:p>
        </p:txBody>
      </p:sp>
      <p:sp>
        <p:nvSpPr>
          <p:cNvPr id="432" name="Google Shape;432;p54"/>
          <p:cNvSpPr/>
          <p:nvPr/>
        </p:nvSpPr>
        <p:spPr>
          <a:xfrm>
            <a:off x="6911595" y="1656345"/>
            <a:ext cx="1208427" cy="1208427"/>
          </a:xfrm>
          <a:prstGeom prst="ellipse">
            <a:avLst/>
          </a:prstGeom>
          <a:solidFill>
            <a:schemeClr val="l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900">
              <a:solidFill>
                <a:schemeClr val="dk1"/>
              </a:solidFill>
              <a:latin typeface="Open Sans"/>
              <a:ea typeface="Open Sans"/>
              <a:cs typeface="Open Sans"/>
              <a:sym typeface="Open Sans"/>
            </a:endParaRPr>
          </a:p>
        </p:txBody>
      </p:sp>
      <p:sp>
        <p:nvSpPr>
          <p:cNvPr id="433" name="Google Shape;433;p54"/>
          <p:cNvSpPr txBox="1"/>
          <p:nvPr/>
        </p:nvSpPr>
        <p:spPr>
          <a:xfrm>
            <a:off x="3367978" y="2179955"/>
            <a:ext cx="453249" cy="197987"/>
          </a:xfrm>
          <a:prstGeom prst="rect">
            <a:avLst/>
          </a:prstGeom>
          <a:noFill/>
          <a:ln>
            <a:noFill/>
          </a:ln>
        </p:spPr>
        <p:txBody>
          <a:bodyPr anchorCtr="0" anchor="t" bIns="0" lIns="0" spcFirstLastPara="1" rIns="0" wrap="square" tIns="0">
            <a:noAutofit/>
          </a:bodyPr>
          <a:lstStyle/>
          <a:p>
            <a:pPr indent="0" lvl="0" marL="0" marR="0" rtl="0" algn="ctr">
              <a:lnSpc>
                <a:spcPct val="77791"/>
              </a:lnSpc>
              <a:spcBef>
                <a:spcPts val="0"/>
              </a:spcBef>
              <a:spcAft>
                <a:spcPts val="0"/>
              </a:spcAft>
              <a:buNone/>
            </a:pPr>
            <a:r>
              <a:rPr b="1" lang="en" sz="1800">
                <a:solidFill>
                  <a:srgbClr val="EB431C"/>
                </a:solidFill>
                <a:latin typeface="Calibri"/>
                <a:ea typeface="Calibri"/>
                <a:cs typeface="Calibri"/>
                <a:sym typeface="Calibri"/>
              </a:rPr>
              <a:t>37 %</a:t>
            </a:r>
            <a:endParaRPr sz="1100"/>
          </a:p>
        </p:txBody>
      </p:sp>
      <p:sp>
        <p:nvSpPr>
          <p:cNvPr id="434" name="Google Shape;434;p54"/>
          <p:cNvSpPr txBox="1"/>
          <p:nvPr/>
        </p:nvSpPr>
        <p:spPr>
          <a:xfrm>
            <a:off x="5304372" y="2179955"/>
            <a:ext cx="527789" cy="196304"/>
          </a:xfrm>
          <a:prstGeom prst="rect">
            <a:avLst/>
          </a:prstGeom>
          <a:noFill/>
          <a:ln>
            <a:noFill/>
          </a:ln>
        </p:spPr>
        <p:txBody>
          <a:bodyPr anchorCtr="0" anchor="t" bIns="0" lIns="0" spcFirstLastPara="1" rIns="0" wrap="square" tIns="0">
            <a:noAutofit/>
          </a:bodyPr>
          <a:lstStyle/>
          <a:p>
            <a:pPr indent="0" lvl="0" marL="0" marR="0" rtl="0" algn="ctr">
              <a:lnSpc>
                <a:spcPct val="77791"/>
              </a:lnSpc>
              <a:spcBef>
                <a:spcPts val="0"/>
              </a:spcBef>
              <a:spcAft>
                <a:spcPts val="0"/>
              </a:spcAft>
              <a:buNone/>
            </a:pPr>
            <a:r>
              <a:rPr b="1" lang="en" sz="1800">
                <a:solidFill>
                  <a:srgbClr val="3A3838"/>
                </a:solidFill>
                <a:latin typeface="Questrial"/>
                <a:ea typeface="Questrial"/>
                <a:cs typeface="Questrial"/>
                <a:sym typeface="Questrial"/>
              </a:rPr>
              <a:t>50 %</a:t>
            </a:r>
            <a:endParaRPr sz="1100"/>
          </a:p>
        </p:txBody>
      </p:sp>
      <p:sp>
        <p:nvSpPr>
          <p:cNvPr id="435" name="Google Shape;435;p54"/>
          <p:cNvSpPr txBox="1"/>
          <p:nvPr/>
        </p:nvSpPr>
        <p:spPr>
          <a:xfrm>
            <a:off x="7268638" y="2179955"/>
            <a:ext cx="527789" cy="196304"/>
          </a:xfrm>
          <a:prstGeom prst="rect">
            <a:avLst/>
          </a:prstGeom>
          <a:noFill/>
          <a:ln>
            <a:noFill/>
          </a:ln>
        </p:spPr>
        <p:txBody>
          <a:bodyPr anchorCtr="0" anchor="t" bIns="0" lIns="0" spcFirstLastPara="1" rIns="0" wrap="square" tIns="0">
            <a:noAutofit/>
          </a:bodyPr>
          <a:lstStyle/>
          <a:p>
            <a:pPr indent="0" lvl="0" marL="0" marR="0" rtl="0" algn="ctr">
              <a:lnSpc>
                <a:spcPct val="77791"/>
              </a:lnSpc>
              <a:spcBef>
                <a:spcPts val="0"/>
              </a:spcBef>
              <a:spcAft>
                <a:spcPts val="0"/>
              </a:spcAft>
              <a:buNone/>
            </a:pPr>
            <a:r>
              <a:rPr b="1" lang="en" sz="1800">
                <a:solidFill>
                  <a:srgbClr val="28ABE3"/>
                </a:solidFill>
                <a:latin typeface="Questrial"/>
                <a:ea typeface="Questrial"/>
                <a:cs typeface="Questrial"/>
                <a:sym typeface="Questrial"/>
              </a:rPr>
              <a:t>87 %</a:t>
            </a:r>
            <a:endParaRPr sz="1100"/>
          </a:p>
        </p:txBody>
      </p:sp>
      <p:sp>
        <p:nvSpPr>
          <p:cNvPr id="436" name="Google Shape;436;p54"/>
          <p:cNvSpPr txBox="1"/>
          <p:nvPr/>
        </p:nvSpPr>
        <p:spPr>
          <a:xfrm>
            <a:off x="1369905" y="2179955"/>
            <a:ext cx="527789" cy="196304"/>
          </a:xfrm>
          <a:prstGeom prst="rect">
            <a:avLst/>
          </a:prstGeom>
          <a:noFill/>
          <a:ln>
            <a:noFill/>
          </a:ln>
        </p:spPr>
        <p:txBody>
          <a:bodyPr anchorCtr="0" anchor="t" bIns="0" lIns="0" spcFirstLastPara="1" rIns="0" wrap="square" tIns="0">
            <a:noAutofit/>
          </a:bodyPr>
          <a:lstStyle/>
          <a:p>
            <a:pPr indent="0" lvl="0" marL="0" marR="0" rtl="0" algn="ctr">
              <a:lnSpc>
                <a:spcPct val="77791"/>
              </a:lnSpc>
              <a:spcBef>
                <a:spcPts val="0"/>
              </a:spcBef>
              <a:spcAft>
                <a:spcPts val="0"/>
              </a:spcAft>
              <a:buNone/>
            </a:pPr>
            <a:r>
              <a:rPr b="1" lang="en" sz="1800">
                <a:solidFill>
                  <a:srgbClr val="193B5C"/>
                </a:solidFill>
                <a:latin typeface="Questrial"/>
                <a:ea typeface="Questrial"/>
                <a:cs typeface="Questrial"/>
                <a:sym typeface="Questrial"/>
              </a:rPr>
              <a:t>67 %</a:t>
            </a:r>
            <a:endParaRPr sz="1100"/>
          </a:p>
        </p:txBody>
      </p:sp>
      <p:sp>
        <p:nvSpPr>
          <p:cNvPr id="437" name="Google Shape;437;p54"/>
          <p:cNvSpPr txBox="1"/>
          <p:nvPr>
            <p:ph idx="1" type="body"/>
          </p:nvPr>
        </p:nvSpPr>
        <p:spPr>
          <a:xfrm>
            <a:off x="941296" y="3534331"/>
            <a:ext cx="1385041" cy="353183"/>
          </a:xfrm>
          <a:prstGeom prst="rect">
            <a:avLst/>
          </a:prstGeom>
          <a:noFill/>
          <a:ln>
            <a:noFill/>
          </a:ln>
        </p:spPr>
        <p:txBody>
          <a:bodyPr anchorCtr="0" anchor="t" bIns="34275" lIns="68575" spcFirstLastPara="1" rIns="68575" wrap="square" tIns="34275"/>
          <a:lstStyle>
            <a:lvl1pPr indent="-228600" lvl="0" marL="457200" marR="0" rtl="0" algn="ctr">
              <a:lnSpc>
                <a:spcPct val="90000"/>
              </a:lnSpc>
              <a:spcBef>
                <a:spcPts val="800"/>
              </a:spcBef>
              <a:spcAft>
                <a:spcPts val="0"/>
              </a:spcAft>
              <a:buClr>
                <a:srgbClr val="3A3838"/>
              </a:buClr>
              <a:buSzPts val="1100"/>
              <a:buFont typeface="Arial"/>
              <a:buNone/>
              <a:defRPr b="0" i="0" sz="1100" u="none" cap="none" strike="noStrike">
                <a:solidFill>
                  <a:srgbClr val="3A3838"/>
                </a:solidFill>
                <a:latin typeface="Questrial"/>
                <a:ea typeface="Questrial"/>
                <a:cs typeface="Questrial"/>
                <a:sym typeface="Questrial"/>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Questrial"/>
                <a:ea typeface="Questrial"/>
                <a:cs typeface="Questrial"/>
                <a:sym typeface="Questrial"/>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Questrial"/>
                <a:ea typeface="Questrial"/>
                <a:cs typeface="Questrial"/>
                <a:sym typeface="Questrial"/>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estrial"/>
                <a:ea typeface="Questrial"/>
                <a:cs typeface="Questrial"/>
                <a:sym typeface="Questrial"/>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estrial"/>
                <a:ea typeface="Questrial"/>
                <a:cs typeface="Questrial"/>
                <a:sym typeface="Quest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438" name="Google Shape;438;p54"/>
          <p:cNvSpPr txBox="1"/>
          <p:nvPr>
            <p:ph idx="2" type="body"/>
          </p:nvPr>
        </p:nvSpPr>
        <p:spPr>
          <a:xfrm>
            <a:off x="2892445" y="3534331"/>
            <a:ext cx="1385041" cy="353183"/>
          </a:xfrm>
          <a:prstGeom prst="rect">
            <a:avLst/>
          </a:prstGeom>
          <a:noFill/>
          <a:ln>
            <a:noFill/>
          </a:ln>
        </p:spPr>
        <p:txBody>
          <a:bodyPr anchorCtr="0" anchor="t" bIns="34275" lIns="68575" spcFirstLastPara="1" rIns="68575" wrap="square" tIns="34275"/>
          <a:lstStyle>
            <a:lvl1pPr indent="-228600" lvl="0" marL="457200" marR="0" rtl="0" algn="ctr">
              <a:lnSpc>
                <a:spcPct val="90000"/>
              </a:lnSpc>
              <a:spcBef>
                <a:spcPts val="800"/>
              </a:spcBef>
              <a:spcAft>
                <a:spcPts val="0"/>
              </a:spcAft>
              <a:buClr>
                <a:srgbClr val="3A3838"/>
              </a:buClr>
              <a:buSzPts val="1100"/>
              <a:buFont typeface="Arial"/>
              <a:buNone/>
              <a:defRPr b="0" i="0" sz="1100" u="none" cap="none" strike="noStrike">
                <a:solidFill>
                  <a:srgbClr val="3A3838"/>
                </a:solidFill>
                <a:latin typeface="Questrial"/>
                <a:ea typeface="Questrial"/>
                <a:cs typeface="Questrial"/>
                <a:sym typeface="Questrial"/>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Questrial"/>
                <a:ea typeface="Questrial"/>
                <a:cs typeface="Questrial"/>
                <a:sym typeface="Questrial"/>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Questrial"/>
                <a:ea typeface="Questrial"/>
                <a:cs typeface="Questrial"/>
                <a:sym typeface="Questrial"/>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estrial"/>
                <a:ea typeface="Questrial"/>
                <a:cs typeface="Questrial"/>
                <a:sym typeface="Questrial"/>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estrial"/>
                <a:ea typeface="Questrial"/>
                <a:cs typeface="Questrial"/>
                <a:sym typeface="Quest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439" name="Google Shape;439;p54"/>
          <p:cNvSpPr txBox="1"/>
          <p:nvPr>
            <p:ph idx="3" type="body"/>
          </p:nvPr>
        </p:nvSpPr>
        <p:spPr>
          <a:xfrm>
            <a:off x="4891890" y="3534331"/>
            <a:ext cx="1385041" cy="353183"/>
          </a:xfrm>
          <a:prstGeom prst="rect">
            <a:avLst/>
          </a:prstGeom>
          <a:noFill/>
          <a:ln>
            <a:noFill/>
          </a:ln>
        </p:spPr>
        <p:txBody>
          <a:bodyPr anchorCtr="0" anchor="t" bIns="34275" lIns="68575" spcFirstLastPara="1" rIns="68575" wrap="square" tIns="34275"/>
          <a:lstStyle>
            <a:lvl1pPr indent="-228600" lvl="0" marL="457200" marR="0" rtl="0" algn="ctr">
              <a:lnSpc>
                <a:spcPct val="90000"/>
              </a:lnSpc>
              <a:spcBef>
                <a:spcPts val="800"/>
              </a:spcBef>
              <a:spcAft>
                <a:spcPts val="0"/>
              </a:spcAft>
              <a:buClr>
                <a:srgbClr val="3A3838"/>
              </a:buClr>
              <a:buSzPts val="1100"/>
              <a:buFont typeface="Arial"/>
              <a:buNone/>
              <a:defRPr b="0" i="0" sz="1100" u="none" cap="none" strike="noStrike">
                <a:solidFill>
                  <a:srgbClr val="3A3838"/>
                </a:solidFill>
                <a:latin typeface="Questrial"/>
                <a:ea typeface="Questrial"/>
                <a:cs typeface="Questrial"/>
                <a:sym typeface="Questrial"/>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Questrial"/>
                <a:ea typeface="Questrial"/>
                <a:cs typeface="Questrial"/>
                <a:sym typeface="Questrial"/>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Questrial"/>
                <a:ea typeface="Questrial"/>
                <a:cs typeface="Questrial"/>
                <a:sym typeface="Questrial"/>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estrial"/>
                <a:ea typeface="Questrial"/>
                <a:cs typeface="Questrial"/>
                <a:sym typeface="Questrial"/>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estrial"/>
                <a:ea typeface="Questrial"/>
                <a:cs typeface="Questrial"/>
                <a:sym typeface="Quest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440" name="Google Shape;440;p54"/>
          <p:cNvSpPr txBox="1"/>
          <p:nvPr>
            <p:ph idx="4" type="body"/>
          </p:nvPr>
        </p:nvSpPr>
        <p:spPr>
          <a:xfrm>
            <a:off x="6862358" y="3534331"/>
            <a:ext cx="1385041" cy="353183"/>
          </a:xfrm>
          <a:prstGeom prst="rect">
            <a:avLst/>
          </a:prstGeom>
          <a:noFill/>
          <a:ln>
            <a:noFill/>
          </a:ln>
        </p:spPr>
        <p:txBody>
          <a:bodyPr anchorCtr="0" anchor="t" bIns="34275" lIns="68575" spcFirstLastPara="1" rIns="68575" wrap="square" tIns="34275"/>
          <a:lstStyle>
            <a:lvl1pPr indent="-228600" lvl="0" marL="457200" marR="0" rtl="0" algn="ctr">
              <a:lnSpc>
                <a:spcPct val="90000"/>
              </a:lnSpc>
              <a:spcBef>
                <a:spcPts val="800"/>
              </a:spcBef>
              <a:spcAft>
                <a:spcPts val="0"/>
              </a:spcAft>
              <a:buClr>
                <a:srgbClr val="3A3838"/>
              </a:buClr>
              <a:buSzPts val="1100"/>
              <a:buFont typeface="Arial"/>
              <a:buNone/>
              <a:defRPr b="0" i="0" sz="1100" u="none" cap="none" strike="noStrike">
                <a:solidFill>
                  <a:srgbClr val="3A3838"/>
                </a:solidFill>
                <a:latin typeface="Questrial"/>
                <a:ea typeface="Questrial"/>
                <a:cs typeface="Questrial"/>
                <a:sym typeface="Questrial"/>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Questrial"/>
                <a:ea typeface="Questrial"/>
                <a:cs typeface="Questrial"/>
                <a:sym typeface="Questrial"/>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Questrial"/>
                <a:ea typeface="Questrial"/>
                <a:cs typeface="Questrial"/>
                <a:sym typeface="Questrial"/>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estrial"/>
                <a:ea typeface="Questrial"/>
                <a:cs typeface="Questrial"/>
                <a:sym typeface="Questrial"/>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estrial"/>
                <a:ea typeface="Questrial"/>
                <a:cs typeface="Questrial"/>
                <a:sym typeface="Quest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441" name="Google Shape;441;p54"/>
          <p:cNvSpPr txBox="1"/>
          <p:nvPr>
            <p:ph idx="5" type="body"/>
          </p:nvPr>
        </p:nvSpPr>
        <p:spPr>
          <a:xfrm>
            <a:off x="941296" y="3264763"/>
            <a:ext cx="1385041" cy="238328"/>
          </a:xfrm>
          <a:prstGeom prst="rect">
            <a:avLst/>
          </a:prstGeom>
          <a:noFill/>
          <a:ln>
            <a:noFill/>
          </a:ln>
        </p:spPr>
        <p:txBody>
          <a:bodyPr anchorCtr="0" anchor="t" bIns="34275" lIns="68575" spcFirstLastPara="1" rIns="68575" wrap="square" tIns="34275"/>
          <a:lstStyle>
            <a:lvl1pPr indent="-228600" lvl="0" marL="457200" marR="0" rtl="0" algn="ctr">
              <a:lnSpc>
                <a:spcPct val="90000"/>
              </a:lnSpc>
              <a:spcBef>
                <a:spcPts val="800"/>
              </a:spcBef>
              <a:spcAft>
                <a:spcPts val="0"/>
              </a:spcAft>
              <a:buClr>
                <a:srgbClr val="193B5C"/>
              </a:buClr>
              <a:buSzPts val="1100"/>
              <a:buFont typeface="Arial"/>
              <a:buNone/>
              <a:defRPr b="1" i="0" sz="1100" u="none" cap="none" strike="noStrike">
                <a:solidFill>
                  <a:srgbClr val="193B5C"/>
                </a:solidFill>
                <a:latin typeface="Questrial"/>
                <a:ea typeface="Questrial"/>
                <a:cs typeface="Questrial"/>
                <a:sym typeface="Questrial"/>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Questrial"/>
                <a:ea typeface="Questrial"/>
                <a:cs typeface="Questrial"/>
                <a:sym typeface="Questrial"/>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Questrial"/>
                <a:ea typeface="Questrial"/>
                <a:cs typeface="Questrial"/>
                <a:sym typeface="Questrial"/>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estrial"/>
                <a:ea typeface="Questrial"/>
                <a:cs typeface="Questrial"/>
                <a:sym typeface="Questrial"/>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estrial"/>
                <a:ea typeface="Questrial"/>
                <a:cs typeface="Questrial"/>
                <a:sym typeface="Quest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442" name="Google Shape;442;p54"/>
          <p:cNvSpPr txBox="1"/>
          <p:nvPr>
            <p:ph idx="6" type="body"/>
          </p:nvPr>
        </p:nvSpPr>
        <p:spPr>
          <a:xfrm>
            <a:off x="2897096" y="3264763"/>
            <a:ext cx="1385041" cy="238328"/>
          </a:xfrm>
          <a:prstGeom prst="rect">
            <a:avLst/>
          </a:prstGeom>
          <a:noFill/>
          <a:ln>
            <a:noFill/>
          </a:ln>
        </p:spPr>
        <p:txBody>
          <a:bodyPr anchorCtr="0" anchor="t" bIns="34275" lIns="68575" spcFirstLastPara="1" rIns="68575" wrap="square" tIns="34275"/>
          <a:lstStyle>
            <a:lvl1pPr indent="-228600" lvl="0" marL="457200" marR="0" rtl="0" algn="ctr">
              <a:lnSpc>
                <a:spcPct val="90000"/>
              </a:lnSpc>
              <a:spcBef>
                <a:spcPts val="800"/>
              </a:spcBef>
              <a:spcAft>
                <a:spcPts val="0"/>
              </a:spcAft>
              <a:buClr>
                <a:srgbClr val="193B5C"/>
              </a:buClr>
              <a:buSzPts val="1100"/>
              <a:buFont typeface="Arial"/>
              <a:buNone/>
              <a:defRPr b="1" i="0" sz="1100" u="none" cap="none" strike="noStrike">
                <a:solidFill>
                  <a:srgbClr val="193B5C"/>
                </a:solidFill>
                <a:latin typeface="Questrial"/>
                <a:ea typeface="Questrial"/>
                <a:cs typeface="Questrial"/>
                <a:sym typeface="Questrial"/>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Questrial"/>
                <a:ea typeface="Questrial"/>
                <a:cs typeface="Questrial"/>
                <a:sym typeface="Questrial"/>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Questrial"/>
                <a:ea typeface="Questrial"/>
                <a:cs typeface="Questrial"/>
                <a:sym typeface="Questrial"/>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estrial"/>
                <a:ea typeface="Questrial"/>
                <a:cs typeface="Questrial"/>
                <a:sym typeface="Questrial"/>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estrial"/>
                <a:ea typeface="Questrial"/>
                <a:cs typeface="Questrial"/>
                <a:sym typeface="Quest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443" name="Google Shape;443;p54"/>
          <p:cNvSpPr txBox="1"/>
          <p:nvPr>
            <p:ph idx="7" type="body"/>
          </p:nvPr>
        </p:nvSpPr>
        <p:spPr>
          <a:xfrm>
            <a:off x="4890995" y="3264763"/>
            <a:ext cx="1385041" cy="238328"/>
          </a:xfrm>
          <a:prstGeom prst="rect">
            <a:avLst/>
          </a:prstGeom>
          <a:noFill/>
          <a:ln>
            <a:noFill/>
          </a:ln>
        </p:spPr>
        <p:txBody>
          <a:bodyPr anchorCtr="0" anchor="t" bIns="34275" lIns="68575" spcFirstLastPara="1" rIns="68575" wrap="square" tIns="34275"/>
          <a:lstStyle>
            <a:lvl1pPr indent="-228600" lvl="0" marL="457200" marR="0" rtl="0" algn="ctr">
              <a:lnSpc>
                <a:spcPct val="90000"/>
              </a:lnSpc>
              <a:spcBef>
                <a:spcPts val="800"/>
              </a:spcBef>
              <a:spcAft>
                <a:spcPts val="0"/>
              </a:spcAft>
              <a:buClr>
                <a:srgbClr val="193B5C"/>
              </a:buClr>
              <a:buSzPts val="1100"/>
              <a:buFont typeface="Arial"/>
              <a:buNone/>
              <a:defRPr b="1" i="0" sz="1100" u="none" cap="none" strike="noStrike">
                <a:solidFill>
                  <a:srgbClr val="193B5C"/>
                </a:solidFill>
                <a:latin typeface="Questrial"/>
                <a:ea typeface="Questrial"/>
                <a:cs typeface="Questrial"/>
                <a:sym typeface="Questrial"/>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Questrial"/>
                <a:ea typeface="Questrial"/>
                <a:cs typeface="Questrial"/>
                <a:sym typeface="Questrial"/>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Questrial"/>
                <a:ea typeface="Questrial"/>
                <a:cs typeface="Questrial"/>
                <a:sym typeface="Questrial"/>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estrial"/>
                <a:ea typeface="Questrial"/>
                <a:cs typeface="Questrial"/>
                <a:sym typeface="Questrial"/>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estrial"/>
                <a:ea typeface="Questrial"/>
                <a:cs typeface="Questrial"/>
                <a:sym typeface="Quest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444" name="Google Shape;444;p54"/>
          <p:cNvSpPr txBox="1"/>
          <p:nvPr>
            <p:ph idx="8" type="body"/>
          </p:nvPr>
        </p:nvSpPr>
        <p:spPr>
          <a:xfrm>
            <a:off x="6846796" y="3264763"/>
            <a:ext cx="1385041" cy="238328"/>
          </a:xfrm>
          <a:prstGeom prst="rect">
            <a:avLst/>
          </a:prstGeom>
          <a:noFill/>
          <a:ln>
            <a:noFill/>
          </a:ln>
        </p:spPr>
        <p:txBody>
          <a:bodyPr anchorCtr="0" anchor="t" bIns="34275" lIns="68575" spcFirstLastPara="1" rIns="68575" wrap="square" tIns="34275"/>
          <a:lstStyle>
            <a:lvl1pPr indent="-228600" lvl="0" marL="457200" marR="0" rtl="0" algn="ctr">
              <a:lnSpc>
                <a:spcPct val="90000"/>
              </a:lnSpc>
              <a:spcBef>
                <a:spcPts val="800"/>
              </a:spcBef>
              <a:spcAft>
                <a:spcPts val="0"/>
              </a:spcAft>
              <a:buClr>
                <a:srgbClr val="193B5C"/>
              </a:buClr>
              <a:buSzPts val="1100"/>
              <a:buFont typeface="Arial"/>
              <a:buNone/>
              <a:defRPr b="1" i="0" sz="1100" u="none" cap="none" strike="noStrike">
                <a:solidFill>
                  <a:srgbClr val="193B5C"/>
                </a:solidFill>
                <a:latin typeface="Questrial"/>
                <a:ea typeface="Questrial"/>
                <a:cs typeface="Questrial"/>
                <a:sym typeface="Questrial"/>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Questrial"/>
                <a:ea typeface="Questrial"/>
                <a:cs typeface="Questrial"/>
                <a:sym typeface="Questrial"/>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Questrial"/>
                <a:ea typeface="Questrial"/>
                <a:cs typeface="Questrial"/>
                <a:sym typeface="Questrial"/>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estrial"/>
                <a:ea typeface="Questrial"/>
                <a:cs typeface="Questrial"/>
                <a:sym typeface="Questrial"/>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estrial"/>
                <a:ea typeface="Questrial"/>
                <a:cs typeface="Questrial"/>
                <a:sym typeface="Quest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445" name="Google Shape;445;p54"/>
          <p:cNvSpPr txBox="1"/>
          <p:nvPr/>
        </p:nvSpPr>
        <p:spPr>
          <a:xfrm>
            <a:off x="3795563" y="4886628"/>
            <a:ext cx="1405317" cy="167719"/>
          </a:xfrm>
          <a:prstGeom prst="rect">
            <a:avLst/>
          </a:prstGeom>
          <a:noFill/>
          <a:ln>
            <a:noFill/>
          </a:ln>
        </p:spPr>
        <p:txBody>
          <a:bodyPr anchorCtr="0" anchor="t" bIns="19025" lIns="19025" spcFirstLastPara="1" rIns="19025" wrap="square" tIns="19025">
            <a:noAutofit/>
          </a:bodyPr>
          <a:lstStyle/>
          <a:p>
            <a:pPr indent="0" lvl="0" marL="0" marR="0" rtl="0" algn="ctr">
              <a:spcBef>
                <a:spcPts val="0"/>
              </a:spcBef>
              <a:spcAft>
                <a:spcPts val="0"/>
              </a:spcAft>
              <a:buNone/>
            </a:pPr>
            <a:r>
              <a:rPr b="0" i="0" lang="en" sz="800" u="none" strike="noStrike">
                <a:solidFill>
                  <a:schemeClr val="dk1"/>
                </a:solidFill>
                <a:latin typeface="Questrial"/>
                <a:ea typeface="Questrial"/>
                <a:cs typeface="Questrial"/>
                <a:sym typeface="Questrial"/>
              </a:rPr>
              <a:t>Copyright © OASIS Open 2018. Portions copyright LookingGlass Inc. and Symantec Inc. All Rights Reserved</a:t>
            </a:r>
            <a:br>
              <a:rPr lang="en" sz="800">
                <a:solidFill>
                  <a:schemeClr val="dk1"/>
                </a:solidFill>
                <a:latin typeface="Questrial"/>
                <a:ea typeface="Questrial"/>
                <a:cs typeface="Questrial"/>
                <a:sym typeface="Questrial"/>
              </a:rPr>
            </a:br>
            <a:endParaRPr sz="800">
              <a:solidFill>
                <a:srgbClr val="757070"/>
              </a:solidFill>
              <a:latin typeface="Questrial"/>
              <a:ea typeface="Questrial"/>
              <a:cs typeface="Questrial"/>
              <a:sym typeface="Questrial"/>
            </a:endParaRPr>
          </a:p>
        </p:txBody>
      </p:sp>
      <p:pic>
        <p:nvPicPr>
          <p:cNvPr id="446" name="Google Shape;446;p54"/>
          <p:cNvPicPr preferRelativeResize="0"/>
          <p:nvPr/>
        </p:nvPicPr>
        <p:blipFill rotWithShape="1">
          <a:blip r:embed="rId3">
            <a:alphaModFix/>
          </a:blip>
          <a:srcRect b="0" l="0" r="0" t="0"/>
          <a:stretch/>
        </p:blipFill>
        <p:spPr>
          <a:xfrm>
            <a:off x="123088" y="4797475"/>
            <a:ext cx="1221265" cy="346025"/>
          </a:xfrm>
          <a:prstGeom prst="rect">
            <a:avLst/>
          </a:prstGeom>
          <a:noFill/>
          <a:ln>
            <a:noFill/>
          </a:ln>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order Stats">
  <p:cSld name="Border Stats">
    <p:spTree>
      <p:nvGrpSpPr>
        <p:cNvPr id="447" name="Shape 447"/>
        <p:cNvGrpSpPr/>
        <p:nvPr/>
      </p:nvGrpSpPr>
      <p:grpSpPr>
        <a:xfrm>
          <a:off x="0" y="0"/>
          <a:ext cx="0" cy="0"/>
          <a:chOff x="0" y="0"/>
          <a:chExt cx="0" cy="0"/>
        </a:xfrm>
      </p:grpSpPr>
      <p:sp>
        <p:nvSpPr>
          <p:cNvPr id="448" name="Google Shape;448;p55"/>
          <p:cNvSpPr txBox="1"/>
          <p:nvPr>
            <p:ph type="title"/>
          </p:nvPr>
        </p:nvSpPr>
        <p:spPr>
          <a:xfrm>
            <a:off x="342990" y="54584"/>
            <a:ext cx="8390440" cy="570109"/>
          </a:xfrm>
          <a:prstGeom prst="rect">
            <a:avLst/>
          </a:prstGeom>
          <a:noFill/>
          <a:ln>
            <a:noFill/>
          </a:ln>
        </p:spPr>
        <p:txBody>
          <a:bodyPr anchorCtr="0" anchor="b" bIns="68575" lIns="68575" spcFirstLastPara="1" rIns="68575" wrap="square" tIns="68575"/>
          <a:lstStyle>
            <a:lvl1pPr lvl="0" marR="0" rtl="0" algn="l">
              <a:lnSpc>
                <a:spcPct val="90000"/>
              </a:lnSpc>
              <a:spcBef>
                <a:spcPts val="0"/>
              </a:spcBef>
              <a:spcAft>
                <a:spcPts val="0"/>
              </a:spcAft>
              <a:buClr>
                <a:srgbClr val="193B5C"/>
              </a:buClr>
              <a:buSzPts val="3600"/>
              <a:buFont typeface="Lato Hairline"/>
              <a:buNone/>
              <a:defRPr b="1" i="0" sz="2500" u="none" cap="none" strike="noStrike">
                <a:solidFill>
                  <a:srgbClr val="193B5C"/>
                </a:solidFill>
                <a:latin typeface="Questrial"/>
                <a:ea typeface="Questrial"/>
                <a:cs typeface="Questrial"/>
                <a:sym typeface="Questrial"/>
              </a:defRPr>
            </a:lvl1pPr>
            <a:lvl2pPr lvl="1">
              <a:spcBef>
                <a:spcPts val="0"/>
              </a:spcBef>
              <a:spcAft>
                <a:spcPts val="0"/>
              </a:spcAft>
              <a:buSzPts val="3600"/>
              <a:buFont typeface="Lato Hairline"/>
              <a:buNone/>
              <a:defRPr sz="1400">
                <a:latin typeface="Lato Hairline"/>
                <a:ea typeface="Lato Hairline"/>
                <a:cs typeface="Lato Hairline"/>
                <a:sym typeface="Lato Hairline"/>
              </a:defRPr>
            </a:lvl2pPr>
            <a:lvl3pPr lvl="2">
              <a:spcBef>
                <a:spcPts val="0"/>
              </a:spcBef>
              <a:spcAft>
                <a:spcPts val="0"/>
              </a:spcAft>
              <a:buSzPts val="3600"/>
              <a:buFont typeface="Lato Hairline"/>
              <a:buNone/>
              <a:defRPr sz="1400">
                <a:latin typeface="Lato Hairline"/>
                <a:ea typeface="Lato Hairline"/>
                <a:cs typeface="Lato Hairline"/>
                <a:sym typeface="Lato Hairline"/>
              </a:defRPr>
            </a:lvl3pPr>
            <a:lvl4pPr lvl="3">
              <a:spcBef>
                <a:spcPts val="0"/>
              </a:spcBef>
              <a:spcAft>
                <a:spcPts val="0"/>
              </a:spcAft>
              <a:buSzPts val="3600"/>
              <a:buFont typeface="Lato Hairline"/>
              <a:buNone/>
              <a:defRPr sz="1400">
                <a:latin typeface="Lato Hairline"/>
                <a:ea typeface="Lato Hairline"/>
                <a:cs typeface="Lato Hairline"/>
                <a:sym typeface="Lato Hairline"/>
              </a:defRPr>
            </a:lvl4pPr>
            <a:lvl5pPr lvl="4">
              <a:spcBef>
                <a:spcPts val="0"/>
              </a:spcBef>
              <a:spcAft>
                <a:spcPts val="0"/>
              </a:spcAft>
              <a:buSzPts val="3600"/>
              <a:buFont typeface="Lato Hairline"/>
              <a:buNone/>
              <a:defRPr sz="1400">
                <a:latin typeface="Lato Hairline"/>
                <a:ea typeface="Lato Hairline"/>
                <a:cs typeface="Lato Hairline"/>
                <a:sym typeface="Lato Hairline"/>
              </a:defRPr>
            </a:lvl5pPr>
            <a:lvl6pPr lvl="5">
              <a:spcBef>
                <a:spcPts val="0"/>
              </a:spcBef>
              <a:spcAft>
                <a:spcPts val="0"/>
              </a:spcAft>
              <a:buSzPts val="3600"/>
              <a:buFont typeface="Lato Hairline"/>
              <a:buNone/>
              <a:defRPr sz="1400">
                <a:latin typeface="Lato Hairline"/>
                <a:ea typeface="Lato Hairline"/>
                <a:cs typeface="Lato Hairline"/>
                <a:sym typeface="Lato Hairline"/>
              </a:defRPr>
            </a:lvl6pPr>
            <a:lvl7pPr lvl="6">
              <a:spcBef>
                <a:spcPts val="0"/>
              </a:spcBef>
              <a:spcAft>
                <a:spcPts val="0"/>
              </a:spcAft>
              <a:buSzPts val="3600"/>
              <a:buFont typeface="Lato Hairline"/>
              <a:buNone/>
              <a:defRPr sz="1400">
                <a:latin typeface="Lato Hairline"/>
                <a:ea typeface="Lato Hairline"/>
                <a:cs typeface="Lato Hairline"/>
                <a:sym typeface="Lato Hairline"/>
              </a:defRPr>
            </a:lvl7pPr>
            <a:lvl8pPr lvl="7">
              <a:spcBef>
                <a:spcPts val="0"/>
              </a:spcBef>
              <a:spcAft>
                <a:spcPts val="0"/>
              </a:spcAft>
              <a:buSzPts val="3600"/>
              <a:buFont typeface="Lato Hairline"/>
              <a:buNone/>
              <a:defRPr sz="1400">
                <a:latin typeface="Lato Hairline"/>
                <a:ea typeface="Lato Hairline"/>
                <a:cs typeface="Lato Hairline"/>
                <a:sym typeface="Lato Hairline"/>
              </a:defRPr>
            </a:lvl8pPr>
            <a:lvl9pPr lvl="8">
              <a:spcBef>
                <a:spcPts val="0"/>
              </a:spcBef>
              <a:spcAft>
                <a:spcPts val="0"/>
              </a:spcAft>
              <a:buSzPts val="3600"/>
              <a:buFont typeface="Lato Hairline"/>
              <a:buNone/>
              <a:defRPr sz="1400">
                <a:latin typeface="Lato Hairline"/>
                <a:ea typeface="Lato Hairline"/>
                <a:cs typeface="Lato Hairline"/>
                <a:sym typeface="Lato Hairline"/>
              </a:defRPr>
            </a:lvl9pPr>
          </a:lstStyle>
          <a:p/>
        </p:txBody>
      </p:sp>
      <p:pic>
        <p:nvPicPr>
          <p:cNvPr id="449" name="Google Shape;449;p55"/>
          <p:cNvPicPr preferRelativeResize="0"/>
          <p:nvPr/>
        </p:nvPicPr>
        <p:blipFill rotWithShape="1">
          <a:blip r:embed="rId2">
            <a:alphaModFix amt="20000"/>
          </a:blip>
          <a:srcRect b="0" l="0" r="0" t="0"/>
          <a:stretch/>
        </p:blipFill>
        <p:spPr>
          <a:xfrm>
            <a:off x="220435" y="624693"/>
            <a:ext cx="8637815" cy="582763"/>
          </a:xfrm>
          <a:prstGeom prst="rect">
            <a:avLst/>
          </a:prstGeom>
          <a:noFill/>
          <a:ln>
            <a:noFill/>
          </a:ln>
        </p:spPr>
      </p:pic>
      <p:pic>
        <p:nvPicPr>
          <p:cNvPr id="450" name="Google Shape;450;p55"/>
          <p:cNvPicPr preferRelativeResize="0"/>
          <p:nvPr/>
        </p:nvPicPr>
        <p:blipFill rotWithShape="1">
          <a:blip r:embed="rId3">
            <a:alphaModFix/>
          </a:blip>
          <a:srcRect b="38656" l="0" r="0" t="56895"/>
          <a:stretch/>
        </p:blipFill>
        <p:spPr>
          <a:xfrm>
            <a:off x="0" y="4810260"/>
            <a:ext cx="9144001" cy="334484"/>
          </a:xfrm>
          <a:prstGeom prst="rect">
            <a:avLst/>
          </a:prstGeom>
          <a:noFill/>
          <a:ln>
            <a:noFill/>
          </a:ln>
        </p:spPr>
      </p:pic>
      <p:sp>
        <p:nvSpPr>
          <p:cNvPr id="451" name="Google Shape;451;p55"/>
          <p:cNvSpPr txBox="1"/>
          <p:nvPr/>
        </p:nvSpPr>
        <p:spPr>
          <a:xfrm>
            <a:off x="7508255" y="4886628"/>
            <a:ext cx="1237121" cy="167719"/>
          </a:xfrm>
          <a:prstGeom prst="rect">
            <a:avLst/>
          </a:prstGeom>
          <a:noFill/>
          <a:ln>
            <a:noFill/>
          </a:ln>
        </p:spPr>
        <p:txBody>
          <a:bodyPr anchorCtr="0" anchor="t" bIns="19025" lIns="19025" spcFirstLastPara="1" rIns="19025" wrap="square" tIns="19025">
            <a:noAutofit/>
          </a:bodyPr>
          <a:lstStyle/>
          <a:p>
            <a:pPr indent="0" lvl="0" marL="0" marR="0" rtl="0" algn="r">
              <a:spcBef>
                <a:spcPts val="0"/>
              </a:spcBef>
              <a:spcAft>
                <a:spcPts val="0"/>
              </a:spcAft>
              <a:buNone/>
            </a:pPr>
            <a:fld id="{00000000-1234-1234-1234-123412341234}" type="slidenum">
              <a:rPr lang="en" sz="800">
                <a:solidFill>
                  <a:schemeClr val="lt1"/>
                </a:solidFill>
                <a:latin typeface="Questrial"/>
                <a:ea typeface="Questrial"/>
                <a:cs typeface="Questrial"/>
                <a:sym typeface="Questrial"/>
              </a:rPr>
              <a:t>‹#›</a:t>
            </a:fld>
            <a:endParaRPr sz="800">
              <a:solidFill>
                <a:schemeClr val="lt1"/>
              </a:solidFill>
              <a:latin typeface="Questrial"/>
              <a:ea typeface="Questrial"/>
              <a:cs typeface="Questrial"/>
              <a:sym typeface="Questrial"/>
            </a:endParaRPr>
          </a:p>
        </p:txBody>
      </p:sp>
      <p:sp>
        <p:nvSpPr>
          <p:cNvPr id="452" name="Google Shape;452;p55"/>
          <p:cNvSpPr/>
          <p:nvPr/>
        </p:nvSpPr>
        <p:spPr>
          <a:xfrm>
            <a:off x="898148" y="1541634"/>
            <a:ext cx="1437848" cy="1437848"/>
          </a:xfrm>
          <a:prstGeom prst="ellipse">
            <a:avLst/>
          </a:prstGeom>
          <a:solidFill>
            <a:srgbClr val="F2F2F2">
              <a:alpha val="89803"/>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900">
              <a:solidFill>
                <a:srgbClr val="FFFFFF"/>
              </a:solidFill>
              <a:latin typeface="Open Sans"/>
              <a:ea typeface="Open Sans"/>
              <a:cs typeface="Open Sans"/>
              <a:sym typeface="Open Sans"/>
            </a:endParaRPr>
          </a:p>
        </p:txBody>
      </p:sp>
      <p:sp>
        <p:nvSpPr>
          <p:cNvPr id="453" name="Google Shape;453;p55"/>
          <p:cNvSpPr/>
          <p:nvPr/>
        </p:nvSpPr>
        <p:spPr>
          <a:xfrm flipH="1">
            <a:off x="898148" y="1541634"/>
            <a:ext cx="1437848" cy="1437848"/>
          </a:xfrm>
          <a:prstGeom prst="pie">
            <a:avLst>
              <a:gd fmla="val 3429801" name="adj1"/>
              <a:gd fmla="val 16200000" name="adj2"/>
            </a:avLst>
          </a:prstGeom>
          <a:solidFill>
            <a:srgbClr val="0F2749"/>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900">
              <a:solidFill>
                <a:srgbClr val="FFFFFF"/>
              </a:solidFill>
              <a:latin typeface="Open Sans"/>
              <a:ea typeface="Open Sans"/>
              <a:cs typeface="Open Sans"/>
              <a:sym typeface="Open Sans"/>
            </a:endParaRPr>
          </a:p>
        </p:txBody>
      </p:sp>
      <p:sp>
        <p:nvSpPr>
          <p:cNvPr id="454" name="Google Shape;454;p55"/>
          <p:cNvSpPr/>
          <p:nvPr/>
        </p:nvSpPr>
        <p:spPr>
          <a:xfrm>
            <a:off x="1012859" y="1656345"/>
            <a:ext cx="1208427" cy="1208427"/>
          </a:xfrm>
          <a:prstGeom prst="ellipse">
            <a:avLst/>
          </a:prstGeom>
          <a:solidFill>
            <a:schemeClr val="l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900">
              <a:solidFill>
                <a:schemeClr val="dk1"/>
              </a:solidFill>
              <a:latin typeface="Open Sans"/>
              <a:ea typeface="Open Sans"/>
              <a:cs typeface="Open Sans"/>
              <a:sym typeface="Open Sans"/>
            </a:endParaRPr>
          </a:p>
        </p:txBody>
      </p:sp>
      <p:sp>
        <p:nvSpPr>
          <p:cNvPr id="455" name="Google Shape;455;p55"/>
          <p:cNvSpPr/>
          <p:nvPr/>
        </p:nvSpPr>
        <p:spPr>
          <a:xfrm>
            <a:off x="2846824" y="1541634"/>
            <a:ext cx="1437848" cy="1437848"/>
          </a:xfrm>
          <a:prstGeom prst="ellipse">
            <a:avLst/>
          </a:prstGeom>
          <a:solidFill>
            <a:srgbClr val="F2F2F2">
              <a:alpha val="89803"/>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900">
              <a:solidFill>
                <a:srgbClr val="FFFFFF"/>
              </a:solidFill>
              <a:latin typeface="Open Sans"/>
              <a:ea typeface="Open Sans"/>
              <a:cs typeface="Open Sans"/>
              <a:sym typeface="Open Sans"/>
            </a:endParaRPr>
          </a:p>
        </p:txBody>
      </p:sp>
      <p:sp>
        <p:nvSpPr>
          <p:cNvPr id="456" name="Google Shape;456;p55"/>
          <p:cNvSpPr/>
          <p:nvPr/>
        </p:nvSpPr>
        <p:spPr>
          <a:xfrm flipH="1">
            <a:off x="2846824" y="1541634"/>
            <a:ext cx="1437848" cy="1437848"/>
          </a:xfrm>
          <a:prstGeom prst="pie">
            <a:avLst>
              <a:gd fmla="val 8092163" name="adj1"/>
              <a:gd fmla="val 16200000" name="adj2"/>
            </a:avLst>
          </a:prstGeom>
          <a:solidFill>
            <a:srgbClr val="EB431C"/>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900">
              <a:solidFill>
                <a:srgbClr val="FFFFFF"/>
              </a:solidFill>
              <a:latin typeface="Open Sans"/>
              <a:ea typeface="Open Sans"/>
              <a:cs typeface="Open Sans"/>
              <a:sym typeface="Open Sans"/>
            </a:endParaRPr>
          </a:p>
        </p:txBody>
      </p:sp>
      <p:sp>
        <p:nvSpPr>
          <p:cNvPr id="457" name="Google Shape;457;p55"/>
          <p:cNvSpPr/>
          <p:nvPr/>
        </p:nvSpPr>
        <p:spPr>
          <a:xfrm>
            <a:off x="2961535" y="1656345"/>
            <a:ext cx="1208427" cy="1208427"/>
          </a:xfrm>
          <a:prstGeom prst="ellipse">
            <a:avLst/>
          </a:prstGeom>
          <a:solidFill>
            <a:schemeClr val="l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900">
              <a:solidFill>
                <a:schemeClr val="dk1"/>
              </a:solidFill>
              <a:latin typeface="Questrial"/>
              <a:ea typeface="Questrial"/>
              <a:cs typeface="Questrial"/>
              <a:sym typeface="Questrial"/>
            </a:endParaRPr>
          </a:p>
        </p:txBody>
      </p:sp>
      <p:sp>
        <p:nvSpPr>
          <p:cNvPr id="458" name="Google Shape;458;p55"/>
          <p:cNvSpPr/>
          <p:nvPr/>
        </p:nvSpPr>
        <p:spPr>
          <a:xfrm>
            <a:off x="4820488" y="1541634"/>
            <a:ext cx="1437848" cy="1437848"/>
          </a:xfrm>
          <a:prstGeom prst="ellipse">
            <a:avLst/>
          </a:prstGeom>
          <a:solidFill>
            <a:srgbClr val="F2F2F2">
              <a:alpha val="89803"/>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900">
              <a:solidFill>
                <a:srgbClr val="FFFFFF"/>
              </a:solidFill>
              <a:latin typeface="Open Sans"/>
              <a:ea typeface="Open Sans"/>
              <a:cs typeface="Open Sans"/>
              <a:sym typeface="Open Sans"/>
            </a:endParaRPr>
          </a:p>
        </p:txBody>
      </p:sp>
      <p:sp>
        <p:nvSpPr>
          <p:cNvPr id="459" name="Google Shape;459;p55"/>
          <p:cNvSpPr/>
          <p:nvPr/>
        </p:nvSpPr>
        <p:spPr>
          <a:xfrm flipH="1">
            <a:off x="4820489" y="1541634"/>
            <a:ext cx="1437848" cy="1437848"/>
          </a:xfrm>
          <a:prstGeom prst="pie">
            <a:avLst>
              <a:gd fmla="val 5327925" name="adj1"/>
              <a:gd fmla="val 16200000" name="adj2"/>
            </a:avLst>
          </a:prstGeom>
          <a:solidFill>
            <a:srgbClr val="6C6F7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900">
              <a:solidFill>
                <a:srgbClr val="FFFFFF"/>
              </a:solidFill>
              <a:latin typeface="Open Sans"/>
              <a:ea typeface="Open Sans"/>
              <a:cs typeface="Open Sans"/>
              <a:sym typeface="Open Sans"/>
            </a:endParaRPr>
          </a:p>
        </p:txBody>
      </p:sp>
      <p:sp>
        <p:nvSpPr>
          <p:cNvPr id="460" name="Google Shape;460;p55"/>
          <p:cNvSpPr/>
          <p:nvPr/>
        </p:nvSpPr>
        <p:spPr>
          <a:xfrm>
            <a:off x="4935199" y="1656345"/>
            <a:ext cx="1208427" cy="1208427"/>
          </a:xfrm>
          <a:prstGeom prst="ellipse">
            <a:avLst/>
          </a:prstGeom>
          <a:solidFill>
            <a:schemeClr val="l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900">
              <a:solidFill>
                <a:schemeClr val="dk1"/>
              </a:solidFill>
              <a:latin typeface="Open Sans"/>
              <a:ea typeface="Open Sans"/>
              <a:cs typeface="Open Sans"/>
              <a:sym typeface="Open Sans"/>
            </a:endParaRPr>
          </a:p>
        </p:txBody>
      </p:sp>
      <p:sp>
        <p:nvSpPr>
          <p:cNvPr id="461" name="Google Shape;461;p55"/>
          <p:cNvSpPr/>
          <p:nvPr/>
        </p:nvSpPr>
        <p:spPr>
          <a:xfrm>
            <a:off x="6796883" y="1541634"/>
            <a:ext cx="1437848" cy="1437848"/>
          </a:xfrm>
          <a:prstGeom prst="ellipse">
            <a:avLst/>
          </a:prstGeom>
          <a:solidFill>
            <a:srgbClr val="F2F2F2">
              <a:alpha val="89803"/>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900">
              <a:solidFill>
                <a:srgbClr val="FFFFFF"/>
              </a:solidFill>
              <a:latin typeface="Open Sans"/>
              <a:ea typeface="Open Sans"/>
              <a:cs typeface="Open Sans"/>
              <a:sym typeface="Open Sans"/>
            </a:endParaRPr>
          </a:p>
        </p:txBody>
      </p:sp>
      <p:sp>
        <p:nvSpPr>
          <p:cNvPr id="462" name="Google Shape;462;p55"/>
          <p:cNvSpPr/>
          <p:nvPr/>
        </p:nvSpPr>
        <p:spPr>
          <a:xfrm flipH="1">
            <a:off x="6796883" y="1541634"/>
            <a:ext cx="1437848" cy="1437848"/>
          </a:xfrm>
          <a:prstGeom prst="pie">
            <a:avLst>
              <a:gd fmla="val 19416485" name="adj1"/>
              <a:gd fmla="val 16200000" name="adj2"/>
            </a:avLst>
          </a:prstGeom>
          <a:solidFill>
            <a:srgbClr val="28ABE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900">
              <a:solidFill>
                <a:srgbClr val="FFFFFF"/>
              </a:solidFill>
              <a:latin typeface="Open Sans"/>
              <a:ea typeface="Open Sans"/>
              <a:cs typeface="Open Sans"/>
              <a:sym typeface="Open Sans"/>
            </a:endParaRPr>
          </a:p>
        </p:txBody>
      </p:sp>
      <p:sp>
        <p:nvSpPr>
          <p:cNvPr id="463" name="Google Shape;463;p55"/>
          <p:cNvSpPr/>
          <p:nvPr/>
        </p:nvSpPr>
        <p:spPr>
          <a:xfrm>
            <a:off x="6911595" y="1656345"/>
            <a:ext cx="1208427" cy="1208427"/>
          </a:xfrm>
          <a:prstGeom prst="ellipse">
            <a:avLst/>
          </a:prstGeom>
          <a:solidFill>
            <a:schemeClr val="l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900">
              <a:solidFill>
                <a:schemeClr val="dk1"/>
              </a:solidFill>
              <a:latin typeface="Open Sans"/>
              <a:ea typeface="Open Sans"/>
              <a:cs typeface="Open Sans"/>
              <a:sym typeface="Open Sans"/>
            </a:endParaRPr>
          </a:p>
        </p:txBody>
      </p:sp>
      <p:sp>
        <p:nvSpPr>
          <p:cNvPr id="464" name="Google Shape;464;p55"/>
          <p:cNvSpPr txBox="1"/>
          <p:nvPr/>
        </p:nvSpPr>
        <p:spPr>
          <a:xfrm>
            <a:off x="3367978" y="2179955"/>
            <a:ext cx="453249" cy="197987"/>
          </a:xfrm>
          <a:prstGeom prst="rect">
            <a:avLst/>
          </a:prstGeom>
          <a:noFill/>
          <a:ln>
            <a:noFill/>
          </a:ln>
        </p:spPr>
        <p:txBody>
          <a:bodyPr anchorCtr="0" anchor="t" bIns="0" lIns="0" spcFirstLastPara="1" rIns="0" wrap="square" tIns="0">
            <a:noAutofit/>
          </a:bodyPr>
          <a:lstStyle/>
          <a:p>
            <a:pPr indent="0" lvl="0" marL="0" marR="0" rtl="0" algn="ctr">
              <a:lnSpc>
                <a:spcPct val="77791"/>
              </a:lnSpc>
              <a:spcBef>
                <a:spcPts val="0"/>
              </a:spcBef>
              <a:spcAft>
                <a:spcPts val="0"/>
              </a:spcAft>
              <a:buNone/>
            </a:pPr>
            <a:r>
              <a:rPr b="1" lang="en" sz="1800">
                <a:solidFill>
                  <a:srgbClr val="EB431C"/>
                </a:solidFill>
                <a:latin typeface="Calibri"/>
                <a:ea typeface="Calibri"/>
                <a:cs typeface="Calibri"/>
                <a:sym typeface="Calibri"/>
              </a:rPr>
              <a:t>37 %</a:t>
            </a:r>
            <a:endParaRPr sz="1100"/>
          </a:p>
        </p:txBody>
      </p:sp>
      <p:sp>
        <p:nvSpPr>
          <p:cNvPr id="465" name="Google Shape;465;p55"/>
          <p:cNvSpPr txBox="1"/>
          <p:nvPr/>
        </p:nvSpPr>
        <p:spPr>
          <a:xfrm>
            <a:off x="5304372" y="2179955"/>
            <a:ext cx="527789" cy="196304"/>
          </a:xfrm>
          <a:prstGeom prst="rect">
            <a:avLst/>
          </a:prstGeom>
          <a:noFill/>
          <a:ln>
            <a:noFill/>
          </a:ln>
        </p:spPr>
        <p:txBody>
          <a:bodyPr anchorCtr="0" anchor="t" bIns="0" lIns="0" spcFirstLastPara="1" rIns="0" wrap="square" tIns="0">
            <a:noAutofit/>
          </a:bodyPr>
          <a:lstStyle/>
          <a:p>
            <a:pPr indent="0" lvl="0" marL="0" marR="0" rtl="0" algn="ctr">
              <a:lnSpc>
                <a:spcPct val="77791"/>
              </a:lnSpc>
              <a:spcBef>
                <a:spcPts val="0"/>
              </a:spcBef>
              <a:spcAft>
                <a:spcPts val="0"/>
              </a:spcAft>
              <a:buNone/>
            </a:pPr>
            <a:r>
              <a:rPr b="1" lang="en" sz="1800">
                <a:solidFill>
                  <a:srgbClr val="3A3838"/>
                </a:solidFill>
                <a:latin typeface="Questrial"/>
                <a:ea typeface="Questrial"/>
                <a:cs typeface="Questrial"/>
                <a:sym typeface="Questrial"/>
              </a:rPr>
              <a:t>50 %</a:t>
            </a:r>
            <a:endParaRPr sz="1100"/>
          </a:p>
        </p:txBody>
      </p:sp>
      <p:sp>
        <p:nvSpPr>
          <p:cNvPr id="466" name="Google Shape;466;p55"/>
          <p:cNvSpPr txBox="1"/>
          <p:nvPr/>
        </p:nvSpPr>
        <p:spPr>
          <a:xfrm>
            <a:off x="7268638" y="2179955"/>
            <a:ext cx="527789" cy="196304"/>
          </a:xfrm>
          <a:prstGeom prst="rect">
            <a:avLst/>
          </a:prstGeom>
          <a:noFill/>
          <a:ln>
            <a:noFill/>
          </a:ln>
        </p:spPr>
        <p:txBody>
          <a:bodyPr anchorCtr="0" anchor="t" bIns="0" lIns="0" spcFirstLastPara="1" rIns="0" wrap="square" tIns="0">
            <a:noAutofit/>
          </a:bodyPr>
          <a:lstStyle/>
          <a:p>
            <a:pPr indent="0" lvl="0" marL="0" marR="0" rtl="0" algn="ctr">
              <a:lnSpc>
                <a:spcPct val="77791"/>
              </a:lnSpc>
              <a:spcBef>
                <a:spcPts val="0"/>
              </a:spcBef>
              <a:spcAft>
                <a:spcPts val="0"/>
              </a:spcAft>
              <a:buNone/>
            </a:pPr>
            <a:r>
              <a:rPr b="1" lang="en" sz="1800">
                <a:solidFill>
                  <a:srgbClr val="28ABE3"/>
                </a:solidFill>
                <a:latin typeface="Questrial"/>
                <a:ea typeface="Questrial"/>
                <a:cs typeface="Questrial"/>
                <a:sym typeface="Questrial"/>
              </a:rPr>
              <a:t>87 %</a:t>
            </a:r>
            <a:endParaRPr sz="1100"/>
          </a:p>
        </p:txBody>
      </p:sp>
      <p:sp>
        <p:nvSpPr>
          <p:cNvPr id="467" name="Google Shape;467;p55"/>
          <p:cNvSpPr txBox="1"/>
          <p:nvPr/>
        </p:nvSpPr>
        <p:spPr>
          <a:xfrm>
            <a:off x="1369905" y="2179955"/>
            <a:ext cx="527789" cy="196304"/>
          </a:xfrm>
          <a:prstGeom prst="rect">
            <a:avLst/>
          </a:prstGeom>
          <a:noFill/>
          <a:ln>
            <a:noFill/>
          </a:ln>
        </p:spPr>
        <p:txBody>
          <a:bodyPr anchorCtr="0" anchor="t" bIns="0" lIns="0" spcFirstLastPara="1" rIns="0" wrap="square" tIns="0">
            <a:noAutofit/>
          </a:bodyPr>
          <a:lstStyle/>
          <a:p>
            <a:pPr indent="0" lvl="0" marL="0" marR="0" rtl="0" algn="ctr">
              <a:lnSpc>
                <a:spcPct val="77791"/>
              </a:lnSpc>
              <a:spcBef>
                <a:spcPts val="0"/>
              </a:spcBef>
              <a:spcAft>
                <a:spcPts val="0"/>
              </a:spcAft>
              <a:buNone/>
            </a:pPr>
            <a:r>
              <a:rPr b="1" lang="en" sz="1800">
                <a:solidFill>
                  <a:srgbClr val="193B5C"/>
                </a:solidFill>
                <a:latin typeface="Questrial"/>
                <a:ea typeface="Questrial"/>
                <a:cs typeface="Questrial"/>
                <a:sym typeface="Questrial"/>
              </a:rPr>
              <a:t>67 %</a:t>
            </a:r>
            <a:endParaRPr sz="1100"/>
          </a:p>
        </p:txBody>
      </p:sp>
      <p:sp>
        <p:nvSpPr>
          <p:cNvPr id="468" name="Google Shape;468;p55"/>
          <p:cNvSpPr txBox="1"/>
          <p:nvPr>
            <p:ph idx="1" type="body"/>
          </p:nvPr>
        </p:nvSpPr>
        <p:spPr>
          <a:xfrm>
            <a:off x="941296" y="3534331"/>
            <a:ext cx="1385041" cy="353183"/>
          </a:xfrm>
          <a:prstGeom prst="rect">
            <a:avLst/>
          </a:prstGeom>
          <a:noFill/>
          <a:ln>
            <a:noFill/>
          </a:ln>
        </p:spPr>
        <p:txBody>
          <a:bodyPr anchorCtr="0" anchor="t" bIns="34275" lIns="68575" spcFirstLastPara="1" rIns="68575" wrap="square" tIns="34275"/>
          <a:lstStyle>
            <a:lvl1pPr indent="-228600" lvl="0" marL="457200" marR="0" rtl="0" algn="ctr">
              <a:lnSpc>
                <a:spcPct val="90000"/>
              </a:lnSpc>
              <a:spcBef>
                <a:spcPts val="800"/>
              </a:spcBef>
              <a:spcAft>
                <a:spcPts val="0"/>
              </a:spcAft>
              <a:buClr>
                <a:srgbClr val="3A3838"/>
              </a:buClr>
              <a:buSzPts val="1100"/>
              <a:buFont typeface="Arial"/>
              <a:buNone/>
              <a:defRPr b="0" i="0" sz="1100" u="none" cap="none" strike="noStrike">
                <a:solidFill>
                  <a:srgbClr val="3A3838"/>
                </a:solidFill>
                <a:latin typeface="Questrial"/>
                <a:ea typeface="Questrial"/>
                <a:cs typeface="Questrial"/>
                <a:sym typeface="Questrial"/>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Questrial"/>
                <a:ea typeface="Questrial"/>
                <a:cs typeface="Questrial"/>
                <a:sym typeface="Questrial"/>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Questrial"/>
                <a:ea typeface="Questrial"/>
                <a:cs typeface="Questrial"/>
                <a:sym typeface="Questrial"/>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estrial"/>
                <a:ea typeface="Questrial"/>
                <a:cs typeface="Questrial"/>
                <a:sym typeface="Questrial"/>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estrial"/>
                <a:ea typeface="Questrial"/>
                <a:cs typeface="Questrial"/>
                <a:sym typeface="Quest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469" name="Google Shape;469;p55"/>
          <p:cNvSpPr txBox="1"/>
          <p:nvPr>
            <p:ph idx="2" type="body"/>
          </p:nvPr>
        </p:nvSpPr>
        <p:spPr>
          <a:xfrm>
            <a:off x="2892445" y="3534331"/>
            <a:ext cx="1385041" cy="353183"/>
          </a:xfrm>
          <a:prstGeom prst="rect">
            <a:avLst/>
          </a:prstGeom>
          <a:noFill/>
          <a:ln>
            <a:noFill/>
          </a:ln>
        </p:spPr>
        <p:txBody>
          <a:bodyPr anchorCtr="0" anchor="t" bIns="34275" lIns="68575" spcFirstLastPara="1" rIns="68575" wrap="square" tIns="34275"/>
          <a:lstStyle>
            <a:lvl1pPr indent="-228600" lvl="0" marL="457200" marR="0" rtl="0" algn="ctr">
              <a:lnSpc>
                <a:spcPct val="90000"/>
              </a:lnSpc>
              <a:spcBef>
                <a:spcPts val="800"/>
              </a:spcBef>
              <a:spcAft>
                <a:spcPts val="0"/>
              </a:spcAft>
              <a:buClr>
                <a:srgbClr val="3A3838"/>
              </a:buClr>
              <a:buSzPts val="1100"/>
              <a:buFont typeface="Arial"/>
              <a:buNone/>
              <a:defRPr b="0" i="0" sz="1100" u="none" cap="none" strike="noStrike">
                <a:solidFill>
                  <a:srgbClr val="3A3838"/>
                </a:solidFill>
                <a:latin typeface="Questrial"/>
                <a:ea typeface="Questrial"/>
                <a:cs typeface="Questrial"/>
                <a:sym typeface="Questrial"/>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Questrial"/>
                <a:ea typeface="Questrial"/>
                <a:cs typeface="Questrial"/>
                <a:sym typeface="Questrial"/>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Questrial"/>
                <a:ea typeface="Questrial"/>
                <a:cs typeface="Questrial"/>
                <a:sym typeface="Questrial"/>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estrial"/>
                <a:ea typeface="Questrial"/>
                <a:cs typeface="Questrial"/>
                <a:sym typeface="Questrial"/>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estrial"/>
                <a:ea typeface="Questrial"/>
                <a:cs typeface="Questrial"/>
                <a:sym typeface="Quest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470" name="Google Shape;470;p55"/>
          <p:cNvSpPr txBox="1"/>
          <p:nvPr>
            <p:ph idx="3" type="body"/>
          </p:nvPr>
        </p:nvSpPr>
        <p:spPr>
          <a:xfrm>
            <a:off x="4891890" y="3534331"/>
            <a:ext cx="1385041" cy="353183"/>
          </a:xfrm>
          <a:prstGeom prst="rect">
            <a:avLst/>
          </a:prstGeom>
          <a:noFill/>
          <a:ln>
            <a:noFill/>
          </a:ln>
        </p:spPr>
        <p:txBody>
          <a:bodyPr anchorCtr="0" anchor="t" bIns="34275" lIns="68575" spcFirstLastPara="1" rIns="68575" wrap="square" tIns="34275"/>
          <a:lstStyle>
            <a:lvl1pPr indent="-228600" lvl="0" marL="457200" marR="0" rtl="0" algn="ctr">
              <a:lnSpc>
                <a:spcPct val="90000"/>
              </a:lnSpc>
              <a:spcBef>
                <a:spcPts val="800"/>
              </a:spcBef>
              <a:spcAft>
                <a:spcPts val="0"/>
              </a:spcAft>
              <a:buClr>
                <a:srgbClr val="3A3838"/>
              </a:buClr>
              <a:buSzPts val="1100"/>
              <a:buFont typeface="Arial"/>
              <a:buNone/>
              <a:defRPr b="0" i="0" sz="1100" u="none" cap="none" strike="noStrike">
                <a:solidFill>
                  <a:srgbClr val="3A3838"/>
                </a:solidFill>
                <a:latin typeface="Questrial"/>
                <a:ea typeface="Questrial"/>
                <a:cs typeface="Questrial"/>
                <a:sym typeface="Questrial"/>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Questrial"/>
                <a:ea typeface="Questrial"/>
                <a:cs typeface="Questrial"/>
                <a:sym typeface="Questrial"/>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Questrial"/>
                <a:ea typeface="Questrial"/>
                <a:cs typeface="Questrial"/>
                <a:sym typeface="Questrial"/>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estrial"/>
                <a:ea typeface="Questrial"/>
                <a:cs typeface="Questrial"/>
                <a:sym typeface="Questrial"/>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estrial"/>
                <a:ea typeface="Questrial"/>
                <a:cs typeface="Questrial"/>
                <a:sym typeface="Quest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471" name="Google Shape;471;p55"/>
          <p:cNvSpPr txBox="1"/>
          <p:nvPr>
            <p:ph idx="4" type="body"/>
          </p:nvPr>
        </p:nvSpPr>
        <p:spPr>
          <a:xfrm>
            <a:off x="6862358" y="3534331"/>
            <a:ext cx="1385041" cy="353183"/>
          </a:xfrm>
          <a:prstGeom prst="rect">
            <a:avLst/>
          </a:prstGeom>
          <a:noFill/>
          <a:ln>
            <a:noFill/>
          </a:ln>
        </p:spPr>
        <p:txBody>
          <a:bodyPr anchorCtr="0" anchor="t" bIns="34275" lIns="68575" spcFirstLastPara="1" rIns="68575" wrap="square" tIns="34275"/>
          <a:lstStyle>
            <a:lvl1pPr indent="-228600" lvl="0" marL="457200" marR="0" rtl="0" algn="ctr">
              <a:lnSpc>
                <a:spcPct val="90000"/>
              </a:lnSpc>
              <a:spcBef>
                <a:spcPts val="800"/>
              </a:spcBef>
              <a:spcAft>
                <a:spcPts val="0"/>
              </a:spcAft>
              <a:buClr>
                <a:srgbClr val="3A3838"/>
              </a:buClr>
              <a:buSzPts val="1100"/>
              <a:buFont typeface="Arial"/>
              <a:buNone/>
              <a:defRPr b="0" i="0" sz="1100" u="none" cap="none" strike="noStrike">
                <a:solidFill>
                  <a:srgbClr val="3A3838"/>
                </a:solidFill>
                <a:latin typeface="Questrial"/>
                <a:ea typeface="Questrial"/>
                <a:cs typeface="Questrial"/>
                <a:sym typeface="Questrial"/>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Questrial"/>
                <a:ea typeface="Questrial"/>
                <a:cs typeface="Questrial"/>
                <a:sym typeface="Questrial"/>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Questrial"/>
                <a:ea typeface="Questrial"/>
                <a:cs typeface="Questrial"/>
                <a:sym typeface="Questrial"/>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estrial"/>
                <a:ea typeface="Questrial"/>
                <a:cs typeface="Questrial"/>
                <a:sym typeface="Questrial"/>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estrial"/>
                <a:ea typeface="Questrial"/>
                <a:cs typeface="Questrial"/>
                <a:sym typeface="Quest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472" name="Google Shape;472;p55"/>
          <p:cNvSpPr txBox="1"/>
          <p:nvPr>
            <p:ph idx="5" type="body"/>
          </p:nvPr>
        </p:nvSpPr>
        <p:spPr>
          <a:xfrm>
            <a:off x="941296" y="3264763"/>
            <a:ext cx="1385041" cy="238328"/>
          </a:xfrm>
          <a:prstGeom prst="rect">
            <a:avLst/>
          </a:prstGeom>
          <a:noFill/>
          <a:ln>
            <a:noFill/>
          </a:ln>
        </p:spPr>
        <p:txBody>
          <a:bodyPr anchorCtr="0" anchor="t" bIns="34275" lIns="68575" spcFirstLastPara="1" rIns="68575" wrap="square" tIns="34275"/>
          <a:lstStyle>
            <a:lvl1pPr indent="-228600" lvl="0" marL="457200" marR="0" rtl="0" algn="ctr">
              <a:lnSpc>
                <a:spcPct val="90000"/>
              </a:lnSpc>
              <a:spcBef>
                <a:spcPts val="800"/>
              </a:spcBef>
              <a:spcAft>
                <a:spcPts val="0"/>
              </a:spcAft>
              <a:buClr>
                <a:srgbClr val="193B5C"/>
              </a:buClr>
              <a:buSzPts val="1100"/>
              <a:buFont typeface="Arial"/>
              <a:buNone/>
              <a:defRPr b="1" i="0" sz="1100" u="none" cap="none" strike="noStrike">
                <a:solidFill>
                  <a:srgbClr val="193B5C"/>
                </a:solidFill>
                <a:latin typeface="Questrial"/>
                <a:ea typeface="Questrial"/>
                <a:cs typeface="Questrial"/>
                <a:sym typeface="Questrial"/>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Questrial"/>
                <a:ea typeface="Questrial"/>
                <a:cs typeface="Questrial"/>
                <a:sym typeface="Questrial"/>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Questrial"/>
                <a:ea typeface="Questrial"/>
                <a:cs typeface="Questrial"/>
                <a:sym typeface="Questrial"/>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estrial"/>
                <a:ea typeface="Questrial"/>
                <a:cs typeface="Questrial"/>
                <a:sym typeface="Questrial"/>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estrial"/>
                <a:ea typeface="Questrial"/>
                <a:cs typeface="Questrial"/>
                <a:sym typeface="Quest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473" name="Google Shape;473;p55"/>
          <p:cNvSpPr txBox="1"/>
          <p:nvPr>
            <p:ph idx="6" type="body"/>
          </p:nvPr>
        </p:nvSpPr>
        <p:spPr>
          <a:xfrm>
            <a:off x="2897096" y="3264763"/>
            <a:ext cx="1385041" cy="238328"/>
          </a:xfrm>
          <a:prstGeom prst="rect">
            <a:avLst/>
          </a:prstGeom>
          <a:noFill/>
          <a:ln>
            <a:noFill/>
          </a:ln>
        </p:spPr>
        <p:txBody>
          <a:bodyPr anchorCtr="0" anchor="t" bIns="34275" lIns="68575" spcFirstLastPara="1" rIns="68575" wrap="square" tIns="34275"/>
          <a:lstStyle>
            <a:lvl1pPr indent="-228600" lvl="0" marL="457200" marR="0" rtl="0" algn="ctr">
              <a:lnSpc>
                <a:spcPct val="90000"/>
              </a:lnSpc>
              <a:spcBef>
                <a:spcPts val="800"/>
              </a:spcBef>
              <a:spcAft>
                <a:spcPts val="0"/>
              </a:spcAft>
              <a:buClr>
                <a:srgbClr val="193B5C"/>
              </a:buClr>
              <a:buSzPts val="1100"/>
              <a:buFont typeface="Arial"/>
              <a:buNone/>
              <a:defRPr b="1" i="0" sz="1100" u="none" cap="none" strike="noStrike">
                <a:solidFill>
                  <a:srgbClr val="193B5C"/>
                </a:solidFill>
                <a:latin typeface="Questrial"/>
                <a:ea typeface="Questrial"/>
                <a:cs typeface="Questrial"/>
                <a:sym typeface="Questrial"/>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Questrial"/>
                <a:ea typeface="Questrial"/>
                <a:cs typeface="Questrial"/>
                <a:sym typeface="Questrial"/>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Questrial"/>
                <a:ea typeface="Questrial"/>
                <a:cs typeface="Questrial"/>
                <a:sym typeface="Questrial"/>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estrial"/>
                <a:ea typeface="Questrial"/>
                <a:cs typeface="Questrial"/>
                <a:sym typeface="Questrial"/>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estrial"/>
                <a:ea typeface="Questrial"/>
                <a:cs typeface="Questrial"/>
                <a:sym typeface="Quest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474" name="Google Shape;474;p55"/>
          <p:cNvSpPr txBox="1"/>
          <p:nvPr>
            <p:ph idx="7" type="body"/>
          </p:nvPr>
        </p:nvSpPr>
        <p:spPr>
          <a:xfrm>
            <a:off x="4890995" y="3264763"/>
            <a:ext cx="1385041" cy="238328"/>
          </a:xfrm>
          <a:prstGeom prst="rect">
            <a:avLst/>
          </a:prstGeom>
          <a:noFill/>
          <a:ln>
            <a:noFill/>
          </a:ln>
        </p:spPr>
        <p:txBody>
          <a:bodyPr anchorCtr="0" anchor="t" bIns="34275" lIns="68575" spcFirstLastPara="1" rIns="68575" wrap="square" tIns="34275"/>
          <a:lstStyle>
            <a:lvl1pPr indent="-228600" lvl="0" marL="457200" marR="0" rtl="0" algn="ctr">
              <a:lnSpc>
                <a:spcPct val="90000"/>
              </a:lnSpc>
              <a:spcBef>
                <a:spcPts val="800"/>
              </a:spcBef>
              <a:spcAft>
                <a:spcPts val="0"/>
              </a:spcAft>
              <a:buClr>
                <a:srgbClr val="193B5C"/>
              </a:buClr>
              <a:buSzPts val="1100"/>
              <a:buFont typeface="Arial"/>
              <a:buNone/>
              <a:defRPr b="1" i="0" sz="1100" u="none" cap="none" strike="noStrike">
                <a:solidFill>
                  <a:srgbClr val="193B5C"/>
                </a:solidFill>
                <a:latin typeface="Questrial"/>
                <a:ea typeface="Questrial"/>
                <a:cs typeface="Questrial"/>
                <a:sym typeface="Questrial"/>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Questrial"/>
                <a:ea typeface="Questrial"/>
                <a:cs typeface="Questrial"/>
                <a:sym typeface="Questrial"/>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Questrial"/>
                <a:ea typeface="Questrial"/>
                <a:cs typeface="Questrial"/>
                <a:sym typeface="Questrial"/>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estrial"/>
                <a:ea typeface="Questrial"/>
                <a:cs typeface="Questrial"/>
                <a:sym typeface="Questrial"/>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estrial"/>
                <a:ea typeface="Questrial"/>
                <a:cs typeface="Questrial"/>
                <a:sym typeface="Quest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475" name="Google Shape;475;p55"/>
          <p:cNvSpPr txBox="1"/>
          <p:nvPr>
            <p:ph idx="8" type="body"/>
          </p:nvPr>
        </p:nvSpPr>
        <p:spPr>
          <a:xfrm>
            <a:off x="6846796" y="3264763"/>
            <a:ext cx="1385041" cy="238328"/>
          </a:xfrm>
          <a:prstGeom prst="rect">
            <a:avLst/>
          </a:prstGeom>
          <a:noFill/>
          <a:ln>
            <a:noFill/>
          </a:ln>
        </p:spPr>
        <p:txBody>
          <a:bodyPr anchorCtr="0" anchor="t" bIns="34275" lIns="68575" spcFirstLastPara="1" rIns="68575" wrap="square" tIns="34275"/>
          <a:lstStyle>
            <a:lvl1pPr indent="-228600" lvl="0" marL="457200" marR="0" rtl="0" algn="ctr">
              <a:lnSpc>
                <a:spcPct val="90000"/>
              </a:lnSpc>
              <a:spcBef>
                <a:spcPts val="800"/>
              </a:spcBef>
              <a:spcAft>
                <a:spcPts val="0"/>
              </a:spcAft>
              <a:buClr>
                <a:srgbClr val="193B5C"/>
              </a:buClr>
              <a:buSzPts val="1100"/>
              <a:buFont typeface="Arial"/>
              <a:buNone/>
              <a:defRPr b="1" i="0" sz="1100" u="none" cap="none" strike="noStrike">
                <a:solidFill>
                  <a:srgbClr val="193B5C"/>
                </a:solidFill>
                <a:latin typeface="Questrial"/>
                <a:ea typeface="Questrial"/>
                <a:cs typeface="Questrial"/>
                <a:sym typeface="Questrial"/>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Questrial"/>
                <a:ea typeface="Questrial"/>
                <a:cs typeface="Questrial"/>
                <a:sym typeface="Questrial"/>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Questrial"/>
                <a:ea typeface="Questrial"/>
                <a:cs typeface="Questrial"/>
                <a:sym typeface="Questrial"/>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estrial"/>
                <a:ea typeface="Questrial"/>
                <a:cs typeface="Questrial"/>
                <a:sym typeface="Questrial"/>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estrial"/>
                <a:ea typeface="Questrial"/>
                <a:cs typeface="Questrial"/>
                <a:sym typeface="Quest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476" name="Google Shape;476;p55"/>
          <p:cNvSpPr txBox="1"/>
          <p:nvPr/>
        </p:nvSpPr>
        <p:spPr>
          <a:xfrm>
            <a:off x="3835551" y="4886628"/>
            <a:ext cx="1405317" cy="167719"/>
          </a:xfrm>
          <a:prstGeom prst="rect">
            <a:avLst/>
          </a:prstGeom>
          <a:noFill/>
          <a:ln>
            <a:noFill/>
          </a:ln>
        </p:spPr>
        <p:txBody>
          <a:bodyPr anchorCtr="0" anchor="t" bIns="19025" lIns="19025" spcFirstLastPara="1" rIns="19025" wrap="square" tIns="19025">
            <a:noAutofit/>
          </a:bodyPr>
          <a:lstStyle/>
          <a:p>
            <a:pPr indent="0" lvl="0" marL="0" marR="0" rtl="0" algn="ctr">
              <a:spcBef>
                <a:spcPts val="0"/>
              </a:spcBef>
              <a:spcAft>
                <a:spcPts val="0"/>
              </a:spcAft>
              <a:buNone/>
            </a:pPr>
            <a:r>
              <a:rPr b="0" i="0" lang="en" sz="800" u="none" strike="noStrike">
                <a:solidFill>
                  <a:schemeClr val="lt1"/>
                </a:solidFill>
                <a:latin typeface="Questrial"/>
                <a:ea typeface="Questrial"/>
                <a:cs typeface="Questrial"/>
                <a:sym typeface="Questrial"/>
              </a:rPr>
              <a:t>Copyright © OASIS Open 2018. Portions copyright LookingGlass Inc. and Symantec Inc. All Rights Reserved</a:t>
            </a:r>
            <a:br>
              <a:rPr lang="en" sz="800">
                <a:solidFill>
                  <a:schemeClr val="lt1"/>
                </a:solidFill>
                <a:latin typeface="Questrial"/>
                <a:ea typeface="Questrial"/>
                <a:cs typeface="Questrial"/>
                <a:sym typeface="Questrial"/>
              </a:rPr>
            </a:br>
            <a:endParaRPr sz="800">
              <a:solidFill>
                <a:schemeClr val="lt1"/>
              </a:solidFill>
              <a:latin typeface="Questrial"/>
              <a:ea typeface="Questrial"/>
              <a:cs typeface="Questrial"/>
              <a:sym typeface="Questrial"/>
            </a:endParaRPr>
          </a:p>
        </p:txBody>
      </p:sp>
      <p:pic>
        <p:nvPicPr>
          <p:cNvPr id="477" name="Google Shape;477;p55"/>
          <p:cNvPicPr preferRelativeResize="0"/>
          <p:nvPr/>
        </p:nvPicPr>
        <p:blipFill rotWithShape="1">
          <a:blip r:embed="rId4">
            <a:alphaModFix/>
          </a:blip>
          <a:srcRect b="0" l="0" r="0" t="0"/>
          <a:stretch/>
        </p:blipFill>
        <p:spPr>
          <a:xfrm>
            <a:off x="123088" y="4797475"/>
            <a:ext cx="1221265" cy="346025"/>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ue Stats">
  <p:cSld name="Blue Stats">
    <p:spTree>
      <p:nvGrpSpPr>
        <p:cNvPr id="478" name="Shape 478"/>
        <p:cNvGrpSpPr/>
        <p:nvPr/>
      </p:nvGrpSpPr>
      <p:grpSpPr>
        <a:xfrm>
          <a:off x="0" y="0"/>
          <a:ext cx="0" cy="0"/>
          <a:chOff x="0" y="0"/>
          <a:chExt cx="0" cy="0"/>
        </a:xfrm>
      </p:grpSpPr>
      <p:sp>
        <p:nvSpPr>
          <p:cNvPr id="479" name="Google Shape;479;p56"/>
          <p:cNvSpPr txBox="1"/>
          <p:nvPr/>
        </p:nvSpPr>
        <p:spPr>
          <a:xfrm>
            <a:off x="7508255" y="4886628"/>
            <a:ext cx="1237121" cy="167719"/>
          </a:xfrm>
          <a:prstGeom prst="rect">
            <a:avLst/>
          </a:prstGeom>
          <a:noFill/>
          <a:ln>
            <a:noFill/>
          </a:ln>
        </p:spPr>
        <p:txBody>
          <a:bodyPr anchorCtr="0" anchor="t" bIns="19025" lIns="19025" spcFirstLastPara="1" rIns="19025" wrap="square" tIns="19025">
            <a:noAutofit/>
          </a:bodyPr>
          <a:lstStyle/>
          <a:p>
            <a:pPr indent="0" lvl="0" marL="0" marR="0" rtl="0" algn="r">
              <a:spcBef>
                <a:spcPts val="0"/>
              </a:spcBef>
              <a:spcAft>
                <a:spcPts val="0"/>
              </a:spcAft>
              <a:buNone/>
            </a:pPr>
            <a:fld id="{00000000-1234-1234-1234-123412341234}" type="slidenum">
              <a:rPr lang="en" sz="800">
                <a:solidFill>
                  <a:srgbClr val="757070"/>
                </a:solidFill>
                <a:latin typeface="Questrial"/>
                <a:ea typeface="Questrial"/>
                <a:cs typeface="Questrial"/>
                <a:sym typeface="Questrial"/>
              </a:rPr>
              <a:t>‹#›</a:t>
            </a:fld>
            <a:endParaRPr sz="800">
              <a:solidFill>
                <a:srgbClr val="757070"/>
              </a:solidFill>
              <a:latin typeface="Questrial"/>
              <a:ea typeface="Questrial"/>
              <a:cs typeface="Questrial"/>
              <a:sym typeface="Questrial"/>
            </a:endParaRPr>
          </a:p>
        </p:txBody>
      </p:sp>
      <p:sp>
        <p:nvSpPr>
          <p:cNvPr id="480" name="Google Shape;480;p56"/>
          <p:cNvSpPr txBox="1"/>
          <p:nvPr>
            <p:ph type="title"/>
          </p:nvPr>
        </p:nvSpPr>
        <p:spPr>
          <a:xfrm>
            <a:off x="342990" y="53351"/>
            <a:ext cx="8390440" cy="570109"/>
          </a:xfrm>
          <a:prstGeom prst="rect">
            <a:avLst/>
          </a:prstGeom>
          <a:noFill/>
          <a:ln>
            <a:noFill/>
          </a:ln>
        </p:spPr>
        <p:txBody>
          <a:bodyPr anchorCtr="0" anchor="b" bIns="68575" lIns="68575" spcFirstLastPara="1" rIns="68575" wrap="square" tIns="68575"/>
          <a:lstStyle>
            <a:lvl1pPr lvl="0" marR="0" rtl="0" algn="l">
              <a:lnSpc>
                <a:spcPct val="90000"/>
              </a:lnSpc>
              <a:spcBef>
                <a:spcPts val="0"/>
              </a:spcBef>
              <a:spcAft>
                <a:spcPts val="0"/>
              </a:spcAft>
              <a:buClr>
                <a:schemeClr val="dk1"/>
              </a:buClr>
              <a:buSzPts val="3600"/>
              <a:buFont typeface="Lato Hairline"/>
              <a:buNone/>
              <a:defRPr b="1" i="0" sz="2500" u="none" cap="none" strike="noStrike">
                <a:solidFill>
                  <a:schemeClr val="dk1"/>
                </a:solidFill>
                <a:latin typeface="Questrial"/>
                <a:ea typeface="Questrial"/>
                <a:cs typeface="Questrial"/>
                <a:sym typeface="Questrial"/>
              </a:defRPr>
            </a:lvl1pPr>
            <a:lvl2pPr lvl="1">
              <a:spcBef>
                <a:spcPts val="0"/>
              </a:spcBef>
              <a:spcAft>
                <a:spcPts val="0"/>
              </a:spcAft>
              <a:buSzPts val="3600"/>
              <a:buFont typeface="Lato Hairline"/>
              <a:buNone/>
              <a:defRPr sz="1400">
                <a:latin typeface="Lato Hairline"/>
                <a:ea typeface="Lato Hairline"/>
                <a:cs typeface="Lato Hairline"/>
                <a:sym typeface="Lato Hairline"/>
              </a:defRPr>
            </a:lvl2pPr>
            <a:lvl3pPr lvl="2">
              <a:spcBef>
                <a:spcPts val="0"/>
              </a:spcBef>
              <a:spcAft>
                <a:spcPts val="0"/>
              </a:spcAft>
              <a:buSzPts val="3600"/>
              <a:buFont typeface="Lato Hairline"/>
              <a:buNone/>
              <a:defRPr sz="1400">
                <a:latin typeface="Lato Hairline"/>
                <a:ea typeface="Lato Hairline"/>
                <a:cs typeface="Lato Hairline"/>
                <a:sym typeface="Lato Hairline"/>
              </a:defRPr>
            </a:lvl3pPr>
            <a:lvl4pPr lvl="3">
              <a:spcBef>
                <a:spcPts val="0"/>
              </a:spcBef>
              <a:spcAft>
                <a:spcPts val="0"/>
              </a:spcAft>
              <a:buSzPts val="3600"/>
              <a:buFont typeface="Lato Hairline"/>
              <a:buNone/>
              <a:defRPr sz="1400">
                <a:latin typeface="Lato Hairline"/>
                <a:ea typeface="Lato Hairline"/>
                <a:cs typeface="Lato Hairline"/>
                <a:sym typeface="Lato Hairline"/>
              </a:defRPr>
            </a:lvl4pPr>
            <a:lvl5pPr lvl="4">
              <a:spcBef>
                <a:spcPts val="0"/>
              </a:spcBef>
              <a:spcAft>
                <a:spcPts val="0"/>
              </a:spcAft>
              <a:buSzPts val="3600"/>
              <a:buFont typeface="Lato Hairline"/>
              <a:buNone/>
              <a:defRPr sz="1400">
                <a:latin typeface="Lato Hairline"/>
                <a:ea typeface="Lato Hairline"/>
                <a:cs typeface="Lato Hairline"/>
                <a:sym typeface="Lato Hairline"/>
              </a:defRPr>
            </a:lvl5pPr>
            <a:lvl6pPr lvl="5">
              <a:spcBef>
                <a:spcPts val="0"/>
              </a:spcBef>
              <a:spcAft>
                <a:spcPts val="0"/>
              </a:spcAft>
              <a:buSzPts val="3600"/>
              <a:buFont typeface="Lato Hairline"/>
              <a:buNone/>
              <a:defRPr sz="1400">
                <a:latin typeface="Lato Hairline"/>
                <a:ea typeface="Lato Hairline"/>
                <a:cs typeface="Lato Hairline"/>
                <a:sym typeface="Lato Hairline"/>
              </a:defRPr>
            </a:lvl6pPr>
            <a:lvl7pPr lvl="6">
              <a:spcBef>
                <a:spcPts val="0"/>
              </a:spcBef>
              <a:spcAft>
                <a:spcPts val="0"/>
              </a:spcAft>
              <a:buSzPts val="3600"/>
              <a:buFont typeface="Lato Hairline"/>
              <a:buNone/>
              <a:defRPr sz="1400">
                <a:latin typeface="Lato Hairline"/>
                <a:ea typeface="Lato Hairline"/>
                <a:cs typeface="Lato Hairline"/>
                <a:sym typeface="Lato Hairline"/>
              </a:defRPr>
            </a:lvl7pPr>
            <a:lvl8pPr lvl="7">
              <a:spcBef>
                <a:spcPts val="0"/>
              </a:spcBef>
              <a:spcAft>
                <a:spcPts val="0"/>
              </a:spcAft>
              <a:buSzPts val="3600"/>
              <a:buFont typeface="Lato Hairline"/>
              <a:buNone/>
              <a:defRPr sz="1400">
                <a:latin typeface="Lato Hairline"/>
                <a:ea typeface="Lato Hairline"/>
                <a:cs typeface="Lato Hairline"/>
                <a:sym typeface="Lato Hairline"/>
              </a:defRPr>
            </a:lvl8pPr>
            <a:lvl9pPr lvl="8">
              <a:spcBef>
                <a:spcPts val="0"/>
              </a:spcBef>
              <a:spcAft>
                <a:spcPts val="0"/>
              </a:spcAft>
              <a:buSzPts val="3600"/>
              <a:buFont typeface="Lato Hairline"/>
              <a:buNone/>
              <a:defRPr sz="1400">
                <a:latin typeface="Lato Hairline"/>
                <a:ea typeface="Lato Hairline"/>
                <a:cs typeface="Lato Hairline"/>
                <a:sym typeface="Lato Hairline"/>
              </a:defRPr>
            </a:lvl9pPr>
          </a:lstStyle>
          <a:p/>
        </p:txBody>
      </p:sp>
      <p:sp>
        <p:nvSpPr>
          <p:cNvPr id="481" name="Google Shape;481;p56"/>
          <p:cNvSpPr/>
          <p:nvPr/>
        </p:nvSpPr>
        <p:spPr>
          <a:xfrm>
            <a:off x="898148" y="1541634"/>
            <a:ext cx="1437848" cy="1437848"/>
          </a:xfrm>
          <a:prstGeom prst="ellipse">
            <a:avLst/>
          </a:prstGeom>
          <a:solidFill>
            <a:srgbClr val="F2F2F2">
              <a:alpha val="89803"/>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900">
              <a:solidFill>
                <a:srgbClr val="FFFFFF"/>
              </a:solidFill>
              <a:latin typeface="Open Sans"/>
              <a:ea typeface="Open Sans"/>
              <a:cs typeface="Open Sans"/>
              <a:sym typeface="Open Sans"/>
            </a:endParaRPr>
          </a:p>
        </p:txBody>
      </p:sp>
      <p:sp>
        <p:nvSpPr>
          <p:cNvPr id="482" name="Google Shape;482;p56"/>
          <p:cNvSpPr/>
          <p:nvPr/>
        </p:nvSpPr>
        <p:spPr>
          <a:xfrm flipH="1">
            <a:off x="898148" y="1541634"/>
            <a:ext cx="1437848" cy="1437848"/>
          </a:xfrm>
          <a:prstGeom prst="pie">
            <a:avLst>
              <a:gd fmla="val 3429801" name="adj1"/>
              <a:gd fmla="val 16200000" name="adj2"/>
            </a:avLst>
          </a:prstGeom>
          <a:solidFill>
            <a:srgbClr val="0F2749"/>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900">
              <a:solidFill>
                <a:srgbClr val="FFFFFF"/>
              </a:solidFill>
              <a:latin typeface="Open Sans"/>
              <a:ea typeface="Open Sans"/>
              <a:cs typeface="Open Sans"/>
              <a:sym typeface="Open Sans"/>
            </a:endParaRPr>
          </a:p>
        </p:txBody>
      </p:sp>
      <p:sp>
        <p:nvSpPr>
          <p:cNvPr id="483" name="Google Shape;483;p56"/>
          <p:cNvSpPr/>
          <p:nvPr/>
        </p:nvSpPr>
        <p:spPr>
          <a:xfrm>
            <a:off x="1012859" y="1656345"/>
            <a:ext cx="1208427" cy="1208427"/>
          </a:xfrm>
          <a:prstGeom prst="ellipse">
            <a:avLst/>
          </a:prstGeom>
          <a:solidFill>
            <a:schemeClr val="l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900">
              <a:solidFill>
                <a:schemeClr val="dk1"/>
              </a:solidFill>
              <a:latin typeface="Open Sans"/>
              <a:ea typeface="Open Sans"/>
              <a:cs typeface="Open Sans"/>
              <a:sym typeface="Open Sans"/>
            </a:endParaRPr>
          </a:p>
        </p:txBody>
      </p:sp>
      <p:sp>
        <p:nvSpPr>
          <p:cNvPr id="484" name="Google Shape;484;p56"/>
          <p:cNvSpPr/>
          <p:nvPr/>
        </p:nvSpPr>
        <p:spPr>
          <a:xfrm>
            <a:off x="2846824" y="1541634"/>
            <a:ext cx="1437848" cy="1437848"/>
          </a:xfrm>
          <a:prstGeom prst="ellipse">
            <a:avLst/>
          </a:prstGeom>
          <a:solidFill>
            <a:srgbClr val="F2F2F2">
              <a:alpha val="89803"/>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900">
              <a:solidFill>
                <a:srgbClr val="FFFFFF"/>
              </a:solidFill>
              <a:latin typeface="Open Sans"/>
              <a:ea typeface="Open Sans"/>
              <a:cs typeface="Open Sans"/>
              <a:sym typeface="Open Sans"/>
            </a:endParaRPr>
          </a:p>
        </p:txBody>
      </p:sp>
      <p:sp>
        <p:nvSpPr>
          <p:cNvPr id="485" name="Google Shape;485;p56"/>
          <p:cNvSpPr/>
          <p:nvPr/>
        </p:nvSpPr>
        <p:spPr>
          <a:xfrm flipH="1">
            <a:off x="2846824" y="1541634"/>
            <a:ext cx="1437848" cy="1437848"/>
          </a:xfrm>
          <a:prstGeom prst="pie">
            <a:avLst>
              <a:gd fmla="val 8092163" name="adj1"/>
              <a:gd fmla="val 16200000" name="adj2"/>
            </a:avLst>
          </a:prstGeom>
          <a:solidFill>
            <a:srgbClr val="EB431C"/>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900">
              <a:solidFill>
                <a:srgbClr val="FFFFFF"/>
              </a:solidFill>
              <a:latin typeface="Open Sans"/>
              <a:ea typeface="Open Sans"/>
              <a:cs typeface="Open Sans"/>
              <a:sym typeface="Open Sans"/>
            </a:endParaRPr>
          </a:p>
        </p:txBody>
      </p:sp>
      <p:sp>
        <p:nvSpPr>
          <p:cNvPr id="486" name="Google Shape;486;p56"/>
          <p:cNvSpPr/>
          <p:nvPr/>
        </p:nvSpPr>
        <p:spPr>
          <a:xfrm>
            <a:off x="2961535" y="1656345"/>
            <a:ext cx="1208427" cy="1208427"/>
          </a:xfrm>
          <a:prstGeom prst="ellipse">
            <a:avLst/>
          </a:prstGeom>
          <a:solidFill>
            <a:schemeClr val="l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900">
              <a:solidFill>
                <a:schemeClr val="dk1"/>
              </a:solidFill>
              <a:latin typeface="Questrial"/>
              <a:ea typeface="Questrial"/>
              <a:cs typeface="Questrial"/>
              <a:sym typeface="Questrial"/>
            </a:endParaRPr>
          </a:p>
        </p:txBody>
      </p:sp>
      <p:sp>
        <p:nvSpPr>
          <p:cNvPr id="487" name="Google Shape;487;p56"/>
          <p:cNvSpPr/>
          <p:nvPr/>
        </p:nvSpPr>
        <p:spPr>
          <a:xfrm>
            <a:off x="4820488" y="1541634"/>
            <a:ext cx="1437848" cy="1437848"/>
          </a:xfrm>
          <a:prstGeom prst="ellipse">
            <a:avLst/>
          </a:prstGeom>
          <a:solidFill>
            <a:srgbClr val="F2F2F2">
              <a:alpha val="89803"/>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900">
              <a:solidFill>
                <a:srgbClr val="FFFFFF"/>
              </a:solidFill>
              <a:latin typeface="Open Sans"/>
              <a:ea typeface="Open Sans"/>
              <a:cs typeface="Open Sans"/>
              <a:sym typeface="Open Sans"/>
            </a:endParaRPr>
          </a:p>
        </p:txBody>
      </p:sp>
      <p:sp>
        <p:nvSpPr>
          <p:cNvPr id="488" name="Google Shape;488;p56"/>
          <p:cNvSpPr/>
          <p:nvPr/>
        </p:nvSpPr>
        <p:spPr>
          <a:xfrm flipH="1">
            <a:off x="4820489" y="1541634"/>
            <a:ext cx="1437848" cy="1437848"/>
          </a:xfrm>
          <a:prstGeom prst="pie">
            <a:avLst>
              <a:gd fmla="val 5327925" name="adj1"/>
              <a:gd fmla="val 16200000" name="adj2"/>
            </a:avLst>
          </a:prstGeom>
          <a:solidFill>
            <a:srgbClr val="6C6F7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900">
              <a:solidFill>
                <a:srgbClr val="FFFFFF"/>
              </a:solidFill>
              <a:latin typeface="Open Sans"/>
              <a:ea typeface="Open Sans"/>
              <a:cs typeface="Open Sans"/>
              <a:sym typeface="Open Sans"/>
            </a:endParaRPr>
          </a:p>
        </p:txBody>
      </p:sp>
      <p:sp>
        <p:nvSpPr>
          <p:cNvPr id="489" name="Google Shape;489;p56"/>
          <p:cNvSpPr/>
          <p:nvPr/>
        </p:nvSpPr>
        <p:spPr>
          <a:xfrm>
            <a:off x="4935199" y="1656345"/>
            <a:ext cx="1208427" cy="1208427"/>
          </a:xfrm>
          <a:prstGeom prst="ellipse">
            <a:avLst/>
          </a:prstGeom>
          <a:solidFill>
            <a:schemeClr val="l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900">
              <a:solidFill>
                <a:schemeClr val="dk1"/>
              </a:solidFill>
              <a:latin typeface="Open Sans"/>
              <a:ea typeface="Open Sans"/>
              <a:cs typeface="Open Sans"/>
              <a:sym typeface="Open Sans"/>
            </a:endParaRPr>
          </a:p>
        </p:txBody>
      </p:sp>
      <p:sp>
        <p:nvSpPr>
          <p:cNvPr id="490" name="Google Shape;490;p56"/>
          <p:cNvSpPr/>
          <p:nvPr/>
        </p:nvSpPr>
        <p:spPr>
          <a:xfrm>
            <a:off x="6796883" y="1541634"/>
            <a:ext cx="1437848" cy="1437848"/>
          </a:xfrm>
          <a:prstGeom prst="ellipse">
            <a:avLst/>
          </a:prstGeom>
          <a:solidFill>
            <a:srgbClr val="F2F2F2">
              <a:alpha val="89803"/>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900">
              <a:solidFill>
                <a:srgbClr val="FFFFFF"/>
              </a:solidFill>
              <a:latin typeface="Open Sans"/>
              <a:ea typeface="Open Sans"/>
              <a:cs typeface="Open Sans"/>
              <a:sym typeface="Open Sans"/>
            </a:endParaRPr>
          </a:p>
        </p:txBody>
      </p:sp>
      <p:sp>
        <p:nvSpPr>
          <p:cNvPr id="491" name="Google Shape;491;p56"/>
          <p:cNvSpPr/>
          <p:nvPr/>
        </p:nvSpPr>
        <p:spPr>
          <a:xfrm flipH="1">
            <a:off x="6796883" y="1541634"/>
            <a:ext cx="1437848" cy="1437848"/>
          </a:xfrm>
          <a:prstGeom prst="pie">
            <a:avLst>
              <a:gd fmla="val 19416485" name="adj1"/>
              <a:gd fmla="val 16200000" name="adj2"/>
            </a:avLst>
          </a:prstGeom>
          <a:solidFill>
            <a:srgbClr val="28ABE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900">
              <a:solidFill>
                <a:srgbClr val="FFFFFF"/>
              </a:solidFill>
              <a:latin typeface="Open Sans"/>
              <a:ea typeface="Open Sans"/>
              <a:cs typeface="Open Sans"/>
              <a:sym typeface="Open Sans"/>
            </a:endParaRPr>
          </a:p>
        </p:txBody>
      </p:sp>
      <p:sp>
        <p:nvSpPr>
          <p:cNvPr id="492" name="Google Shape;492;p56"/>
          <p:cNvSpPr/>
          <p:nvPr/>
        </p:nvSpPr>
        <p:spPr>
          <a:xfrm>
            <a:off x="6911595" y="1656345"/>
            <a:ext cx="1208427" cy="1208427"/>
          </a:xfrm>
          <a:prstGeom prst="ellipse">
            <a:avLst/>
          </a:prstGeom>
          <a:solidFill>
            <a:schemeClr val="l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900">
              <a:solidFill>
                <a:schemeClr val="dk1"/>
              </a:solidFill>
              <a:latin typeface="Open Sans"/>
              <a:ea typeface="Open Sans"/>
              <a:cs typeface="Open Sans"/>
              <a:sym typeface="Open Sans"/>
            </a:endParaRPr>
          </a:p>
        </p:txBody>
      </p:sp>
      <p:sp>
        <p:nvSpPr>
          <p:cNvPr id="493" name="Google Shape;493;p56"/>
          <p:cNvSpPr txBox="1"/>
          <p:nvPr/>
        </p:nvSpPr>
        <p:spPr>
          <a:xfrm>
            <a:off x="3367978" y="2179955"/>
            <a:ext cx="453249" cy="197987"/>
          </a:xfrm>
          <a:prstGeom prst="rect">
            <a:avLst/>
          </a:prstGeom>
          <a:noFill/>
          <a:ln>
            <a:noFill/>
          </a:ln>
        </p:spPr>
        <p:txBody>
          <a:bodyPr anchorCtr="0" anchor="t" bIns="0" lIns="0" spcFirstLastPara="1" rIns="0" wrap="square" tIns="0">
            <a:noAutofit/>
          </a:bodyPr>
          <a:lstStyle/>
          <a:p>
            <a:pPr indent="0" lvl="0" marL="0" marR="0" rtl="0" algn="ctr">
              <a:lnSpc>
                <a:spcPct val="77791"/>
              </a:lnSpc>
              <a:spcBef>
                <a:spcPts val="0"/>
              </a:spcBef>
              <a:spcAft>
                <a:spcPts val="0"/>
              </a:spcAft>
              <a:buNone/>
            </a:pPr>
            <a:r>
              <a:rPr b="1" lang="en" sz="1800">
                <a:solidFill>
                  <a:srgbClr val="EB431C"/>
                </a:solidFill>
                <a:latin typeface="Calibri"/>
                <a:ea typeface="Calibri"/>
                <a:cs typeface="Calibri"/>
                <a:sym typeface="Calibri"/>
              </a:rPr>
              <a:t>37 %</a:t>
            </a:r>
            <a:endParaRPr sz="1100"/>
          </a:p>
        </p:txBody>
      </p:sp>
      <p:sp>
        <p:nvSpPr>
          <p:cNvPr id="494" name="Google Shape;494;p56"/>
          <p:cNvSpPr txBox="1"/>
          <p:nvPr/>
        </p:nvSpPr>
        <p:spPr>
          <a:xfrm>
            <a:off x="5304372" y="2179955"/>
            <a:ext cx="527789" cy="196304"/>
          </a:xfrm>
          <a:prstGeom prst="rect">
            <a:avLst/>
          </a:prstGeom>
          <a:noFill/>
          <a:ln>
            <a:noFill/>
          </a:ln>
        </p:spPr>
        <p:txBody>
          <a:bodyPr anchorCtr="0" anchor="t" bIns="0" lIns="0" spcFirstLastPara="1" rIns="0" wrap="square" tIns="0">
            <a:noAutofit/>
          </a:bodyPr>
          <a:lstStyle/>
          <a:p>
            <a:pPr indent="0" lvl="0" marL="0" marR="0" rtl="0" algn="ctr">
              <a:lnSpc>
                <a:spcPct val="77791"/>
              </a:lnSpc>
              <a:spcBef>
                <a:spcPts val="0"/>
              </a:spcBef>
              <a:spcAft>
                <a:spcPts val="0"/>
              </a:spcAft>
              <a:buNone/>
            </a:pPr>
            <a:r>
              <a:rPr b="1" lang="en" sz="1800">
                <a:solidFill>
                  <a:srgbClr val="3A3838"/>
                </a:solidFill>
                <a:latin typeface="Questrial"/>
                <a:ea typeface="Questrial"/>
                <a:cs typeface="Questrial"/>
                <a:sym typeface="Questrial"/>
              </a:rPr>
              <a:t>50 %</a:t>
            </a:r>
            <a:endParaRPr sz="1100"/>
          </a:p>
        </p:txBody>
      </p:sp>
      <p:sp>
        <p:nvSpPr>
          <p:cNvPr id="495" name="Google Shape;495;p56"/>
          <p:cNvSpPr txBox="1"/>
          <p:nvPr/>
        </p:nvSpPr>
        <p:spPr>
          <a:xfrm>
            <a:off x="7268638" y="2179955"/>
            <a:ext cx="527789" cy="196304"/>
          </a:xfrm>
          <a:prstGeom prst="rect">
            <a:avLst/>
          </a:prstGeom>
          <a:noFill/>
          <a:ln>
            <a:noFill/>
          </a:ln>
        </p:spPr>
        <p:txBody>
          <a:bodyPr anchorCtr="0" anchor="t" bIns="0" lIns="0" spcFirstLastPara="1" rIns="0" wrap="square" tIns="0">
            <a:noAutofit/>
          </a:bodyPr>
          <a:lstStyle/>
          <a:p>
            <a:pPr indent="0" lvl="0" marL="0" marR="0" rtl="0" algn="ctr">
              <a:lnSpc>
                <a:spcPct val="77791"/>
              </a:lnSpc>
              <a:spcBef>
                <a:spcPts val="0"/>
              </a:spcBef>
              <a:spcAft>
                <a:spcPts val="0"/>
              </a:spcAft>
              <a:buNone/>
            </a:pPr>
            <a:r>
              <a:rPr b="1" lang="en" sz="1800">
                <a:solidFill>
                  <a:srgbClr val="28ABE3"/>
                </a:solidFill>
                <a:latin typeface="Questrial"/>
                <a:ea typeface="Questrial"/>
                <a:cs typeface="Questrial"/>
                <a:sym typeface="Questrial"/>
              </a:rPr>
              <a:t>87 %</a:t>
            </a:r>
            <a:endParaRPr sz="1100"/>
          </a:p>
        </p:txBody>
      </p:sp>
      <p:sp>
        <p:nvSpPr>
          <p:cNvPr id="496" name="Google Shape;496;p56"/>
          <p:cNvSpPr txBox="1"/>
          <p:nvPr/>
        </p:nvSpPr>
        <p:spPr>
          <a:xfrm>
            <a:off x="1369905" y="2179955"/>
            <a:ext cx="527789" cy="196304"/>
          </a:xfrm>
          <a:prstGeom prst="rect">
            <a:avLst/>
          </a:prstGeom>
          <a:noFill/>
          <a:ln>
            <a:noFill/>
          </a:ln>
        </p:spPr>
        <p:txBody>
          <a:bodyPr anchorCtr="0" anchor="t" bIns="0" lIns="0" spcFirstLastPara="1" rIns="0" wrap="square" tIns="0">
            <a:noAutofit/>
          </a:bodyPr>
          <a:lstStyle/>
          <a:p>
            <a:pPr indent="0" lvl="0" marL="0" marR="0" rtl="0" algn="ctr">
              <a:lnSpc>
                <a:spcPct val="77791"/>
              </a:lnSpc>
              <a:spcBef>
                <a:spcPts val="0"/>
              </a:spcBef>
              <a:spcAft>
                <a:spcPts val="0"/>
              </a:spcAft>
              <a:buNone/>
            </a:pPr>
            <a:r>
              <a:rPr b="1" lang="en" sz="1800">
                <a:solidFill>
                  <a:srgbClr val="193B5C"/>
                </a:solidFill>
                <a:latin typeface="Questrial"/>
                <a:ea typeface="Questrial"/>
                <a:cs typeface="Questrial"/>
                <a:sym typeface="Questrial"/>
              </a:rPr>
              <a:t>67 %</a:t>
            </a:r>
            <a:endParaRPr sz="1100"/>
          </a:p>
        </p:txBody>
      </p:sp>
      <p:sp>
        <p:nvSpPr>
          <p:cNvPr id="497" name="Google Shape;497;p56"/>
          <p:cNvSpPr txBox="1"/>
          <p:nvPr>
            <p:ph idx="1" type="body"/>
          </p:nvPr>
        </p:nvSpPr>
        <p:spPr>
          <a:xfrm>
            <a:off x="941296" y="3534331"/>
            <a:ext cx="1385041" cy="353183"/>
          </a:xfrm>
          <a:prstGeom prst="rect">
            <a:avLst/>
          </a:prstGeom>
          <a:noFill/>
          <a:ln>
            <a:noFill/>
          </a:ln>
        </p:spPr>
        <p:txBody>
          <a:bodyPr anchorCtr="0" anchor="t" bIns="34275" lIns="68575" spcFirstLastPara="1" rIns="68575" wrap="square" tIns="34275"/>
          <a:lstStyle>
            <a:lvl1pPr indent="-228600" lvl="0" marL="457200" marR="0" rtl="0" algn="ctr">
              <a:lnSpc>
                <a:spcPct val="90000"/>
              </a:lnSpc>
              <a:spcBef>
                <a:spcPts val="800"/>
              </a:spcBef>
              <a:spcAft>
                <a:spcPts val="0"/>
              </a:spcAft>
              <a:buClr>
                <a:srgbClr val="3A3838"/>
              </a:buClr>
              <a:buSzPts val="1100"/>
              <a:buFont typeface="Arial"/>
              <a:buNone/>
              <a:defRPr b="0" i="0" sz="1100" u="none" cap="none" strike="noStrike">
                <a:solidFill>
                  <a:srgbClr val="3A3838"/>
                </a:solidFill>
                <a:latin typeface="Questrial"/>
                <a:ea typeface="Questrial"/>
                <a:cs typeface="Questrial"/>
                <a:sym typeface="Questrial"/>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Questrial"/>
                <a:ea typeface="Questrial"/>
                <a:cs typeface="Questrial"/>
                <a:sym typeface="Questrial"/>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Questrial"/>
                <a:ea typeface="Questrial"/>
                <a:cs typeface="Questrial"/>
                <a:sym typeface="Questrial"/>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estrial"/>
                <a:ea typeface="Questrial"/>
                <a:cs typeface="Questrial"/>
                <a:sym typeface="Questrial"/>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estrial"/>
                <a:ea typeface="Questrial"/>
                <a:cs typeface="Questrial"/>
                <a:sym typeface="Quest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498" name="Google Shape;498;p56"/>
          <p:cNvSpPr txBox="1"/>
          <p:nvPr>
            <p:ph idx="2" type="body"/>
          </p:nvPr>
        </p:nvSpPr>
        <p:spPr>
          <a:xfrm>
            <a:off x="2892445" y="3534331"/>
            <a:ext cx="1385041" cy="353183"/>
          </a:xfrm>
          <a:prstGeom prst="rect">
            <a:avLst/>
          </a:prstGeom>
          <a:noFill/>
          <a:ln>
            <a:noFill/>
          </a:ln>
        </p:spPr>
        <p:txBody>
          <a:bodyPr anchorCtr="0" anchor="t" bIns="34275" lIns="68575" spcFirstLastPara="1" rIns="68575" wrap="square" tIns="34275"/>
          <a:lstStyle>
            <a:lvl1pPr indent="-228600" lvl="0" marL="457200" marR="0" rtl="0" algn="ctr">
              <a:lnSpc>
                <a:spcPct val="90000"/>
              </a:lnSpc>
              <a:spcBef>
                <a:spcPts val="800"/>
              </a:spcBef>
              <a:spcAft>
                <a:spcPts val="0"/>
              </a:spcAft>
              <a:buClr>
                <a:srgbClr val="3A3838"/>
              </a:buClr>
              <a:buSzPts val="1100"/>
              <a:buFont typeface="Arial"/>
              <a:buNone/>
              <a:defRPr b="0" i="0" sz="1100" u="none" cap="none" strike="noStrike">
                <a:solidFill>
                  <a:srgbClr val="3A3838"/>
                </a:solidFill>
                <a:latin typeface="Questrial"/>
                <a:ea typeface="Questrial"/>
                <a:cs typeface="Questrial"/>
                <a:sym typeface="Questrial"/>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Questrial"/>
                <a:ea typeface="Questrial"/>
                <a:cs typeface="Questrial"/>
                <a:sym typeface="Questrial"/>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Questrial"/>
                <a:ea typeface="Questrial"/>
                <a:cs typeface="Questrial"/>
                <a:sym typeface="Questrial"/>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estrial"/>
                <a:ea typeface="Questrial"/>
                <a:cs typeface="Questrial"/>
                <a:sym typeface="Questrial"/>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estrial"/>
                <a:ea typeface="Questrial"/>
                <a:cs typeface="Questrial"/>
                <a:sym typeface="Quest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499" name="Google Shape;499;p56"/>
          <p:cNvSpPr txBox="1"/>
          <p:nvPr>
            <p:ph idx="3" type="body"/>
          </p:nvPr>
        </p:nvSpPr>
        <p:spPr>
          <a:xfrm>
            <a:off x="4891890" y="3534331"/>
            <a:ext cx="1385041" cy="353183"/>
          </a:xfrm>
          <a:prstGeom prst="rect">
            <a:avLst/>
          </a:prstGeom>
          <a:noFill/>
          <a:ln>
            <a:noFill/>
          </a:ln>
        </p:spPr>
        <p:txBody>
          <a:bodyPr anchorCtr="0" anchor="t" bIns="34275" lIns="68575" spcFirstLastPara="1" rIns="68575" wrap="square" tIns="34275"/>
          <a:lstStyle>
            <a:lvl1pPr indent="-228600" lvl="0" marL="457200" marR="0" rtl="0" algn="ctr">
              <a:lnSpc>
                <a:spcPct val="90000"/>
              </a:lnSpc>
              <a:spcBef>
                <a:spcPts val="800"/>
              </a:spcBef>
              <a:spcAft>
                <a:spcPts val="0"/>
              </a:spcAft>
              <a:buClr>
                <a:srgbClr val="3A3838"/>
              </a:buClr>
              <a:buSzPts val="1100"/>
              <a:buFont typeface="Arial"/>
              <a:buNone/>
              <a:defRPr b="0" i="0" sz="1100" u="none" cap="none" strike="noStrike">
                <a:solidFill>
                  <a:srgbClr val="3A3838"/>
                </a:solidFill>
                <a:latin typeface="Questrial"/>
                <a:ea typeface="Questrial"/>
                <a:cs typeface="Questrial"/>
                <a:sym typeface="Questrial"/>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Questrial"/>
                <a:ea typeface="Questrial"/>
                <a:cs typeface="Questrial"/>
                <a:sym typeface="Questrial"/>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Questrial"/>
                <a:ea typeface="Questrial"/>
                <a:cs typeface="Questrial"/>
                <a:sym typeface="Questrial"/>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estrial"/>
                <a:ea typeface="Questrial"/>
                <a:cs typeface="Questrial"/>
                <a:sym typeface="Questrial"/>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estrial"/>
                <a:ea typeface="Questrial"/>
                <a:cs typeface="Questrial"/>
                <a:sym typeface="Quest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500" name="Google Shape;500;p56"/>
          <p:cNvSpPr txBox="1"/>
          <p:nvPr>
            <p:ph idx="4" type="body"/>
          </p:nvPr>
        </p:nvSpPr>
        <p:spPr>
          <a:xfrm>
            <a:off x="6862358" y="3534331"/>
            <a:ext cx="1385041" cy="353183"/>
          </a:xfrm>
          <a:prstGeom prst="rect">
            <a:avLst/>
          </a:prstGeom>
          <a:noFill/>
          <a:ln>
            <a:noFill/>
          </a:ln>
        </p:spPr>
        <p:txBody>
          <a:bodyPr anchorCtr="0" anchor="t" bIns="34275" lIns="68575" spcFirstLastPara="1" rIns="68575" wrap="square" tIns="34275"/>
          <a:lstStyle>
            <a:lvl1pPr indent="-228600" lvl="0" marL="457200" marR="0" rtl="0" algn="ctr">
              <a:lnSpc>
                <a:spcPct val="90000"/>
              </a:lnSpc>
              <a:spcBef>
                <a:spcPts val="800"/>
              </a:spcBef>
              <a:spcAft>
                <a:spcPts val="0"/>
              </a:spcAft>
              <a:buClr>
                <a:srgbClr val="3A3838"/>
              </a:buClr>
              <a:buSzPts val="1100"/>
              <a:buFont typeface="Arial"/>
              <a:buNone/>
              <a:defRPr b="0" i="0" sz="1100" u="none" cap="none" strike="noStrike">
                <a:solidFill>
                  <a:srgbClr val="3A3838"/>
                </a:solidFill>
                <a:latin typeface="Questrial"/>
                <a:ea typeface="Questrial"/>
                <a:cs typeface="Questrial"/>
                <a:sym typeface="Questrial"/>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Questrial"/>
                <a:ea typeface="Questrial"/>
                <a:cs typeface="Questrial"/>
                <a:sym typeface="Questrial"/>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Questrial"/>
                <a:ea typeface="Questrial"/>
                <a:cs typeface="Questrial"/>
                <a:sym typeface="Questrial"/>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estrial"/>
                <a:ea typeface="Questrial"/>
                <a:cs typeface="Questrial"/>
                <a:sym typeface="Questrial"/>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estrial"/>
                <a:ea typeface="Questrial"/>
                <a:cs typeface="Questrial"/>
                <a:sym typeface="Quest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501" name="Google Shape;501;p56"/>
          <p:cNvSpPr txBox="1"/>
          <p:nvPr>
            <p:ph idx="5" type="body"/>
          </p:nvPr>
        </p:nvSpPr>
        <p:spPr>
          <a:xfrm>
            <a:off x="941296" y="3264763"/>
            <a:ext cx="1385041" cy="238328"/>
          </a:xfrm>
          <a:prstGeom prst="rect">
            <a:avLst/>
          </a:prstGeom>
          <a:noFill/>
          <a:ln>
            <a:noFill/>
          </a:ln>
        </p:spPr>
        <p:txBody>
          <a:bodyPr anchorCtr="0" anchor="t" bIns="34275" lIns="68575" spcFirstLastPara="1" rIns="68575" wrap="square" tIns="34275"/>
          <a:lstStyle>
            <a:lvl1pPr indent="-228600" lvl="0" marL="457200" marR="0" rtl="0" algn="ctr">
              <a:lnSpc>
                <a:spcPct val="90000"/>
              </a:lnSpc>
              <a:spcBef>
                <a:spcPts val="800"/>
              </a:spcBef>
              <a:spcAft>
                <a:spcPts val="0"/>
              </a:spcAft>
              <a:buClr>
                <a:srgbClr val="193B5C"/>
              </a:buClr>
              <a:buSzPts val="1100"/>
              <a:buFont typeface="Arial"/>
              <a:buNone/>
              <a:defRPr b="1" i="0" sz="1100" u="none" cap="none" strike="noStrike">
                <a:solidFill>
                  <a:srgbClr val="193B5C"/>
                </a:solidFill>
                <a:latin typeface="Questrial"/>
                <a:ea typeface="Questrial"/>
                <a:cs typeface="Questrial"/>
                <a:sym typeface="Questrial"/>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Questrial"/>
                <a:ea typeface="Questrial"/>
                <a:cs typeface="Questrial"/>
                <a:sym typeface="Questrial"/>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Questrial"/>
                <a:ea typeface="Questrial"/>
                <a:cs typeface="Questrial"/>
                <a:sym typeface="Questrial"/>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estrial"/>
                <a:ea typeface="Questrial"/>
                <a:cs typeface="Questrial"/>
                <a:sym typeface="Questrial"/>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estrial"/>
                <a:ea typeface="Questrial"/>
                <a:cs typeface="Questrial"/>
                <a:sym typeface="Quest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502" name="Google Shape;502;p56"/>
          <p:cNvSpPr txBox="1"/>
          <p:nvPr>
            <p:ph idx="6" type="body"/>
          </p:nvPr>
        </p:nvSpPr>
        <p:spPr>
          <a:xfrm>
            <a:off x="2897096" y="3264763"/>
            <a:ext cx="1385041" cy="238328"/>
          </a:xfrm>
          <a:prstGeom prst="rect">
            <a:avLst/>
          </a:prstGeom>
          <a:noFill/>
          <a:ln>
            <a:noFill/>
          </a:ln>
        </p:spPr>
        <p:txBody>
          <a:bodyPr anchorCtr="0" anchor="t" bIns="34275" lIns="68575" spcFirstLastPara="1" rIns="68575" wrap="square" tIns="34275"/>
          <a:lstStyle>
            <a:lvl1pPr indent="-228600" lvl="0" marL="457200" marR="0" rtl="0" algn="ctr">
              <a:lnSpc>
                <a:spcPct val="90000"/>
              </a:lnSpc>
              <a:spcBef>
                <a:spcPts val="800"/>
              </a:spcBef>
              <a:spcAft>
                <a:spcPts val="0"/>
              </a:spcAft>
              <a:buClr>
                <a:srgbClr val="193B5C"/>
              </a:buClr>
              <a:buSzPts val="1100"/>
              <a:buFont typeface="Arial"/>
              <a:buNone/>
              <a:defRPr b="1" i="0" sz="1100" u="none" cap="none" strike="noStrike">
                <a:solidFill>
                  <a:srgbClr val="193B5C"/>
                </a:solidFill>
                <a:latin typeface="Questrial"/>
                <a:ea typeface="Questrial"/>
                <a:cs typeface="Questrial"/>
                <a:sym typeface="Questrial"/>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Questrial"/>
                <a:ea typeface="Questrial"/>
                <a:cs typeface="Questrial"/>
                <a:sym typeface="Questrial"/>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Questrial"/>
                <a:ea typeface="Questrial"/>
                <a:cs typeface="Questrial"/>
                <a:sym typeface="Questrial"/>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estrial"/>
                <a:ea typeface="Questrial"/>
                <a:cs typeface="Questrial"/>
                <a:sym typeface="Questrial"/>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estrial"/>
                <a:ea typeface="Questrial"/>
                <a:cs typeface="Questrial"/>
                <a:sym typeface="Quest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503" name="Google Shape;503;p56"/>
          <p:cNvSpPr txBox="1"/>
          <p:nvPr>
            <p:ph idx="7" type="body"/>
          </p:nvPr>
        </p:nvSpPr>
        <p:spPr>
          <a:xfrm>
            <a:off x="4890995" y="3264763"/>
            <a:ext cx="1385041" cy="238328"/>
          </a:xfrm>
          <a:prstGeom prst="rect">
            <a:avLst/>
          </a:prstGeom>
          <a:noFill/>
          <a:ln>
            <a:noFill/>
          </a:ln>
        </p:spPr>
        <p:txBody>
          <a:bodyPr anchorCtr="0" anchor="t" bIns="34275" lIns="68575" spcFirstLastPara="1" rIns="68575" wrap="square" tIns="34275"/>
          <a:lstStyle>
            <a:lvl1pPr indent="-228600" lvl="0" marL="457200" marR="0" rtl="0" algn="ctr">
              <a:lnSpc>
                <a:spcPct val="90000"/>
              </a:lnSpc>
              <a:spcBef>
                <a:spcPts val="800"/>
              </a:spcBef>
              <a:spcAft>
                <a:spcPts val="0"/>
              </a:spcAft>
              <a:buClr>
                <a:srgbClr val="193B5C"/>
              </a:buClr>
              <a:buSzPts val="1100"/>
              <a:buFont typeface="Arial"/>
              <a:buNone/>
              <a:defRPr b="1" i="0" sz="1100" u="none" cap="none" strike="noStrike">
                <a:solidFill>
                  <a:srgbClr val="193B5C"/>
                </a:solidFill>
                <a:latin typeface="Questrial"/>
                <a:ea typeface="Questrial"/>
                <a:cs typeface="Questrial"/>
                <a:sym typeface="Questrial"/>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Questrial"/>
                <a:ea typeface="Questrial"/>
                <a:cs typeface="Questrial"/>
                <a:sym typeface="Questrial"/>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Questrial"/>
                <a:ea typeface="Questrial"/>
                <a:cs typeface="Questrial"/>
                <a:sym typeface="Questrial"/>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estrial"/>
                <a:ea typeface="Questrial"/>
                <a:cs typeface="Questrial"/>
                <a:sym typeface="Questrial"/>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estrial"/>
                <a:ea typeface="Questrial"/>
                <a:cs typeface="Questrial"/>
                <a:sym typeface="Quest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504" name="Google Shape;504;p56"/>
          <p:cNvSpPr txBox="1"/>
          <p:nvPr>
            <p:ph idx="8" type="body"/>
          </p:nvPr>
        </p:nvSpPr>
        <p:spPr>
          <a:xfrm>
            <a:off x="6846796" y="3264763"/>
            <a:ext cx="1385041" cy="238328"/>
          </a:xfrm>
          <a:prstGeom prst="rect">
            <a:avLst/>
          </a:prstGeom>
          <a:noFill/>
          <a:ln>
            <a:noFill/>
          </a:ln>
        </p:spPr>
        <p:txBody>
          <a:bodyPr anchorCtr="0" anchor="t" bIns="34275" lIns="68575" spcFirstLastPara="1" rIns="68575" wrap="square" tIns="34275"/>
          <a:lstStyle>
            <a:lvl1pPr indent="-228600" lvl="0" marL="457200" marR="0" rtl="0" algn="ctr">
              <a:lnSpc>
                <a:spcPct val="90000"/>
              </a:lnSpc>
              <a:spcBef>
                <a:spcPts val="800"/>
              </a:spcBef>
              <a:spcAft>
                <a:spcPts val="0"/>
              </a:spcAft>
              <a:buClr>
                <a:srgbClr val="193B5C"/>
              </a:buClr>
              <a:buSzPts val="1100"/>
              <a:buFont typeface="Arial"/>
              <a:buNone/>
              <a:defRPr b="1" i="0" sz="1100" u="none" cap="none" strike="noStrike">
                <a:solidFill>
                  <a:srgbClr val="193B5C"/>
                </a:solidFill>
                <a:latin typeface="Questrial"/>
                <a:ea typeface="Questrial"/>
                <a:cs typeface="Questrial"/>
                <a:sym typeface="Questrial"/>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Questrial"/>
                <a:ea typeface="Questrial"/>
                <a:cs typeface="Questrial"/>
                <a:sym typeface="Questrial"/>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Questrial"/>
                <a:ea typeface="Questrial"/>
                <a:cs typeface="Questrial"/>
                <a:sym typeface="Questrial"/>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estrial"/>
                <a:ea typeface="Questrial"/>
                <a:cs typeface="Questrial"/>
                <a:sym typeface="Questrial"/>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estrial"/>
                <a:ea typeface="Questrial"/>
                <a:cs typeface="Questrial"/>
                <a:sym typeface="Quest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505" name="Google Shape;505;p56"/>
          <p:cNvSpPr txBox="1"/>
          <p:nvPr/>
        </p:nvSpPr>
        <p:spPr>
          <a:xfrm>
            <a:off x="3795563" y="4886628"/>
            <a:ext cx="1405317" cy="167719"/>
          </a:xfrm>
          <a:prstGeom prst="rect">
            <a:avLst/>
          </a:prstGeom>
          <a:noFill/>
          <a:ln>
            <a:noFill/>
          </a:ln>
        </p:spPr>
        <p:txBody>
          <a:bodyPr anchorCtr="0" anchor="t" bIns="19025" lIns="19025" spcFirstLastPara="1" rIns="19025" wrap="square" tIns="19025">
            <a:noAutofit/>
          </a:bodyPr>
          <a:lstStyle/>
          <a:p>
            <a:pPr indent="0" lvl="0" marL="0" marR="0" rtl="0" algn="ctr">
              <a:spcBef>
                <a:spcPts val="0"/>
              </a:spcBef>
              <a:spcAft>
                <a:spcPts val="0"/>
              </a:spcAft>
              <a:buNone/>
            </a:pPr>
            <a:r>
              <a:rPr b="0" i="0" lang="en" sz="800" u="none" strike="noStrike">
                <a:solidFill>
                  <a:schemeClr val="dk1"/>
                </a:solidFill>
                <a:latin typeface="Questrial"/>
                <a:ea typeface="Questrial"/>
                <a:cs typeface="Questrial"/>
                <a:sym typeface="Questrial"/>
              </a:rPr>
              <a:t>Copyright © OASIS Open 2018. Portions copyright LookingGlass Inc. and Symantec Inc. All Rights Reserved</a:t>
            </a:r>
            <a:br>
              <a:rPr lang="en" sz="800">
                <a:solidFill>
                  <a:schemeClr val="dk1"/>
                </a:solidFill>
                <a:latin typeface="Questrial"/>
                <a:ea typeface="Questrial"/>
                <a:cs typeface="Questrial"/>
                <a:sym typeface="Questrial"/>
              </a:rPr>
            </a:br>
            <a:endParaRPr sz="800">
              <a:solidFill>
                <a:srgbClr val="757070"/>
              </a:solidFill>
              <a:latin typeface="Questrial"/>
              <a:ea typeface="Questrial"/>
              <a:cs typeface="Questrial"/>
              <a:sym typeface="Questrial"/>
            </a:endParaRPr>
          </a:p>
        </p:txBody>
      </p:sp>
      <p:pic>
        <p:nvPicPr>
          <p:cNvPr id="506" name="Google Shape;506;p56"/>
          <p:cNvPicPr preferRelativeResize="0"/>
          <p:nvPr/>
        </p:nvPicPr>
        <p:blipFill rotWithShape="1">
          <a:blip r:embed="rId2">
            <a:alphaModFix/>
          </a:blip>
          <a:srcRect b="0" l="0" r="0" t="0"/>
          <a:stretch/>
        </p:blipFill>
        <p:spPr>
          <a:xfrm>
            <a:off x="123088" y="4797475"/>
            <a:ext cx="1221265" cy="346025"/>
          </a:xfrm>
          <a:prstGeom prst="rect">
            <a:avLst/>
          </a:prstGeom>
          <a:noFill/>
          <a:ln>
            <a:noFill/>
          </a:ln>
        </p:spPr>
      </p:pic>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White Roadmap">
  <p:cSld name="White Roadmap">
    <p:spTree>
      <p:nvGrpSpPr>
        <p:cNvPr id="507" name="Shape 507"/>
        <p:cNvGrpSpPr/>
        <p:nvPr/>
      </p:nvGrpSpPr>
      <p:grpSpPr>
        <a:xfrm>
          <a:off x="0" y="0"/>
          <a:ext cx="0" cy="0"/>
          <a:chOff x="0" y="0"/>
          <a:chExt cx="0" cy="0"/>
        </a:xfrm>
      </p:grpSpPr>
      <p:sp>
        <p:nvSpPr>
          <p:cNvPr id="508" name="Google Shape;508;p57"/>
          <p:cNvSpPr txBox="1"/>
          <p:nvPr/>
        </p:nvSpPr>
        <p:spPr>
          <a:xfrm>
            <a:off x="7508255" y="4886628"/>
            <a:ext cx="1237121" cy="167719"/>
          </a:xfrm>
          <a:prstGeom prst="rect">
            <a:avLst/>
          </a:prstGeom>
          <a:noFill/>
          <a:ln>
            <a:noFill/>
          </a:ln>
        </p:spPr>
        <p:txBody>
          <a:bodyPr anchorCtr="0" anchor="t" bIns="19025" lIns="19025" spcFirstLastPara="1" rIns="19025" wrap="square" tIns="19025">
            <a:noAutofit/>
          </a:bodyPr>
          <a:lstStyle/>
          <a:p>
            <a:pPr indent="0" lvl="0" marL="0" marR="0" rtl="0" algn="r">
              <a:spcBef>
                <a:spcPts val="0"/>
              </a:spcBef>
              <a:spcAft>
                <a:spcPts val="0"/>
              </a:spcAft>
              <a:buNone/>
            </a:pPr>
            <a:fld id="{00000000-1234-1234-1234-123412341234}" type="slidenum">
              <a:rPr lang="en" sz="800">
                <a:solidFill>
                  <a:srgbClr val="757070"/>
                </a:solidFill>
                <a:latin typeface="Questrial"/>
                <a:ea typeface="Questrial"/>
                <a:cs typeface="Questrial"/>
                <a:sym typeface="Questrial"/>
              </a:rPr>
              <a:t>‹#›</a:t>
            </a:fld>
            <a:endParaRPr sz="800">
              <a:solidFill>
                <a:srgbClr val="757070"/>
              </a:solidFill>
              <a:latin typeface="Questrial"/>
              <a:ea typeface="Questrial"/>
              <a:cs typeface="Questrial"/>
              <a:sym typeface="Questrial"/>
            </a:endParaRPr>
          </a:p>
        </p:txBody>
      </p:sp>
      <p:sp>
        <p:nvSpPr>
          <p:cNvPr id="509" name="Google Shape;509;p57"/>
          <p:cNvSpPr txBox="1"/>
          <p:nvPr>
            <p:ph type="title"/>
          </p:nvPr>
        </p:nvSpPr>
        <p:spPr>
          <a:xfrm>
            <a:off x="342990" y="54584"/>
            <a:ext cx="8390440" cy="570109"/>
          </a:xfrm>
          <a:prstGeom prst="rect">
            <a:avLst/>
          </a:prstGeom>
          <a:noFill/>
          <a:ln>
            <a:noFill/>
          </a:ln>
        </p:spPr>
        <p:txBody>
          <a:bodyPr anchorCtr="0" anchor="b" bIns="68575" lIns="68575" spcFirstLastPara="1" rIns="68575" wrap="square" tIns="68575"/>
          <a:lstStyle>
            <a:lvl1pPr lvl="0" marR="0" rtl="0" algn="l">
              <a:lnSpc>
                <a:spcPct val="90000"/>
              </a:lnSpc>
              <a:spcBef>
                <a:spcPts val="0"/>
              </a:spcBef>
              <a:spcAft>
                <a:spcPts val="0"/>
              </a:spcAft>
              <a:buClr>
                <a:srgbClr val="193B5C"/>
              </a:buClr>
              <a:buSzPts val="3600"/>
              <a:buFont typeface="Lato Hairline"/>
              <a:buNone/>
              <a:defRPr b="1" i="0" sz="2500" u="none" cap="none" strike="noStrike">
                <a:solidFill>
                  <a:srgbClr val="193B5C"/>
                </a:solidFill>
                <a:latin typeface="Questrial"/>
                <a:ea typeface="Questrial"/>
                <a:cs typeface="Questrial"/>
                <a:sym typeface="Questrial"/>
              </a:defRPr>
            </a:lvl1pPr>
            <a:lvl2pPr lvl="1">
              <a:spcBef>
                <a:spcPts val="0"/>
              </a:spcBef>
              <a:spcAft>
                <a:spcPts val="0"/>
              </a:spcAft>
              <a:buSzPts val="3600"/>
              <a:buFont typeface="Lato Hairline"/>
              <a:buNone/>
              <a:defRPr sz="1400">
                <a:latin typeface="Lato Hairline"/>
                <a:ea typeface="Lato Hairline"/>
                <a:cs typeface="Lato Hairline"/>
                <a:sym typeface="Lato Hairline"/>
              </a:defRPr>
            </a:lvl2pPr>
            <a:lvl3pPr lvl="2">
              <a:spcBef>
                <a:spcPts val="0"/>
              </a:spcBef>
              <a:spcAft>
                <a:spcPts val="0"/>
              </a:spcAft>
              <a:buSzPts val="3600"/>
              <a:buFont typeface="Lato Hairline"/>
              <a:buNone/>
              <a:defRPr sz="1400">
                <a:latin typeface="Lato Hairline"/>
                <a:ea typeface="Lato Hairline"/>
                <a:cs typeface="Lato Hairline"/>
                <a:sym typeface="Lato Hairline"/>
              </a:defRPr>
            </a:lvl3pPr>
            <a:lvl4pPr lvl="3">
              <a:spcBef>
                <a:spcPts val="0"/>
              </a:spcBef>
              <a:spcAft>
                <a:spcPts val="0"/>
              </a:spcAft>
              <a:buSzPts val="3600"/>
              <a:buFont typeface="Lato Hairline"/>
              <a:buNone/>
              <a:defRPr sz="1400">
                <a:latin typeface="Lato Hairline"/>
                <a:ea typeface="Lato Hairline"/>
                <a:cs typeface="Lato Hairline"/>
                <a:sym typeface="Lato Hairline"/>
              </a:defRPr>
            </a:lvl4pPr>
            <a:lvl5pPr lvl="4">
              <a:spcBef>
                <a:spcPts val="0"/>
              </a:spcBef>
              <a:spcAft>
                <a:spcPts val="0"/>
              </a:spcAft>
              <a:buSzPts val="3600"/>
              <a:buFont typeface="Lato Hairline"/>
              <a:buNone/>
              <a:defRPr sz="1400">
                <a:latin typeface="Lato Hairline"/>
                <a:ea typeface="Lato Hairline"/>
                <a:cs typeface="Lato Hairline"/>
                <a:sym typeface="Lato Hairline"/>
              </a:defRPr>
            </a:lvl5pPr>
            <a:lvl6pPr lvl="5">
              <a:spcBef>
                <a:spcPts val="0"/>
              </a:spcBef>
              <a:spcAft>
                <a:spcPts val="0"/>
              </a:spcAft>
              <a:buSzPts val="3600"/>
              <a:buFont typeface="Lato Hairline"/>
              <a:buNone/>
              <a:defRPr sz="1400">
                <a:latin typeface="Lato Hairline"/>
                <a:ea typeface="Lato Hairline"/>
                <a:cs typeface="Lato Hairline"/>
                <a:sym typeface="Lato Hairline"/>
              </a:defRPr>
            </a:lvl6pPr>
            <a:lvl7pPr lvl="6">
              <a:spcBef>
                <a:spcPts val="0"/>
              </a:spcBef>
              <a:spcAft>
                <a:spcPts val="0"/>
              </a:spcAft>
              <a:buSzPts val="3600"/>
              <a:buFont typeface="Lato Hairline"/>
              <a:buNone/>
              <a:defRPr sz="1400">
                <a:latin typeface="Lato Hairline"/>
                <a:ea typeface="Lato Hairline"/>
                <a:cs typeface="Lato Hairline"/>
                <a:sym typeface="Lato Hairline"/>
              </a:defRPr>
            </a:lvl7pPr>
            <a:lvl8pPr lvl="7">
              <a:spcBef>
                <a:spcPts val="0"/>
              </a:spcBef>
              <a:spcAft>
                <a:spcPts val="0"/>
              </a:spcAft>
              <a:buSzPts val="3600"/>
              <a:buFont typeface="Lato Hairline"/>
              <a:buNone/>
              <a:defRPr sz="1400">
                <a:latin typeface="Lato Hairline"/>
                <a:ea typeface="Lato Hairline"/>
                <a:cs typeface="Lato Hairline"/>
                <a:sym typeface="Lato Hairline"/>
              </a:defRPr>
            </a:lvl8pPr>
            <a:lvl9pPr lvl="8">
              <a:spcBef>
                <a:spcPts val="0"/>
              </a:spcBef>
              <a:spcAft>
                <a:spcPts val="0"/>
              </a:spcAft>
              <a:buSzPts val="3600"/>
              <a:buFont typeface="Lato Hairline"/>
              <a:buNone/>
              <a:defRPr sz="1400">
                <a:latin typeface="Lato Hairline"/>
                <a:ea typeface="Lato Hairline"/>
                <a:cs typeface="Lato Hairline"/>
                <a:sym typeface="Lato Hairline"/>
              </a:defRPr>
            </a:lvl9pPr>
          </a:lstStyle>
          <a:p/>
        </p:txBody>
      </p:sp>
      <p:pic>
        <p:nvPicPr>
          <p:cNvPr id="510" name="Google Shape;510;p57"/>
          <p:cNvPicPr preferRelativeResize="0"/>
          <p:nvPr/>
        </p:nvPicPr>
        <p:blipFill rotWithShape="1">
          <a:blip r:embed="rId2">
            <a:alphaModFix amt="20000"/>
          </a:blip>
          <a:srcRect b="0" l="0" r="0" t="0"/>
          <a:stretch/>
        </p:blipFill>
        <p:spPr>
          <a:xfrm>
            <a:off x="220435" y="624693"/>
            <a:ext cx="8637815" cy="582763"/>
          </a:xfrm>
          <a:prstGeom prst="rect">
            <a:avLst/>
          </a:prstGeom>
          <a:noFill/>
          <a:ln>
            <a:noFill/>
          </a:ln>
        </p:spPr>
      </p:pic>
      <p:grpSp>
        <p:nvGrpSpPr>
          <p:cNvPr id="511" name="Google Shape;511;p57"/>
          <p:cNvGrpSpPr/>
          <p:nvPr/>
        </p:nvGrpSpPr>
        <p:grpSpPr>
          <a:xfrm>
            <a:off x="7722638" y="3874835"/>
            <a:ext cx="273176" cy="273176"/>
            <a:chOff x="3173014" y="2956717"/>
            <a:chExt cx="944566" cy="944566"/>
          </a:xfrm>
        </p:grpSpPr>
        <p:sp>
          <p:nvSpPr>
            <p:cNvPr id="512" name="Google Shape;512;p57"/>
            <p:cNvSpPr/>
            <p:nvPr/>
          </p:nvSpPr>
          <p:spPr>
            <a:xfrm>
              <a:off x="3173014" y="2956717"/>
              <a:ext cx="944566" cy="944566"/>
            </a:xfrm>
            <a:prstGeom prst="ellipse">
              <a:avLst/>
            </a:prstGeom>
            <a:solidFill>
              <a:srgbClr val="0F2749"/>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2100">
                <a:solidFill>
                  <a:schemeClr val="dk1"/>
                </a:solidFill>
                <a:latin typeface="Helvetica Neue"/>
                <a:ea typeface="Helvetica Neue"/>
                <a:cs typeface="Helvetica Neue"/>
                <a:sym typeface="Helvetica Neue"/>
              </a:endParaRPr>
            </a:p>
          </p:txBody>
        </p:sp>
        <p:sp>
          <p:nvSpPr>
            <p:cNvPr id="513" name="Google Shape;513;p57"/>
            <p:cNvSpPr/>
            <p:nvPr/>
          </p:nvSpPr>
          <p:spPr>
            <a:xfrm>
              <a:off x="3290491" y="3074194"/>
              <a:ext cx="709612" cy="709612"/>
            </a:xfrm>
            <a:prstGeom prst="ellipse">
              <a:avLst/>
            </a:prstGeom>
            <a:solidFill>
              <a:srgbClr val="00B0F0">
                <a:alpha val="68627"/>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300">
                <a:solidFill>
                  <a:schemeClr val="lt1"/>
                </a:solidFill>
                <a:latin typeface="Helvetica Neue Light"/>
                <a:ea typeface="Helvetica Neue Light"/>
                <a:cs typeface="Helvetica Neue Light"/>
                <a:sym typeface="Helvetica Neue Light"/>
              </a:endParaRPr>
            </a:p>
          </p:txBody>
        </p:sp>
      </p:grpSp>
      <p:grpSp>
        <p:nvGrpSpPr>
          <p:cNvPr id="514" name="Google Shape;514;p57"/>
          <p:cNvGrpSpPr/>
          <p:nvPr/>
        </p:nvGrpSpPr>
        <p:grpSpPr>
          <a:xfrm>
            <a:off x="3462609" y="3874835"/>
            <a:ext cx="273176" cy="273176"/>
            <a:chOff x="3173014" y="2956717"/>
            <a:chExt cx="944566" cy="944566"/>
          </a:xfrm>
        </p:grpSpPr>
        <p:sp>
          <p:nvSpPr>
            <p:cNvPr id="515" name="Google Shape;515;p57"/>
            <p:cNvSpPr/>
            <p:nvPr/>
          </p:nvSpPr>
          <p:spPr>
            <a:xfrm>
              <a:off x="3173014" y="2956717"/>
              <a:ext cx="944566" cy="944566"/>
            </a:xfrm>
            <a:prstGeom prst="ellipse">
              <a:avLst/>
            </a:prstGeom>
            <a:solidFill>
              <a:srgbClr val="0F2749"/>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2100">
                <a:solidFill>
                  <a:schemeClr val="dk1"/>
                </a:solidFill>
                <a:latin typeface="Helvetica Neue"/>
                <a:ea typeface="Helvetica Neue"/>
                <a:cs typeface="Helvetica Neue"/>
                <a:sym typeface="Helvetica Neue"/>
              </a:endParaRPr>
            </a:p>
          </p:txBody>
        </p:sp>
        <p:sp>
          <p:nvSpPr>
            <p:cNvPr id="516" name="Google Shape;516;p57"/>
            <p:cNvSpPr/>
            <p:nvPr/>
          </p:nvSpPr>
          <p:spPr>
            <a:xfrm>
              <a:off x="3290491" y="3074194"/>
              <a:ext cx="709612" cy="709612"/>
            </a:xfrm>
            <a:prstGeom prst="ellipse">
              <a:avLst/>
            </a:prstGeom>
            <a:solidFill>
              <a:srgbClr val="00B0F0">
                <a:alpha val="68627"/>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300">
                <a:solidFill>
                  <a:schemeClr val="lt1"/>
                </a:solidFill>
                <a:latin typeface="Helvetica Neue Light"/>
                <a:ea typeface="Helvetica Neue Light"/>
                <a:cs typeface="Helvetica Neue Light"/>
                <a:sym typeface="Helvetica Neue Light"/>
              </a:endParaRPr>
            </a:p>
          </p:txBody>
        </p:sp>
      </p:grpSp>
      <p:grpSp>
        <p:nvGrpSpPr>
          <p:cNvPr id="517" name="Google Shape;517;p57"/>
          <p:cNvGrpSpPr/>
          <p:nvPr/>
        </p:nvGrpSpPr>
        <p:grpSpPr>
          <a:xfrm>
            <a:off x="2049634" y="3874835"/>
            <a:ext cx="273176" cy="273176"/>
            <a:chOff x="3173014" y="2956717"/>
            <a:chExt cx="944566" cy="944566"/>
          </a:xfrm>
        </p:grpSpPr>
        <p:sp>
          <p:nvSpPr>
            <p:cNvPr id="518" name="Google Shape;518;p57"/>
            <p:cNvSpPr/>
            <p:nvPr/>
          </p:nvSpPr>
          <p:spPr>
            <a:xfrm>
              <a:off x="3173014" y="2956717"/>
              <a:ext cx="944566" cy="944566"/>
            </a:xfrm>
            <a:prstGeom prst="ellipse">
              <a:avLst/>
            </a:prstGeom>
            <a:solidFill>
              <a:srgbClr val="0F2749"/>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2100">
                <a:solidFill>
                  <a:schemeClr val="dk1"/>
                </a:solidFill>
                <a:latin typeface="Helvetica Neue"/>
                <a:ea typeface="Helvetica Neue"/>
                <a:cs typeface="Helvetica Neue"/>
                <a:sym typeface="Helvetica Neue"/>
              </a:endParaRPr>
            </a:p>
          </p:txBody>
        </p:sp>
        <p:sp>
          <p:nvSpPr>
            <p:cNvPr id="519" name="Google Shape;519;p57"/>
            <p:cNvSpPr/>
            <p:nvPr/>
          </p:nvSpPr>
          <p:spPr>
            <a:xfrm>
              <a:off x="3290491" y="3074194"/>
              <a:ext cx="709612" cy="709612"/>
            </a:xfrm>
            <a:prstGeom prst="ellipse">
              <a:avLst/>
            </a:prstGeom>
            <a:solidFill>
              <a:srgbClr val="00B0F0">
                <a:alpha val="68627"/>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300">
                <a:solidFill>
                  <a:schemeClr val="lt1"/>
                </a:solidFill>
                <a:latin typeface="Helvetica Neue Light"/>
                <a:ea typeface="Helvetica Neue Light"/>
                <a:cs typeface="Helvetica Neue Light"/>
                <a:sym typeface="Helvetica Neue Light"/>
              </a:endParaRPr>
            </a:p>
          </p:txBody>
        </p:sp>
      </p:grpSp>
      <p:grpSp>
        <p:nvGrpSpPr>
          <p:cNvPr id="520" name="Google Shape;520;p57"/>
          <p:cNvGrpSpPr/>
          <p:nvPr/>
        </p:nvGrpSpPr>
        <p:grpSpPr>
          <a:xfrm>
            <a:off x="625280" y="3874835"/>
            <a:ext cx="273176" cy="273176"/>
            <a:chOff x="3173014" y="2956717"/>
            <a:chExt cx="944566" cy="944566"/>
          </a:xfrm>
        </p:grpSpPr>
        <p:sp>
          <p:nvSpPr>
            <p:cNvPr id="521" name="Google Shape;521;p57"/>
            <p:cNvSpPr/>
            <p:nvPr/>
          </p:nvSpPr>
          <p:spPr>
            <a:xfrm>
              <a:off x="3173014" y="2956717"/>
              <a:ext cx="944566" cy="944566"/>
            </a:xfrm>
            <a:prstGeom prst="ellipse">
              <a:avLst/>
            </a:prstGeom>
            <a:solidFill>
              <a:srgbClr val="0F2749"/>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2100">
                <a:solidFill>
                  <a:schemeClr val="dk1"/>
                </a:solidFill>
                <a:latin typeface="Helvetica Neue"/>
                <a:ea typeface="Helvetica Neue"/>
                <a:cs typeface="Helvetica Neue"/>
                <a:sym typeface="Helvetica Neue"/>
              </a:endParaRPr>
            </a:p>
          </p:txBody>
        </p:sp>
        <p:sp>
          <p:nvSpPr>
            <p:cNvPr id="522" name="Google Shape;522;p57"/>
            <p:cNvSpPr/>
            <p:nvPr/>
          </p:nvSpPr>
          <p:spPr>
            <a:xfrm>
              <a:off x="3290491" y="3074194"/>
              <a:ext cx="709612" cy="709612"/>
            </a:xfrm>
            <a:prstGeom prst="ellipse">
              <a:avLst/>
            </a:prstGeom>
            <a:solidFill>
              <a:srgbClr val="00B0F0">
                <a:alpha val="68627"/>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300">
                <a:solidFill>
                  <a:schemeClr val="lt1"/>
                </a:solidFill>
                <a:latin typeface="Helvetica Neue Light"/>
                <a:ea typeface="Helvetica Neue Light"/>
                <a:cs typeface="Helvetica Neue Light"/>
                <a:sym typeface="Helvetica Neue Light"/>
              </a:endParaRPr>
            </a:p>
          </p:txBody>
        </p:sp>
      </p:grpSp>
      <p:cxnSp>
        <p:nvCxnSpPr>
          <p:cNvPr id="523" name="Google Shape;523;p57"/>
          <p:cNvCxnSpPr>
            <a:stCxn id="521" idx="6"/>
          </p:cNvCxnSpPr>
          <p:nvPr/>
        </p:nvCxnSpPr>
        <p:spPr>
          <a:xfrm>
            <a:off x="898455" y="4011423"/>
            <a:ext cx="1142100" cy="0"/>
          </a:xfrm>
          <a:prstGeom prst="straightConnector1">
            <a:avLst/>
          </a:prstGeom>
          <a:noFill/>
          <a:ln cap="flat" cmpd="sng" w="28575">
            <a:solidFill>
              <a:srgbClr val="EDECEC"/>
            </a:solidFill>
            <a:prstDash val="solid"/>
            <a:miter lim="800000"/>
            <a:headEnd len="sm" w="sm" type="none"/>
            <a:tailEnd len="sm" w="sm" type="none"/>
          </a:ln>
        </p:spPr>
      </p:cxnSp>
      <p:cxnSp>
        <p:nvCxnSpPr>
          <p:cNvPr id="524" name="Google Shape;524;p57"/>
          <p:cNvCxnSpPr/>
          <p:nvPr/>
        </p:nvCxnSpPr>
        <p:spPr>
          <a:xfrm>
            <a:off x="2318040" y="4011423"/>
            <a:ext cx="1142012" cy="0"/>
          </a:xfrm>
          <a:prstGeom prst="straightConnector1">
            <a:avLst/>
          </a:prstGeom>
          <a:noFill/>
          <a:ln cap="flat" cmpd="sng" w="28575">
            <a:solidFill>
              <a:srgbClr val="EDECEC"/>
            </a:solidFill>
            <a:prstDash val="solid"/>
            <a:miter lim="800000"/>
            <a:headEnd len="sm" w="sm" type="none"/>
            <a:tailEnd len="sm" w="sm" type="none"/>
          </a:ln>
        </p:spPr>
      </p:cxnSp>
      <p:cxnSp>
        <p:nvCxnSpPr>
          <p:cNvPr id="525" name="Google Shape;525;p57"/>
          <p:cNvCxnSpPr/>
          <p:nvPr/>
        </p:nvCxnSpPr>
        <p:spPr>
          <a:xfrm>
            <a:off x="3733228" y="4011423"/>
            <a:ext cx="1142012" cy="0"/>
          </a:xfrm>
          <a:prstGeom prst="straightConnector1">
            <a:avLst/>
          </a:prstGeom>
          <a:noFill/>
          <a:ln cap="flat" cmpd="sng" w="28575">
            <a:solidFill>
              <a:srgbClr val="EDECEC"/>
            </a:solidFill>
            <a:prstDash val="solid"/>
            <a:miter lim="800000"/>
            <a:headEnd len="sm" w="sm" type="none"/>
            <a:tailEnd len="sm" w="sm" type="none"/>
          </a:ln>
        </p:spPr>
      </p:cxnSp>
      <p:cxnSp>
        <p:nvCxnSpPr>
          <p:cNvPr id="526" name="Google Shape;526;p57"/>
          <p:cNvCxnSpPr/>
          <p:nvPr/>
        </p:nvCxnSpPr>
        <p:spPr>
          <a:xfrm>
            <a:off x="5148415" y="4011423"/>
            <a:ext cx="1142012" cy="0"/>
          </a:xfrm>
          <a:prstGeom prst="straightConnector1">
            <a:avLst/>
          </a:prstGeom>
          <a:noFill/>
          <a:ln cap="flat" cmpd="sng" w="28575">
            <a:solidFill>
              <a:srgbClr val="EDECEC"/>
            </a:solidFill>
            <a:prstDash val="solid"/>
            <a:miter lim="800000"/>
            <a:headEnd len="sm" w="sm" type="none"/>
            <a:tailEnd len="sm" w="sm" type="none"/>
          </a:ln>
        </p:spPr>
      </p:cxnSp>
      <p:cxnSp>
        <p:nvCxnSpPr>
          <p:cNvPr id="527" name="Google Shape;527;p57"/>
          <p:cNvCxnSpPr/>
          <p:nvPr/>
        </p:nvCxnSpPr>
        <p:spPr>
          <a:xfrm>
            <a:off x="6563603" y="4011423"/>
            <a:ext cx="1142012" cy="0"/>
          </a:xfrm>
          <a:prstGeom prst="straightConnector1">
            <a:avLst/>
          </a:prstGeom>
          <a:noFill/>
          <a:ln cap="flat" cmpd="sng" w="28575">
            <a:solidFill>
              <a:srgbClr val="EDECEC"/>
            </a:solidFill>
            <a:prstDash val="solid"/>
            <a:miter lim="800000"/>
            <a:headEnd len="sm" w="sm" type="none"/>
            <a:tailEnd len="sm" w="sm" type="none"/>
          </a:ln>
        </p:spPr>
      </p:cxnSp>
      <p:cxnSp>
        <p:nvCxnSpPr>
          <p:cNvPr id="528" name="Google Shape;528;p57"/>
          <p:cNvCxnSpPr/>
          <p:nvPr/>
        </p:nvCxnSpPr>
        <p:spPr>
          <a:xfrm rot="10800000">
            <a:off x="761374" y="2664211"/>
            <a:ext cx="0" cy="1210625"/>
          </a:xfrm>
          <a:prstGeom prst="straightConnector1">
            <a:avLst/>
          </a:prstGeom>
          <a:noFill/>
          <a:ln cap="flat" cmpd="sng" w="9525">
            <a:solidFill>
              <a:schemeClr val="accent1">
                <a:alpha val="50980"/>
              </a:schemeClr>
            </a:solidFill>
            <a:prstDash val="solid"/>
            <a:miter lim="800000"/>
            <a:headEnd len="sm" w="sm" type="none"/>
            <a:tailEnd len="sm" w="sm" type="none"/>
          </a:ln>
        </p:spPr>
      </p:cxnSp>
      <p:cxnSp>
        <p:nvCxnSpPr>
          <p:cNvPr id="529" name="Google Shape;529;p57"/>
          <p:cNvCxnSpPr/>
          <p:nvPr/>
        </p:nvCxnSpPr>
        <p:spPr>
          <a:xfrm rot="10800000">
            <a:off x="2175680" y="1445329"/>
            <a:ext cx="0" cy="2429507"/>
          </a:xfrm>
          <a:prstGeom prst="straightConnector1">
            <a:avLst/>
          </a:prstGeom>
          <a:noFill/>
          <a:ln cap="flat" cmpd="sng" w="9525">
            <a:solidFill>
              <a:schemeClr val="accent1">
                <a:alpha val="50980"/>
              </a:schemeClr>
            </a:solidFill>
            <a:prstDash val="solid"/>
            <a:miter lim="800000"/>
            <a:headEnd len="sm" w="sm" type="none"/>
            <a:tailEnd len="sm" w="sm" type="none"/>
          </a:ln>
        </p:spPr>
      </p:cxnSp>
      <p:cxnSp>
        <p:nvCxnSpPr>
          <p:cNvPr id="530" name="Google Shape;530;p57"/>
          <p:cNvCxnSpPr/>
          <p:nvPr/>
        </p:nvCxnSpPr>
        <p:spPr>
          <a:xfrm rot="10800000">
            <a:off x="3585821" y="2664211"/>
            <a:ext cx="0" cy="1210625"/>
          </a:xfrm>
          <a:prstGeom prst="straightConnector1">
            <a:avLst/>
          </a:prstGeom>
          <a:noFill/>
          <a:ln cap="flat" cmpd="sng" w="9525">
            <a:solidFill>
              <a:schemeClr val="accent1">
                <a:alpha val="50980"/>
              </a:schemeClr>
            </a:solidFill>
            <a:prstDash val="solid"/>
            <a:miter lim="800000"/>
            <a:headEnd len="sm" w="sm" type="none"/>
            <a:tailEnd len="sm" w="sm" type="none"/>
          </a:ln>
        </p:spPr>
      </p:cxnSp>
      <p:cxnSp>
        <p:nvCxnSpPr>
          <p:cNvPr id="531" name="Google Shape;531;p57"/>
          <p:cNvCxnSpPr/>
          <p:nvPr/>
        </p:nvCxnSpPr>
        <p:spPr>
          <a:xfrm rot="10800000">
            <a:off x="6410267" y="2664211"/>
            <a:ext cx="0" cy="1210625"/>
          </a:xfrm>
          <a:prstGeom prst="straightConnector1">
            <a:avLst/>
          </a:prstGeom>
          <a:noFill/>
          <a:ln cap="flat" cmpd="sng" w="9525">
            <a:solidFill>
              <a:schemeClr val="accent1">
                <a:alpha val="50980"/>
              </a:schemeClr>
            </a:solidFill>
            <a:prstDash val="solid"/>
            <a:miter lim="800000"/>
            <a:headEnd len="sm" w="sm" type="none"/>
            <a:tailEnd len="sm" w="sm" type="none"/>
          </a:ln>
        </p:spPr>
      </p:cxnSp>
      <p:cxnSp>
        <p:nvCxnSpPr>
          <p:cNvPr id="532" name="Google Shape;532;p57"/>
          <p:cNvCxnSpPr/>
          <p:nvPr/>
        </p:nvCxnSpPr>
        <p:spPr>
          <a:xfrm rot="10800000">
            <a:off x="5014578" y="1445329"/>
            <a:ext cx="0" cy="2429507"/>
          </a:xfrm>
          <a:prstGeom prst="straightConnector1">
            <a:avLst/>
          </a:prstGeom>
          <a:noFill/>
          <a:ln cap="flat" cmpd="sng" w="9525">
            <a:solidFill>
              <a:schemeClr val="accent1">
                <a:alpha val="50980"/>
              </a:schemeClr>
            </a:solidFill>
            <a:prstDash val="solid"/>
            <a:miter lim="800000"/>
            <a:headEnd len="sm" w="sm" type="none"/>
            <a:tailEnd len="sm" w="sm" type="none"/>
          </a:ln>
        </p:spPr>
      </p:cxnSp>
      <p:cxnSp>
        <p:nvCxnSpPr>
          <p:cNvPr id="533" name="Google Shape;533;p57"/>
          <p:cNvCxnSpPr/>
          <p:nvPr/>
        </p:nvCxnSpPr>
        <p:spPr>
          <a:xfrm rot="10800000">
            <a:off x="7850368" y="1445329"/>
            <a:ext cx="0" cy="2429507"/>
          </a:xfrm>
          <a:prstGeom prst="straightConnector1">
            <a:avLst/>
          </a:prstGeom>
          <a:noFill/>
          <a:ln cap="flat" cmpd="sng" w="9525">
            <a:solidFill>
              <a:schemeClr val="accent1">
                <a:alpha val="50980"/>
              </a:schemeClr>
            </a:solidFill>
            <a:prstDash val="solid"/>
            <a:miter lim="800000"/>
            <a:headEnd len="sm" w="sm" type="none"/>
            <a:tailEnd len="sm" w="sm" type="none"/>
          </a:ln>
        </p:spPr>
      </p:cxnSp>
      <p:cxnSp>
        <p:nvCxnSpPr>
          <p:cNvPr id="534" name="Google Shape;534;p57"/>
          <p:cNvCxnSpPr/>
          <p:nvPr/>
        </p:nvCxnSpPr>
        <p:spPr>
          <a:xfrm>
            <a:off x="761374" y="2664212"/>
            <a:ext cx="0" cy="1347211"/>
          </a:xfrm>
          <a:prstGeom prst="straightConnector1">
            <a:avLst/>
          </a:prstGeom>
          <a:noFill/>
          <a:ln cap="flat" cmpd="sng" w="28575">
            <a:solidFill>
              <a:srgbClr val="0F2749"/>
            </a:solidFill>
            <a:prstDash val="solid"/>
            <a:miter lim="800000"/>
            <a:headEnd len="sm" w="sm" type="none"/>
            <a:tailEnd len="lg" w="lg" type="oval"/>
          </a:ln>
        </p:spPr>
      </p:cxnSp>
      <p:grpSp>
        <p:nvGrpSpPr>
          <p:cNvPr id="535" name="Google Shape;535;p57"/>
          <p:cNvGrpSpPr/>
          <p:nvPr/>
        </p:nvGrpSpPr>
        <p:grpSpPr>
          <a:xfrm>
            <a:off x="6286491" y="3874835"/>
            <a:ext cx="273176" cy="273176"/>
            <a:chOff x="3173014" y="2956717"/>
            <a:chExt cx="944566" cy="944566"/>
          </a:xfrm>
        </p:grpSpPr>
        <p:sp>
          <p:nvSpPr>
            <p:cNvPr id="536" name="Google Shape;536;p57"/>
            <p:cNvSpPr/>
            <p:nvPr/>
          </p:nvSpPr>
          <p:spPr>
            <a:xfrm>
              <a:off x="3173014" y="2956717"/>
              <a:ext cx="944566" cy="944566"/>
            </a:xfrm>
            <a:prstGeom prst="ellipse">
              <a:avLst/>
            </a:prstGeom>
            <a:solidFill>
              <a:srgbClr val="0F2749"/>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2100">
                <a:solidFill>
                  <a:schemeClr val="dk1"/>
                </a:solidFill>
                <a:latin typeface="Helvetica Neue"/>
                <a:ea typeface="Helvetica Neue"/>
                <a:cs typeface="Helvetica Neue"/>
                <a:sym typeface="Helvetica Neue"/>
              </a:endParaRPr>
            </a:p>
          </p:txBody>
        </p:sp>
        <p:sp>
          <p:nvSpPr>
            <p:cNvPr id="537" name="Google Shape;537;p57"/>
            <p:cNvSpPr/>
            <p:nvPr/>
          </p:nvSpPr>
          <p:spPr>
            <a:xfrm>
              <a:off x="3290491" y="3074194"/>
              <a:ext cx="709612" cy="709612"/>
            </a:xfrm>
            <a:prstGeom prst="ellipse">
              <a:avLst/>
            </a:prstGeom>
            <a:solidFill>
              <a:srgbClr val="00B0F0">
                <a:alpha val="68627"/>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300">
                <a:solidFill>
                  <a:schemeClr val="lt1"/>
                </a:solidFill>
                <a:latin typeface="Helvetica Neue Light"/>
                <a:ea typeface="Helvetica Neue Light"/>
                <a:cs typeface="Helvetica Neue Light"/>
                <a:sym typeface="Helvetica Neue Light"/>
              </a:endParaRPr>
            </a:p>
          </p:txBody>
        </p:sp>
      </p:grpSp>
      <p:grpSp>
        <p:nvGrpSpPr>
          <p:cNvPr id="538" name="Google Shape;538;p57"/>
          <p:cNvGrpSpPr/>
          <p:nvPr/>
        </p:nvGrpSpPr>
        <p:grpSpPr>
          <a:xfrm>
            <a:off x="4886963" y="3874835"/>
            <a:ext cx="273176" cy="273176"/>
            <a:chOff x="3173014" y="2956717"/>
            <a:chExt cx="944566" cy="944566"/>
          </a:xfrm>
        </p:grpSpPr>
        <p:sp>
          <p:nvSpPr>
            <p:cNvPr id="539" name="Google Shape;539;p57"/>
            <p:cNvSpPr/>
            <p:nvPr/>
          </p:nvSpPr>
          <p:spPr>
            <a:xfrm>
              <a:off x="3173014" y="2956717"/>
              <a:ext cx="944566" cy="944566"/>
            </a:xfrm>
            <a:prstGeom prst="ellipse">
              <a:avLst/>
            </a:prstGeom>
            <a:solidFill>
              <a:srgbClr val="0F2749"/>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2100">
                <a:solidFill>
                  <a:schemeClr val="dk1"/>
                </a:solidFill>
                <a:latin typeface="Helvetica Neue"/>
                <a:ea typeface="Helvetica Neue"/>
                <a:cs typeface="Helvetica Neue"/>
                <a:sym typeface="Helvetica Neue"/>
              </a:endParaRPr>
            </a:p>
          </p:txBody>
        </p:sp>
        <p:sp>
          <p:nvSpPr>
            <p:cNvPr id="540" name="Google Shape;540;p57"/>
            <p:cNvSpPr/>
            <p:nvPr/>
          </p:nvSpPr>
          <p:spPr>
            <a:xfrm>
              <a:off x="3290491" y="3074194"/>
              <a:ext cx="709612" cy="709612"/>
            </a:xfrm>
            <a:prstGeom prst="ellipse">
              <a:avLst/>
            </a:prstGeom>
            <a:solidFill>
              <a:srgbClr val="00B0F0">
                <a:alpha val="68627"/>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300">
                <a:solidFill>
                  <a:schemeClr val="lt1"/>
                </a:solidFill>
                <a:latin typeface="Helvetica Neue Light"/>
                <a:ea typeface="Helvetica Neue Light"/>
                <a:cs typeface="Helvetica Neue Light"/>
                <a:sym typeface="Helvetica Neue Light"/>
              </a:endParaRPr>
            </a:p>
          </p:txBody>
        </p:sp>
      </p:grpSp>
      <p:cxnSp>
        <p:nvCxnSpPr>
          <p:cNvPr id="541" name="Google Shape;541;p57"/>
          <p:cNvCxnSpPr/>
          <p:nvPr/>
        </p:nvCxnSpPr>
        <p:spPr>
          <a:xfrm>
            <a:off x="2185468" y="1434086"/>
            <a:ext cx="0" cy="2577337"/>
          </a:xfrm>
          <a:prstGeom prst="straightConnector1">
            <a:avLst/>
          </a:prstGeom>
          <a:noFill/>
          <a:ln cap="flat" cmpd="sng" w="28575">
            <a:solidFill>
              <a:srgbClr val="0F2749"/>
            </a:solidFill>
            <a:prstDash val="solid"/>
            <a:miter lim="800000"/>
            <a:headEnd len="sm" w="sm" type="none"/>
            <a:tailEnd len="lg" w="lg" type="oval"/>
          </a:ln>
        </p:spPr>
      </p:cxnSp>
      <p:cxnSp>
        <p:nvCxnSpPr>
          <p:cNvPr id="542" name="Google Shape;542;p57"/>
          <p:cNvCxnSpPr/>
          <p:nvPr/>
        </p:nvCxnSpPr>
        <p:spPr>
          <a:xfrm>
            <a:off x="3597389" y="2664212"/>
            <a:ext cx="0" cy="1347211"/>
          </a:xfrm>
          <a:prstGeom prst="straightConnector1">
            <a:avLst/>
          </a:prstGeom>
          <a:noFill/>
          <a:ln cap="flat" cmpd="sng" w="28575">
            <a:solidFill>
              <a:srgbClr val="0F2749"/>
            </a:solidFill>
            <a:prstDash val="solid"/>
            <a:miter lim="800000"/>
            <a:headEnd len="sm" w="sm" type="none"/>
            <a:tailEnd len="lg" w="lg" type="oval"/>
          </a:ln>
        </p:spPr>
      </p:cxnSp>
      <p:cxnSp>
        <p:nvCxnSpPr>
          <p:cNvPr id="543" name="Google Shape;543;p57"/>
          <p:cNvCxnSpPr/>
          <p:nvPr/>
        </p:nvCxnSpPr>
        <p:spPr>
          <a:xfrm>
            <a:off x="5018971" y="1445329"/>
            <a:ext cx="0" cy="2566094"/>
          </a:xfrm>
          <a:prstGeom prst="straightConnector1">
            <a:avLst/>
          </a:prstGeom>
          <a:noFill/>
          <a:ln cap="flat" cmpd="sng" w="28575">
            <a:solidFill>
              <a:srgbClr val="0F2749"/>
            </a:solidFill>
            <a:prstDash val="solid"/>
            <a:miter lim="800000"/>
            <a:headEnd len="sm" w="sm" type="none"/>
            <a:tailEnd len="lg" w="lg" type="oval"/>
          </a:ln>
        </p:spPr>
      </p:cxnSp>
      <p:cxnSp>
        <p:nvCxnSpPr>
          <p:cNvPr id="544" name="Google Shape;544;p57"/>
          <p:cNvCxnSpPr/>
          <p:nvPr/>
        </p:nvCxnSpPr>
        <p:spPr>
          <a:xfrm>
            <a:off x="6420579" y="2664212"/>
            <a:ext cx="0" cy="1347211"/>
          </a:xfrm>
          <a:prstGeom prst="straightConnector1">
            <a:avLst/>
          </a:prstGeom>
          <a:noFill/>
          <a:ln cap="flat" cmpd="sng" w="28575">
            <a:solidFill>
              <a:srgbClr val="0F2749"/>
            </a:solidFill>
            <a:prstDash val="solid"/>
            <a:miter lim="800000"/>
            <a:headEnd len="sm" w="sm" type="none"/>
            <a:tailEnd len="lg" w="lg" type="oval"/>
          </a:ln>
        </p:spPr>
      </p:cxnSp>
      <p:cxnSp>
        <p:nvCxnSpPr>
          <p:cNvPr id="545" name="Google Shape;545;p57"/>
          <p:cNvCxnSpPr/>
          <p:nvPr/>
        </p:nvCxnSpPr>
        <p:spPr>
          <a:xfrm>
            <a:off x="7852112" y="1445329"/>
            <a:ext cx="0" cy="2566094"/>
          </a:xfrm>
          <a:prstGeom prst="straightConnector1">
            <a:avLst/>
          </a:prstGeom>
          <a:noFill/>
          <a:ln cap="flat" cmpd="sng" w="28575">
            <a:solidFill>
              <a:srgbClr val="0F2749"/>
            </a:solidFill>
            <a:prstDash val="solid"/>
            <a:miter lim="800000"/>
            <a:headEnd len="sm" w="sm" type="none"/>
            <a:tailEnd len="lg" w="lg" type="oval"/>
          </a:ln>
        </p:spPr>
      </p:cxnSp>
      <p:sp>
        <p:nvSpPr>
          <p:cNvPr id="546" name="Google Shape;546;p57"/>
          <p:cNvSpPr txBox="1"/>
          <p:nvPr/>
        </p:nvSpPr>
        <p:spPr>
          <a:xfrm>
            <a:off x="765170" y="2556142"/>
            <a:ext cx="1066638" cy="669414"/>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n" sz="2100">
                <a:solidFill>
                  <a:srgbClr val="193B5C"/>
                </a:solidFill>
                <a:latin typeface="Questrial"/>
                <a:ea typeface="Questrial"/>
                <a:cs typeface="Questrial"/>
                <a:sym typeface="Questrial"/>
              </a:rPr>
              <a:t>03.2018</a:t>
            </a:r>
            <a:endParaRPr sz="1100"/>
          </a:p>
          <a:p>
            <a:pPr indent="0" lvl="0" marL="0" marR="0" rtl="0" algn="l">
              <a:spcBef>
                <a:spcPts val="0"/>
              </a:spcBef>
              <a:spcAft>
                <a:spcPts val="0"/>
              </a:spcAft>
              <a:buNone/>
            </a:pPr>
            <a:r>
              <a:rPr b="0" lang="en" sz="1800">
                <a:solidFill>
                  <a:srgbClr val="3A3838"/>
                </a:solidFill>
                <a:latin typeface="Questrial"/>
                <a:ea typeface="Questrial"/>
                <a:cs typeface="Questrial"/>
                <a:sym typeface="Questrial"/>
              </a:rPr>
              <a:t>Title</a:t>
            </a:r>
            <a:endParaRPr sz="1100"/>
          </a:p>
        </p:txBody>
      </p:sp>
      <p:sp>
        <p:nvSpPr>
          <p:cNvPr id="547" name="Google Shape;547;p57"/>
          <p:cNvSpPr txBox="1"/>
          <p:nvPr/>
        </p:nvSpPr>
        <p:spPr>
          <a:xfrm>
            <a:off x="2189861" y="1288969"/>
            <a:ext cx="654843" cy="669414"/>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n" sz="2100">
                <a:solidFill>
                  <a:srgbClr val="193B5C"/>
                </a:solidFill>
                <a:latin typeface="Questrial"/>
                <a:ea typeface="Questrial"/>
                <a:cs typeface="Questrial"/>
                <a:sym typeface="Questrial"/>
              </a:rPr>
              <a:t>Date</a:t>
            </a:r>
            <a:endParaRPr sz="1100"/>
          </a:p>
          <a:p>
            <a:pPr indent="0" lvl="0" marL="0" marR="0" rtl="0" algn="l">
              <a:spcBef>
                <a:spcPts val="0"/>
              </a:spcBef>
              <a:spcAft>
                <a:spcPts val="0"/>
              </a:spcAft>
              <a:buNone/>
            </a:pPr>
            <a:r>
              <a:rPr b="0" lang="en" sz="1800">
                <a:solidFill>
                  <a:srgbClr val="3A3838"/>
                </a:solidFill>
                <a:latin typeface="Questrial"/>
                <a:ea typeface="Questrial"/>
                <a:cs typeface="Questrial"/>
                <a:sym typeface="Questrial"/>
              </a:rPr>
              <a:t>Title</a:t>
            </a:r>
            <a:endParaRPr sz="1100"/>
          </a:p>
        </p:txBody>
      </p:sp>
      <p:sp>
        <p:nvSpPr>
          <p:cNvPr id="548" name="Google Shape;548;p57"/>
          <p:cNvSpPr txBox="1"/>
          <p:nvPr/>
        </p:nvSpPr>
        <p:spPr>
          <a:xfrm>
            <a:off x="5015026" y="1288969"/>
            <a:ext cx="654843" cy="669414"/>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n" sz="2100">
                <a:solidFill>
                  <a:srgbClr val="193B5C"/>
                </a:solidFill>
                <a:latin typeface="Questrial"/>
                <a:ea typeface="Questrial"/>
                <a:cs typeface="Questrial"/>
                <a:sym typeface="Questrial"/>
              </a:rPr>
              <a:t>Date</a:t>
            </a:r>
            <a:endParaRPr sz="1100"/>
          </a:p>
          <a:p>
            <a:pPr indent="0" lvl="0" marL="0" marR="0" rtl="0" algn="l">
              <a:spcBef>
                <a:spcPts val="0"/>
              </a:spcBef>
              <a:spcAft>
                <a:spcPts val="0"/>
              </a:spcAft>
              <a:buNone/>
            </a:pPr>
            <a:r>
              <a:rPr b="0" lang="en" sz="1800">
                <a:solidFill>
                  <a:srgbClr val="3A3838"/>
                </a:solidFill>
                <a:latin typeface="Questrial"/>
                <a:ea typeface="Questrial"/>
                <a:cs typeface="Questrial"/>
                <a:sym typeface="Questrial"/>
              </a:rPr>
              <a:t>Title</a:t>
            </a:r>
            <a:endParaRPr sz="1100"/>
          </a:p>
        </p:txBody>
      </p:sp>
      <p:sp>
        <p:nvSpPr>
          <p:cNvPr id="549" name="Google Shape;549;p57"/>
          <p:cNvSpPr txBox="1"/>
          <p:nvPr/>
        </p:nvSpPr>
        <p:spPr>
          <a:xfrm>
            <a:off x="7860584" y="1288969"/>
            <a:ext cx="654843" cy="669414"/>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n" sz="2100">
                <a:solidFill>
                  <a:srgbClr val="193B5C"/>
                </a:solidFill>
                <a:latin typeface="Questrial"/>
                <a:ea typeface="Questrial"/>
                <a:cs typeface="Questrial"/>
                <a:sym typeface="Questrial"/>
              </a:rPr>
              <a:t>Date</a:t>
            </a:r>
            <a:endParaRPr sz="1100"/>
          </a:p>
          <a:p>
            <a:pPr indent="0" lvl="0" marL="0" marR="0" rtl="0" algn="l">
              <a:spcBef>
                <a:spcPts val="0"/>
              </a:spcBef>
              <a:spcAft>
                <a:spcPts val="0"/>
              </a:spcAft>
              <a:buNone/>
            </a:pPr>
            <a:r>
              <a:rPr b="0" lang="en" sz="1800">
                <a:solidFill>
                  <a:srgbClr val="3A3838"/>
                </a:solidFill>
                <a:latin typeface="Questrial"/>
                <a:ea typeface="Questrial"/>
                <a:cs typeface="Questrial"/>
                <a:sym typeface="Questrial"/>
              </a:rPr>
              <a:t>Title</a:t>
            </a:r>
            <a:endParaRPr sz="1100"/>
          </a:p>
        </p:txBody>
      </p:sp>
      <p:sp>
        <p:nvSpPr>
          <p:cNvPr id="550" name="Google Shape;550;p57"/>
          <p:cNvSpPr txBox="1"/>
          <p:nvPr/>
        </p:nvSpPr>
        <p:spPr>
          <a:xfrm>
            <a:off x="3592168" y="2547975"/>
            <a:ext cx="654843" cy="669414"/>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n" sz="2100">
                <a:solidFill>
                  <a:srgbClr val="193B5C"/>
                </a:solidFill>
                <a:latin typeface="Questrial"/>
                <a:ea typeface="Questrial"/>
                <a:cs typeface="Questrial"/>
                <a:sym typeface="Questrial"/>
              </a:rPr>
              <a:t>Date</a:t>
            </a:r>
            <a:endParaRPr sz="1100"/>
          </a:p>
          <a:p>
            <a:pPr indent="0" lvl="0" marL="0" marR="0" rtl="0" algn="l">
              <a:spcBef>
                <a:spcPts val="0"/>
              </a:spcBef>
              <a:spcAft>
                <a:spcPts val="0"/>
              </a:spcAft>
              <a:buNone/>
            </a:pPr>
            <a:r>
              <a:rPr b="0" lang="en" sz="1800">
                <a:solidFill>
                  <a:srgbClr val="3A3838"/>
                </a:solidFill>
                <a:latin typeface="Questrial"/>
                <a:ea typeface="Questrial"/>
                <a:cs typeface="Questrial"/>
                <a:sym typeface="Questrial"/>
              </a:rPr>
              <a:t>Title</a:t>
            </a:r>
            <a:endParaRPr sz="1100"/>
          </a:p>
        </p:txBody>
      </p:sp>
      <p:sp>
        <p:nvSpPr>
          <p:cNvPr id="551" name="Google Shape;551;p57"/>
          <p:cNvSpPr txBox="1"/>
          <p:nvPr/>
        </p:nvSpPr>
        <p:spPr>
          <a:xfrm>
            <a:off x="6427489" y="2547975"/>
            <a:ext cx="654843" cy="669414"/>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n" sz="2100">
                <a:solidFill>
                  <a:srgbClr val="193B5C"/>
                </a:solidFill>
                <a:latin typeface="Questrial"/>
                <a:ea typeface="Questrial"/>
                <a:cs typeface="Questrial"/>
                <a:sym typeface="Questrial"/>
              </a:rPr>
              <a:t>Date</a:t>
            </a:r>
            <a:endParaRPr sz="1100"/>
          </a:p>
          <a:p>
            <a:pPr indent="0" lvl="0" marL="0" marR="0" rtl="0" algn="l">
              <a:spcBef>
                <a:spcPts val="0"/>
              </a:spcBef>
              <a:spcAft>
                <a:spcPts val="0"/>
              </a:spcAft>
              <a:buNone/>
            </a:pPr>
            <a:r>
              <a:rPr b="0" lang="en" sz="1800">
                <a:solidFill>
                  <a:srgbClr val="3A3838"/>
                </a:solidFill>
                <a:latin typeface="Questrial"/>
                <a:ea typeface="Questrial"/>
                <a:cs typeface="Questrial"/>
                <a:sym typeface="Questrial"/>
              </a:rPr>
              <a:t>Title</a:t>
            </a:r>
            <a:endParaRPr sz="1100"/>
          </a:p>
        </p:txBody>
      </p:sp>
      <p:sp>
        <p:nvSpPr>
          <p:cNvPr id="552" name="Google Shape;552;p57"/>
          <p:cNvSpPr txBox="1"/>
          <p:nvPr/>
        </p:nvSpPr>
        <p:spPr>
          <a:xfrm>
            <a:off x="3795563" y="4886628"/>
            <a:ext cx="1405317" cy="167719"/>
          </a:xfrm>
          <a:prstGeom prst="rect">
            <a:avLst/>
          </a:prstGeom>
          <a:noFill/>
          <a:ln>
            <a:noFill/>
          </a:ln>
        </p:spPr>
        <p:txBody>
          <a:bodyPr anchorCtr="0" anchor="t" bIns="19025" lIns="19025" spcFirstLastPara="1" rIns="19025" wrap="square" tIns="19025">
            <a:noAutofit/>
          </a:bodyPr>
          <a:lstStyle/>
          <a:p>
            <a:pPr indent="0" lvl="0" marL="0" marR="0" rtl="0" algn="ctr">
              <a:spcBef>
                <a:spcPts val="0"/>
              </a:spcBef>
              <a:spcAft>
                <a:spcPts val="0"/>
              </a:spcAft>
              <a:buNone/>
            </a:pPr>
            <a:r>
              <a:rPr b="0" i="0" lang="en" sz="800" u="none" strike="noStrike">
                <a:solidFill>
                  <a:schemeClr val="dk1"/>
                </a:solidFill>
                <a:latin typeface="Questrial"/>
                <a:ea typeface="Questrial"/>
                <a:cs typeface="Questrial"/>
                <a:sym typeface="Questrial"/>
              </a:rPr>
              <a:t>Copyright © OASIS Open 2018. Portions copyright LookingGlass Inc. and Symantec Inc. All Rights Reserved</a:t>
            </a:r>
            <a:br>
              <a:rPr lang="en" sz="800">
                <a:solidFill>
                  <a:schemeClr val="dk1"/>
                </a:solidFill>
                <a:latin typeface="Questrial"/>
                <a:ea typeface="Questrial"/>
                <a:cs typeface="Questrial"/>
                <a:sym typeface="Questrial"/>
              </a:rPr>
            </a:br>
            <a:endParaRPr sz="800">
              <a:solidFill>
                <a:srgbClr val="757070"/>
              </a:solidFill>
              <a:latin typeface="Questrial"/>
              <a:ea typeface="Questrial"/>
              <a:cs typeface="Questrial"/>
              <a:sym typeface="Questrial"/>
            </a:endParaRPr>
          </a:p>
        </p:txBody>
      </p:sp>
      <p:pic>
        <p:nvPicPr>
          <p:cNvPr id="553" name="Google Shape;553;p57"/>
          <p:cNvPicPr preferRelativeResize="0"/>
          <p:nvPr/>
        </p:nvPicPr>
        <p:blipFill rotWithShape="1">
          <a:blip r:embed="rId3">
            <a:alphaModFix/>
          </a:blip>
          <a:srcRect b="0" l="0" r="0" t="0"/>
          <a:stretch/>
        </p:blipFill>
        <p:spPr>
          <a:xfrm>
            <a:off x="123088" y="4797475"/>
            <a:ext cx="1221265" cy="346025"/>
          </a:xfrm>
          <a:prstGeom prst="rect">
            <a:avLst/>
          </a:prstGeom>
          <a:noFill/>
          <a:ln>
            <a:noFill/>
          </a:ln>
        </p:spPr>
      </p:pic>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order Roadmap">
  <p:cSld name="Border Roadmap">
    <p:spTree>
      <p:nvGrpSpPr>
        <p:cNvPr id="554" name="Shape 554"/>
        <p:cNvGrpSpPr/>
        <p:nvPr/>
      </p:nvGrpSpPr>
      <p:grpSpPr>
        <a:xfrm>
          <a:off x="0" y="0"/>
          <a:ext cx="0" cy="0"/>
          <a:chOff x="0" y="0"/>
          <a:chExt cx="0" cy="0"/>
        </a:xfrm>
      </p:grpSpPr>
      <p:sp>
        <p:nvSpPr>
          <p:cNvPr id="555" name="Google Shape;555;p58"/>
          <p:cNvSpPr txBox="1"/>
          <p:nvPr>
            <p:ph type="title"/>
          </p:nvPr>
        </p:nvSpPr>
        <p:spPr>
          <a:xfrm>
            <a:off x="342990" y="54584"/>
            <a:ext cx="8390440" cy="570109"/>
          </a:xfrm>
          <a:prstGeom prst="rect">
            <a:avLst/>
          </a:prstGeom>
          <a:noFill/>
          <a:ln>
            <a:noFill/>
          </a:ln>
        </p:spPr>
        <p:txBody>
          <a:bodyPr anchorCtr="0" anchor="b" bIns="68575" lIns="68575" spcFirstLastPara="1" rIns="68575" wrap="square" tIns="68575"/>
          <a:lstStyle>
            <a:lvl1pPr lvl="0" marR="0" rtl="0" algn="l">
              <a:lnSpc>
                <a:spcPct val="90000"/>
              </a:lnSpc>
              <a:spcBef>
                <a:spcPts val="0"/>
              </a:spcBef>
              <a:spcAft>
                <a:spcPts val="0"/>
              </a:spcAft>
              <a:buClr>
                <a:srgbClr val="44546A"/>
              </a:buClr>
              <a:buSzPts val="3600"/>
              <a:buFont typeface="Lato Hairline"/>
              <a:buNone/>
              <a:defRPr b="1" i="0" sz="2500" u="none" cap="none" strike="noStrike">
                <a:solidFill>
                  <a:srgbClr val="44546A"/>
                </a:solidFill>
                <a:latin typeface="Calibri"/>
                <a:ea typeface="Calibri"/>
                <a:cs typeface="Calibri"/>
                <a:sym typeface="Calibri"/>
              </a:defRPr>
            </a:lvl1pPr>
            <a:lvl2pPr lvl="1">
              <a:spcBef>
                <a:spcPts val="0"/>
              </a:spcBef>
              <a:spcAft>
                <a:spcPts val="0"/>
              </a:spcAft>
              <a:buSzPts val="3600"/>
              <a:buFont typeface="Lato Hairline"/>
              <a:buNone/>
              <a:defRPr sz="1400">
                <a:latin typeface="Lato Hairline"/>
                <a:ea typeface="Lato Hairline"/>
                <a:cs typeface="Lato Hairline"/>
                <a:sym typeface="Lato Hairline"/>
              </a:defRPr>
            </a:lvl2pPr>
            <a:lvl3pPr lvl="2">
              <a:spcBef>
                <a:spcPts val="0"/>
              </a:spcBef>
              <a:spcAft>
                <a:spcPts val="0"/>
              </a:spcAft>
              <a:buSzPts val="3600"/>
              <a:buFont typeface="Lato Hairline"/>
              <a:buNone/>
              <a:defRPr sz="1400">
                <a:latin typeface="Lato Hairline"/>
                <a:ea typeface="Lato Hairline"/>
                <a:cs typeface="Lato Hairline"/>
                <a:sym typeface="Lato Hairline"/>
              </a:defRPr>
            </a:lvl3pPr>
            <a:lvl4pPr lvl="3">
              <a:spcBef>
                <a:spcPts val="0"/>
              </a:spcBef>
              <a:spcAft>
                <a:spcPts val="0"/>
              </a:spcAft>
              <a:buSzPts val="3600"/>
              <a:buFont typeface="Lato Hairline"/>
              <a:buNone/>
              <a:defRPr sz="1400">
                <a:latin typeface="Lato Hairline"/>
                <a:ea typeface="Lato Hairline"/>
                <a:cs typeface="Lato Hairline"/>
                <a:sym typeface="Lato Hairline"/>
              </a:defRPr>
            </a:lvl4pPr>
            <a:lvl5pPr lvl="4">
              <a:spcBef>
                <a:spcPts val="0"/>
              </a:spcBef>
              <a:spcAft>
                <a:spcPts val="0"/>
              </a:spcAft>
              <a:buSzPts val="3600"/>
              <a:buFont typeface="Lato Hairline"/>
              <a:buNone/>
              <a:defRPr sz="1400">
                <a:latin typeface="Lato Hairline"/>
                <a:ea typeface="Lato Hairline"/>
                <a:cs typeface="Lato Hairline"/>
                <a:sym typeface="Lato Hairline"/>
              </a:defRPr>
            </a:lvl5pPr>
            <a:lvl6pPr lvl="5">
              <a:spcBef>
                <a:spcPts val="0"/>
              </a:spcBef>
              <a:spcAft>
                <a:spcPts val="0"/>
              </a:spcAft>
              <a:buSzPts val="3600"/>
              <a:buFont typeface="Lato Hairline"/>
              <a:buNone/>
              <a:defRPr sz="1400">
                <a:latin typeface="Lato Hairline"/>
                <a:ea typeface="Lato Hairline"/>
                <a:cs typeface="Lato Hairline"/>
                <a:sym typeface="Lato Hairline"/>
              </a:defRPr>
            </a:lvl6pPr>
            <a:lvl7pPr lvl="6">
              <a:spcBef>
                <a:spcPts val="0"/>
              </a:spcBef>
              <a:spcAft>
                <a:spcPts val="0"/>
              </a:spcAft>
              <a:buSzPts val="3600"/>
              <a:buFont typeface="Lato Hairline"/>
              <a:buNone/>
              <a:defRPr sz="1400">
                <a:latin typeface="Lato Hairline"/>
                <a:ea typeface="Lato Hairline"/>
                <a:cs typeface="Lato Hairline"/>
                <a:sym typeface="Lato Hairline"/>
              </a:defRPr>
            </a:lvl7pPr>
            <a:lvl8pPr lvl="7">
              <a:spcBef>
                <a:spcPts val="0"/>
              </a:spcBef>
              <a:spcAft>
                <a:spcPts val="0"/>
              </a:spcAft>
              <a:buSzPts val="3600"/>
              <a:buFont typeface="Lato Hairline"/>
              <a:buNone/>
              <a:defRPr sz="1400">
                <a:latin typeface="Lato Hairline"/>
                <a:ea typeface="Lato Hairline"/>
                <a:cs typeface="Lato Hairline"/>
                <a:sym typeface="Lato Hairline"/>
              </a:defRPr>
            </a:lvl8pPr>
            <a:lvl9pPr lvl="8">
              <a:spcBef>
                <a:spcPts val="0"/>
              </a:spcBef>
              <a:spcAft>
                <a:spcPts val="0"/>
              </a:spcAft>
              <a:buSzPts val="3600"/>
              <a:buFont typeface="Lato Hairline"/>
              <a:buNone/>
              <a:defRPr sz="1400">
                <a:latin typeface="Lato Hairline"/>
                <a:ea typeface="Lato Hairline"/>
                <a:cs typeface="Lato Hairline"/>
                <a:sym typeface="Lato Hairline"/>
              </a:defRPr>
            </a:lvl9pPr>
          </a:lstStyle>
          <a:p/>
        </p:txBody>
      </p:sp>
      <p:pic>
        <p:nvPicPr>
          <p:cNvPr id="556" name="Google Shape;556;p58"/>
          <p:cNvPicPr preferRelativeResize="0"/>
          <p:nvPr/>
        </p:nvPicPr>
        <p:blipFill rotWithShape="1">
          <a:blip r:embed="rId2">
            <a:alphaModFix amt="20000"/>
          </a:blip>
          <a:srcRect b="0" l="0" r="0" t="0"/>
          <a:stretch/>
        </p:blipFill>
        <p:spPr>
          <a:xfrm>
            <a:off x="220435" y="624693"/>
            <a:ext cx="8637815" cy="582763"/>
          </a:xfrm>
          <a:prstGeom prst="rect">
            <a:avLst/>
          </a:prstGeom>
          <a:noFill/>
          <a:ln>
            <a:noFill/>
          </a:ln>
        </p:spPr>
      </p:pic>
      <p:pic>
        <p:nvPicPr>
          <p:cNvPr id="557" name="Google Shape;557;p58"/>
          <p:cNvPicPr preferRelativeResize="0"/>
          <p:nvPr/>
        </p:nvPicPr>
        <p:blipFill rotWithShape="1">
          <a:blip r:embed="rId3">
            <a:alphaModFix/>
          </a:blip>
          <a:srcRect b="38656" l="0" r="0" t="56895"/>
          <a:stretch/>
        </p:blipFill>
        <p:spPr>
          <a:xfrm>
            <a:off x="0" y="4810260"/>
            <a:ext cx="9144001" cy="334484"/>
          </a:xfrm>
          <a:prstGeom prst="rect">
            <a:avLst/>
          </a:prstGeom>
          <a:noFill/>
          <a:ln>
            <a:noFill/>
          </a:ln>
        </p:spPr>
      </p:pic>
      <p:sp>
        <p:nvSpPr>
          <p:cNvPr id="558" name="Google Shape;558;p58"/>
          <p:cNvSpPr txBox="1"/>
          <p:nvPr/>
        </p:nvSpPr>
        <p:spPr>
          <a:xfrm>
            <a:off x="7508255" y="4886628"/>
            <a:ext cx="1237121" cy="167719"/>
          </a:xfrm>
          <a:prstGeom prst="rect">
            <a:avLst/>
          </a:prstGeom>
          <a:noFill/>
          <a:ln>
            <a:noFill/>
          </a:ln>
        </p:spPr>
        <p:txBody>
          <a:bodyPr anchorCtr="0" anchor="t" bIns="19025" lIns="19025" spcFirstLastPara="1" rIns="19025" wrap="square" tIns="19025">
            <a:noAutofit/>
          </a:bodyPr>
          <a:lstStyle/>
          <a:p>
            <a:pPr indent="0" lvl="0" marL="0" marR="0" rtl="0" algn="r">
              <a:spcBef>
                <a:spcPts val="0"/>
              </a:spcBef>
              <a:spcAft>
                <a:spcPts val="0"/>
              </a:spcAft>
              <a:buNone/>
            </a:pPr>
            <a:fld id="{00000000-1234-1234-1234-123412341234}" type="slidenum">
              <a:rPr lang="en" sz="800">
                <a:solidFill>
                  <a:schemeClr val="lt1"/>
                </a:solidFill>
                <a:latin typeface="Questrial"/>
                <a:ea typeface="Questrial"/>
                <a:cs typeface="Questrial"/>
                <a:sym typeface="Questrial"/>
              </a:rPr>
              <a:t>‹#›</a:t>
            </a:fld>
            <a:endParaRPr sz="800">
              <a:solidFill>
                <a:schemeClr val="lt1"/>
              </a:solidFill>
              <a:latin typeface="Questrial"/>
              <a:ea typeface="Questrial"/>
              <a:cs typeface="Questrial"/>
              <a:sym typeface="Questrial"/>
            </a:endParaRPr>
          </a:p>
        </p:txBody>
      </p:sp>
      <p:sp>
        <p:nvSpPr>
          <p:cNvPr id="559" name="Google Shape;559;p58"/>
          <p:cNvSpPr txBox="1"/>
          <p:nvPr/>
        </p:nvSpPr>
        <p:spPr>
          <a:xfrm>
            <a:off x="3835551" y="4886628"/>
            <a:ext cx="1405317" cy="167719"/>
          </a:xfrm>
          <a:prstGeom prst="rect">
            <a:avLst/>
          </a:prstGeom>
          <a:noFill/>
          <a:ln>
            <a:noFill/>
          </a:ln>
        </p:spPr>
        <p:txBody>
          <a:bodyPr anchorCtr="0" anchor="t" bIns="19025" lIns="19025" spcFirstLastPara="1" rIns="19025" wrap="square" tIns="19025">
            <a:noAutofit/>
          </a:bodyPr>
          <a:lstStyle/>
          <a:p>
            <a:pPr indent="0" lvl="0" marL="0" marR="0" rtl="0" algn="ctr">
              <a:spcBef>
                <a:spcPts val="0"/>
              </a:spcBef>
              <a:spcAft>
                <a:spcPts val="0"/>
              </a:spcAft>
              <a:buNone/>
            </a:pPr>
            <a:r>
              <a:rPr b="0" i="0" lang="en" sz="800" u="none" strike="noStrike">
                <a:solidFill>
                  <a:schemeClr val="lt1"/>
                </a:solidFill>
                <a:latin typeface="Questrial"/>
                <a:ea typeface="Questrial"/>
                <a:cs typeface="Questrial"/>
                <a:sym typeface="Questrial"/>
              </a:rPr>
              <a:t>Copyright © OASIS Open 2018. Portions copyright LookingGlass Inc. and Symantec Inc. All Rights Reserved</a:t>
            </a:r>
            <a:br>
              <a:rPr lang="en" sz="800">
                <a:solidFill>
                  <a:schemeClr val="lt1"/>
                </a:solidFill>
                <a:latin typeface="Questrial"/>
                <a:ea typeface="Questrial"/>
                <a:cs typeface="Questrial"/>
                <a:sym typeface="Questrial"/>
              </a:rPr>
            </a:br>
            <a:endParaRPr sz="800">
              <a:solidFill>
                <a:schemeClr val="lt1"/>
              </a:solidFill>
              <a:latin typeface="Questrial"/>
              <a:ea typeface="Questrial"/>
              <a:cs typeface="Questrial"/>
              <a:sym typeface="Questrial"/>
            </a:endParaRPr>
          </a:p>
        </p:txBody>
      </p:sp>
      <p:grpSp>
        <p:nvGrpSpPr>
          <p:cNvPr id="560" name="Google Shape;560;p58"/>
          <p:cNvGrpSpPr/>
          <p:nvPr/>
        </p:nvGrpSpPr>
        <p:grpSpPr>
          <a:xfrm>
            <a:off x="7722638" y="3842177"/>
            <a:ext cx="273176" cy="273176"/>
            <a:chOff x="3173014" y="2956717"/>
            <a:chExt cx="944566" cy="944566"/>
          </a:xfrm>
        </p:grpSpPr>
        <p:sp>
          <p:nvSpPr>
            <p:cNvPr id="561" name="Google Shape;561;p58"/>
            <p:cNvSpPr/>
            <p:nvPr/>
          </p:nvSpPr>
          <p:spPr>
            <a:xfrm>
              <a:off x="3173014" y="2956717"/>
              <a:ext cx="944566" cy="944566"/>
            </a:xfrm>
            <a:prstGeom prst="ellipse">
              <a:avLst/>
            </a:prstGeom>
            <a:solidFill>
              <a:srgbClr val="0F2749"/>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2100">
                <a:solidFill>
                  <a:schemeClr val="dk1"/>
                </a:solidFill>
                <a:latin typeface="Helvetica Neue"/>
                <a:ea typeface="Helvetica Neue"/>
                <a:cs typeface="Helvetica Neue"/>
                <a:sym typeface="Helvetica Neue"/>
              </a:endParaRPr>
            </a:p>
          </p:txBody>
        </p:sp>
        <p:sp>
          <p:nvSpPr>
            <p:cNvPr id="562" name="Google Shape;562;p58"/>
            <p:cNvSpPr/>
            <p:nvPr/>
          </p:nvSpPr>
          <p:spPr>
            <a:xfrm>
              <a:off x="3290491" y="3074194"/>
              <a:ext cx="709612" cy="709612"/>
            </a:xfrm>
            <a:prstGeom prst="ellipse">
              <a:avLst/>
            </a:prstGeom>
            <a:solidFill>
              <a:srgbClr val="00B0F0">
                <a:alpha val="68627"/>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300">
                <a:solidFill>
                  <a:schemeClr val="lt1"/>
                </a:solidFill>
                <a:latin typeface="Helvetica Neue Light"/>
                <a:ea typeface="Helvetica Neue Light"/>
                <a:cs typeface="Helvetica Neue Light"/>
                <a:sym typeface="Helvetica Neue Light"/>
              </a:endParaRPr>
            </a:p>
          </p:txBody>
        </p:sp>
      </p:grpSp>
      <p:grpSp>
        <p:nvGrpSpPr>
          <p:cNvPr id="563" name="Google Shape;563;p58"/>
          <p:cNvGrpSpPr/>
          <p:nvPr/>
        </p:nvGrpSpPr>
        <p:grpSpPr>
          <a:xfrm>
            <a:off x="3462609" y="3842177"/>
            <a:ext cx="273176" cy="273176"/>
            <a:chOff x="3173014" y="2956717"/>
            <a:chExt cx="944566" cy="944566"/>
          </a:xfrm>
        </p:grpSpPr>
        <p:sp>
          <p:nvSpPr>
            <p:cNvPr id="564" name="Google Shape;564;p58"/>
            <p:cNvSpPr/>
            <p:nvPr/>
          </p:nvSpPr>
          <p:spPr>
            <a:xfrm>
              <a:off x="3173014" y="2956717"/>
              <a:ext cx="944566" cy="944566"/>
            </a:xfrm>
            <a:prstGeom prst="ellipse">
              <a:avLst/>
            </a:prstGeom>
            <a:solidFill>
              <a:srgbClr val="0F2749"/>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2100">
                <a:solidFill>
                  <a:schemeClr val="dk1"/>
                </a:solidFill>
                <a:latin typeface="Helvetica Neue"/>
                <a:ea typeface="Helvetica Neue"/>
                <a:cs typeface="Helvetica Neue"/>
                <a:sym typeface="Helvetica Neue"/>
              </a:endParaRPr>
            </a:p>
          </p:txBody>
        </p:sp>
        <p:sp>
          <p:nvSpPr>
            <p:cNvPr id="565" name="Google Shape;565;p58"/>
            <p:cNvSpPr/>
            <p:nvPr/>
          </p:nvSpPr>
          <p:spPr>
            <a:xfrm>
              <a:off x="3290491" y="3074194"/>
              <a:ext cx="709612" cy="709612"/>
            </a:xfrm>
            <a:prstGeom prst="ellipse">
              <a:avLst/>
            </a:prstGeom>
            <a:solidFill>
              <a:srgbClr val="00B0F0">
                <a:alpha val="68627"/>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300">
                <a:solidFill>
                  <a:schemeClr val="lt1"/>
                </a:solidFill>
                <a:latin typeface="Helvetica Neue Light"/>
                <a:ea typeface="Helvetica Neue Light"/>
                <a:cs typeface="Helvetica Neue Light"/>
                <a:sym typeface="Helvetica Neue Light"/>
              </a:endParaRPr>
            </a:p>
          </p:txBody>
        </p:sp>
      </p:grpSp>
      <p:grpSp>
        <p:nvGrpSpPr>
          <p:cNvPr id="566" name="Google Shape;566;p58"/>
          <p:cNvGrpSpPr/>
          <p:nvPr/>
        </p:nvGrpSpPr>
        <p:grpSpPr>
          <a:xfrm>
            <a:off x="2049634" y="3842177"/>
            <a:ext cx="273176" cy="273176"/>
            <a:chOff x="3173014" y="2956717"/>
            <a:chExt cx="944566" cy="944566"/>
          </a:xfrm>
        </p:grpSpPr>
        <p:sp>
          <p:nvSpPr>
            <p:cNvPr id="567" name="Google Shape;567;p58"/>
            <p:cNvSpPr/>
            <p:nvPr/>
          </p:nvSpPr>
          <p:spPr>
            <a:xfrm>
              <a:off x="3173014" y="2956717"/>
              <a:ext cx="944566" cy="944566"/>
            </a:xfrm>
            <a:prstGeom prst="ellipse">
              <a:avLst/>
            </a:prstGeom>
            <a:solidFill>
              <a:srgbClr val="0F2749"/>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2100">
                <a:solidFill>
                  <a:schemeClr val="dk1"/>
                </a:solidFill>
                <a:latin typeface="Helvetica Neue"/>
                <a:ea typeface="Helvetica Neue"/>
                <a:cs typeface="Helvetica Neue"/>
                <a:sym typeface="Helvetica Neue"/>
              </a:endParaRPr>
            </a:p>
          </p:txBody>
        </p:sp>
        <p:sp>
          <p:nvSpPr>
            <p:cNvPr id="568" name="Google Shape;568;p58"/>
            <p:cNvSpPr/>
            <p:nvPr/>
          </p:nvSpPr>
          <p:spPr>
            <a:xfrm>
              <a:off x="3290491" y="3074194"/>
              <a:ext cx="709612" cy="709612"/>
            </a:xfrm>
            <a:prstGeom prst="ellipse">
              <a:avLst/>
            </a:prstGeom>
            <a:solidFill>
              <a:srgbClr val="00B0F0">
                <a:alpha val="68627"/>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300">
                <a:solidFill>
                  <a:schemeClr val="lt1"/>
                </a:solidFill>
                <a:latin typeface="Helvetica Neue Light"/>
                <a:ea typeface="Helvetica Neue Light"/>
                <a:cs typeface="Helvetica Neue Light"/>
                <a:sym typeface="Helvetica Neue Light"/>
              </a:endParaRPr>
            </a:p>
          </p:txBody>
        </p:sp>
      </p:grpSp>
      <p:grpSp>
        <p:nvGrpSpPr>
          <p:cNvPr id="569" name="Google Shape;569;p58"/>
          <p:cNvGrpSpPr/>
          <p:nvPr/>
        </p:nvGrpSpPr>
        <p:grpSpPr>
          <a:xfrm>
            <a:off x="625280" y="3842177"/>
            <a:ext cx="273176" cy="273176"/>
            <a:chOff x="3173014" y="2956717"/>
            <a:chExt cx="944566" cy="944566"/>
          </a:xfrm>
        </p:grpSpPr>
        <p:sp>
          <p:nvSpPr>
            <p:cNvPr id="570" name="Google Shape;570;p58"/>
            <p:cNvSpPr/>
            <p:nvPr/>
          </p:nvSpPr>
          <p:spPr>
            <a:xfrm>
              <a:off x="3173014" y="2956717"/>
              <a:ext cx="944566" cy="944566"/>
            </a:xfrm>
            <a:prstGeom prst="ellipse">
              <a:avLst/>
            </a:prstGeom>
            <a:solidFill>
              <a:srgbClr val="0F2749"/>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2100">
                <a:solidFill>
                  <a:schemeClr val="dk1"/>
                </a:solidFill>
                <a:latin typeface="Helvetica Neue"/>
                <a:ea typeface="Helvetica Neue"/>
                <a:cs typeface="Helvetica Neue"/>
                <a:sym typeface="Helvetica Neue"/>
              </a:endParaRPr>
            </a:p>
          </p:txBody>
        </p:sp>
        <p:sp>
          <p:nvSpPr>
            <p:cNvPr id="571" name="Google Shape;571;p58"/>
            <p:cNvSpPr/>
            <p:nvPr/>
          </p:nvSpPr>
          <p:spPr>
            <a:xfrm>
              <a:off x="3290491" y="3074194"/>
              <a:ext cx="709612" cy="709612"/>
            </a:xfrm>
            <a:prstGeom prst="ellipse">
              <a:avLst/>
            </a:prstGeom>
            <a:solidFill>
              <a:srgbClr val="00B0F0">
                <a:alpha val="68627"/>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300">
                <a:solidFill>
                  <a:schemeClr val="lt1"/>
                </a:solidFill>
                <a:latin typeface="Helvetica Neue Light"/>
                <a:ea typeface="Helvetica Neue Light"/>
                <a:cs typeface="Helvetica Neue Light"/>
                <a:sym typeface="Helvetica Neue Light"/>
              </a:endParaRPr>
            </a:p>
          </p:txBody>
        </p:sp>
      </p:grpSp>
      <p:cxnSp>
        <p:nvCxnSpPr>
          <p:cNvPr id="572" name="Google Shape;572;p58"/>
          <p:cNvCxnSpPr>
            <a:stCxn id="570" idx="6"/>
          </p:cNvCxnSpPr>
          <p:nvPr/>
        </p:nvCxnSpPr>
        <p:spPr>
          <a:xfrm>
            <a:off x="898455" y="3978765"/>
            <a:ext cx="1142100" cy="0"/>
          </a:xfrm>
          <a:prstGeom prst="straightConnector1">
            <a:avLst/>
          </a:prstGeom>
          <a:noFill/>
          <a:ln cap="flat" cmpd="sng" w="28575">
            <a:solidFill>
              <a:srgbClr val="EDECEC"/>
            </a:solidFill>
            <a:prstDash val="solid"/>
            <a:miter lim="800000"/>
            <a:headEnd len="sm" w="sm" type="none"/>
            <a:tailEnd len="sm" w="sm" type="none"/>
          </a:ln>
        </p:spPr>
      </p:cxnSp>
      <p:cxnSp>
        <p:nvCxnSpPr>
          <p:cNvPr id="573" name="Google Shape;573;p58"/>
          <p:cNvCxnSpPr/>
          <p:nvPr/>
        </p:nvCxnSpPr>
        <p:spPr>
          <a:xfrm>
            <a:off x="2318040" y="3978765"/>
            <a:ext cx="1142012" cy="0"/>
          </a:xfrm>
          <a:prstGeom prst="straightConnector1">
            <a:avLst/>
          </a:prstGeom>
          <a:noFill/>
          <a:ln cap="flat" cmpd="sng" w="28575">
            <a:solidFill>
              <a:srgbClr val="EDECEC"/>
            </a:solidFill>
            <a:prstDash val="solid"/>
            <a:miter lim="800000"/>
            <a:headEnd len="sm" w="sm" type="none"/>
            <a:tailEnd len="sm" w="sm" type="none"/>
          </a:ln>
        </p:spPr>
      </p:cxnSp>
      <p:cxnSp>
        <p:nvCxnSpPr>
          <p:cNvPr id="574" name="Google Shape;574;p58"/>
          <p:cNvCxnSpPr/>
          <p:nvPr/>
        </p:nvCxnSpPr>
        <p:spPr>
          <a:xfrm>
            <a:off x="3733228" y="3978765"/>
            <a:ext cx="1142012" cy="0"/>
          </a:xfrm>
          <a:prstGeom prst="straightConnector1">
            <a:avLst/>
          </a:prstGeom>
          <a:noFill/>
          <a:ln cap="flat" cmpd="sng" w="28575">
            <a:solidFill>
              <a:srgbClr val="EDECEC"/>
            </a:solidFill>
            <a:prstDash val="solid"/>
            <a:miter lim="800000"/>
            <a:headEnd len="sm" w="sm" type="none"/>
            <a:tailEnd len="sm" w="sm" type="none"/>
          </a:ln>
        </p:spPr>
      </p:cxnSp>
      <p:cxnSp>
        <p:nvCxnSpPr>
          <p:cNvPr id="575" name="Google Shape;575;p58"/>
          <p:cNvCxnSpPr/>
          <p:nvPr/>
        </p:nvCxnSpPr>
        <p:spPr>
          <a:xfrm>
            <a:off x="5148415" y="3978765"/>
            <a:ext cx="1142012" cy="0"/>
          </a:xfrm>
          <a:prstGeom prst="straightConnector1">
            <a:avLst/>
          </a:prstGeom>
          <a:noFill/>
          <a:ln cap="flat" cmpd="sng" w="28575">
            <a:solidFill>
              <a:srgbClr val="EDECEC"/>
            </a:solidFill>
            <a:prstDash val="solid"/>
            <a:miter lim="800000"/>
            <a:headEnd len="sm" w="sm" type="none"/>
            <a:tailEnd len="sm" w="sm" type="none"/>
          </a:ln>
        </p:spPr>
      </p:cxnSp>
      <p:cxnSp>
        <p:nvCxnSpPr>
          <p:cNvPr id="576" name="Google Shape;576;p58"/>
          <p:cNvCxnSpPr/>
          <p:nvPr/>
        </p:nvCxnSpPr>
        <p:spPr>
          <a:xfrm>
            <a:off x="6563603" y="3978765"/>
            <a:ext cx="1142012" cy="0"/>
          </a:xfrm>
          <a:prstGeom prst="straightConnector1">
            <a:avLst/>
          </a:prstGeom>
          <a:noFill/>
          <a:ln cap="flat" cmpd="sng" w="28575">
            <a:solidFill>
              <a:srgbClr val="EDECEC"/>
            </a:solidFill>
            <a:prstDash val="solid"/>
            <a:miter lim="800000"/>
            <a:headEnd len="sm" w="sm" type="none"/>
            <a:tailEnd len="sm" w="sm" type="none"/>
          </a:ln>
        </p:spPr>
      </p:cxnSp>
      <p:cxnSp>
        <p:nvCxnSpPr>
          <p:cNvPr id="577" name="Google Shape;577;p58"/>
          <p:cNvCxnSpPr/>
          <p:nvPr/>
        </p:nvCxnSpPr>
        <p:spPr>
          <a:xfrm rot="10800000">
            <a:off x="761374" y="2631553"/>
            <a:ext cx="0" cy="1210625"/>
          </a:xfrm>
          <a:prstGeom prst="straightConnector1">
            <a:avLst/>
          </a:prstGeom>
          <a:noFill/>
          <a:ln cap="flat" cmpd="sng" w="9525">
            <a:solidFill>
              <a:schemeClr val="accent1">
                <a:alpha val="50980"/>
              </a:schemeClr>
            </a:solidFill>
            <a:prstDash val="solid"/>
            <a:miter lim="800000"/>
            <a:headEnd len="sm" w="sm" type="none"/>
            <a:tailEnd len="sm" w="sm" type="none"/>
          </a:ln>
        </p:spPr>
      </p:cxnSp>
      <p:cxnSp>
        <p:nvCxnSpPr>
          <p:cNvPr id="578" name="Google Shape;578;p58"/>
          <p:cNvCxnSpPr/>
          <p:nvPr/>
        </p:nvCxnSpPr>
        <p:spPr>
          <a:xfrm rot="10800000">
            <a:off x="2175680" y="1412671"/>
            <a:ext cx="0" cy="2429507"/>
          </a:xfrm>
          <a:prstGeom prst="straightConnector1">
            <a:avLst/>
          </a:prstGeom>
          <a:noFill/>
          <a:ln cap="flat" cmpd="sng" w="9525">
            <a:solidFill>
              <a:schemeClr val="accent1">
                <a:alpha val="50980"/>
              </a:schemeClr>
            </a:solidFill>
            <a:prstDash val="solid"/>
            <a:miter lim="800000"/>
            <a:headEnd len="sm" w="sm" type="none"/>
            <a:tailEnd len="sm" w="sm" type="none"/>
          </a:ln>
        </p:spPr>
      </p:cxnSp>
      <p:cxnSp>
        <p:nvCxnSpPr>
          <p:cNvPr id="579" name="Google Shape;579;p58"/>
          <p:cNvCxnSpPr/>
          <p:nvPr/>
        </p:nvCxnSpPr>
        <p:spPr>
          <a:xfrm rot="10800000">
            <a:off x="3585821" y="2631553"/>
            <a:ext cx="0" cy="1210625"/>
          </a:xfrm>
          <a:prstGeom prst="straightConnector1">
            <a:avLst/>
          </a:prstGeom>
          <a:noFill/>
          <a:ln cap="flat" cmpd="sng" w="9525">
            <a:solidFill>
              <a:schemeClr val="accent1">
                <a:alpha val="50980"/>
              </a:schemeClr>
            </a:solidFill>
            <a:prstDash val="solid"/>
            <a:miter lim="800000"/>
            <a:headEnd len="sm" w="sm" type="none"/>
            <a:tailEnd len="sm" w="sm" type="none"/>
          </a:ln>
        </p:spPr>
      </p:cxnSp>
      <p:cxnSp>
        <p:nvCxnSpPr>
          <p:cNvPr id="580" name="Google Shape;580;p58"/>
          <p:cNvCxnSpPr/>
          <p:nvPr/>
        </p:nvCxnSpPr>
        <p:spPr>
          <a:xfrm rot="10800000">
            <a:off x="6410267" y="2631553"/>
            <a:ext cx="0" cy="1210625"/>
          </a:xfrm>
          <a:prstGeom prst="straightConnector1">
            <a:avLst/>
          </a:prstGeom>
          <a:noFill/>
          <a:ln cap="flat" cmpd="sng" w="9525">
            <a:solidFill>
              <a:schemeClr val="accent1">
                <a:alpha val="50980"/>
              </a:schemeClr>
            </a:solidFill>
            <a:prstDash val="solid"/>
            <a:miter lim="800000"/>
            <a:headEnd len="sm" w="sm" type="none"/>
            <a:tailEnd len="sm" w="sm" type="none"/>
          </a:ln>
        </p:spPr>
      </p:cxnSp>
      <p:cxnSp>
        <p:nvCxnSpPr>
          <p:cNvPr id="581" name="Google Shape;581;p58"/>
          <p:cNvCxnSpPr/>
          <p:nvPr/>
        </p:nvCxnSpPr>
        <p:spPr>
          <a:xfrm rot="10800000">
            <a:off x="5014578" y="1412671"/>
            <a:ext cx="0" cy="2429507"/>
          </a:xfrm>
          <a:prstGeom prst="straightConnector1">
            <a:avLst/>
          </a:prstGeom>
          <a:noFill/>
          <a:ln cap="flat" cmpd="sng" w="9525">
            <a:solidFill>
              <a:schemeClr val="accent1">
                <a:alpha val="50980"/>
              </a:schemeClr>
            </a:solidFill>
            <a:prstDash val="solid"/>
            <a:miter lim="800000"/>
            <a:headEnd len="sm" w="sm" type="none"/>
            <a:tailEnd len="sm" w="sm" type="none"/>
          </a:ln>
        </p:spPr>
      </p:cxnSp>
      <p:cxnSp>
        <p:nvCxnSpPr>
          <p:cNvPr id="582" name="Google Shape;582;p58"/>
          <p:cNvCxnSpPr/>
          <p:nvPr/>
        </p:nvCxnSpPr>
        <p:spPr>
          <a:xfrm rot="10800000">
            <a:off x="7850368" y="1412671"/>
            <a:ext cx="0" cy="2429507"/>
          </a:xfrm>
          <a:prstGeom prst="straightConnector1">
            <a:avLst/>
          </a:prstGeom>
          <a:noFill/>
          <a:ln cap="flat" cmpd="sng" w="9525">
            <a:solidFill>
              <a:schemeClr val="accent1">
                <a:alpha val="50980"/>
              </a:schemeClr>
            </a:solidFill>
            <a:prstDash val="solid"/>
            <a:miter lim="800000"/>
            <a:headEnd len="sm" w="sm" type="none"/>
            <a:tailEnd len="sm" w="sm" type="none"/>
          </a:ln>
        </p:spPr>
      </p:cxnSp>
      <p:cxnSp>
        <p:nvCxnSpPr>
          <p:cNvPr id="583" name="Google Shape;583;p58"/>
          <p:cNvCxnSpPr/>
          <p:nvPr/>
        </p:nvCxnSpPr>
        <p:spPr>
          <a:xfrm>
            <a:off x="761374" y="2631553"/>
            <a:ext cx="0" cy="1347211"/>
          </a:xfrm>
          <a:prstGeom prst="straightConnector1">
            <a:avLst/>
          </a:prstGeom>
          <a:noFill/>
          <a:ln cap="flat" cmpd="sng" w="28575">
            <a:solidFill>
              <a:srgbClr val="0F2749"/>
            </a:solidFill>
            <a:prstDash val="solid"/>
            <a:miter lim="800000"/>
            <a:headEnd len="sm" w="sm" type="none"/>
            <a:tailEnd len="lg" w="lg" type="oval"/>
          </a:ln>
        </p:spPr>
      </p:cxnSp>
      <p:grpSp>
        <p:nvGrpSpPr>
          <p:cNvPr id="584" name="Google Shape;584;p58"/>
          <p:cNvGrpSpPr/>
          <p:nvPr/>
        </p:nvGrpSpPr>
        <p:grpSpPr>
          <a:xfrm>
            <a:off x="6286491" y="3842177"/>
            <a:ext cx="273176" cy="273176"/>
            <a:chOff x="3173014" y="2956717"/>
            <a:chExt cx="944566" cy="944566"/>
          </a:xfrm>
        </p:grpSpPr>
        <p:sp>
          <p:nvSpPr>
            <p:cNvPr id="585" name="Google Shape;585;p58"/>
            <p:cNvSpPr/>
            <p:nvPr/>
          </p:nvSpPr>
          <p:spPr>
            <a:xfrm>
              <a:off x="3173014" y="2956717"/>
              <a:ext cx="944566" cy="944566"/>
            </a:xfrm>
            <a:prstGeom prst="ellipse">
              <a:avLst/>
            </a:prstGeom>
            <a:solidFill>
              <a:srgbClr val="0F2749"/>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2100">
                <a:solidFill>
                  <a:schemeClr val="dk1"/>
                </a:solidFill>
                <a:latin typeface="Helvetica Neue"/>
                <a:ea typeface="Helvetica Neue"/>
                <a:cs typeface="Helvetica Neue"/>
                <a:sym typeface="Helvetica Neue"/>
              </a:endParaRPr>
            </a:p>
          </p:txBody>
        </p:sp>
        <p:sp>
          <p:nvSpPr>
            <p:cNvPr id="586" name="Google Shape;586;p58"/>
            <p:cNvSpPr/>
            <p:nvPr/>
          </p:nvSpPr>
          <p:spPr>
            <a:xfrm>
              <a:off x="3290491" y="3074194"/>
              <a:ext cx="709612" cy="709612"/>
            </a:xfrm>
            <a:prstGeom prst="ellipse">
              <a:avLst/>
            </a:prstGeom>
            <a:solidFill>
              <a:srgbClr val="00B0F0">
                <a:alpha val="68627"/>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300">
                <a:solidFill>
                  <a:schemeClr val="lt1"/>
                </a:solidFill>
                <a:latin typeface="Helvetica Neue Light"/>
                <a:ea typeface="Helvetica Neue Light"/>
                <a:cs typeface="Helvetica Neue Light"/>
                <a:sym typeface="Helvetica Neue Light"/>
              </a:endParaRPr>
            </a:p>
          </p:txBody>
        </p:sp>
      </p:grpSp>
      <p:grpSp>
        <p:nvGrpSpPr>
          <p:cNvPr id="587" name="Google Shape;587;p58"/>
          <p:cNvGrpSpPr/>
          <p:nvPr/>
        </p:nvGrpSpPr>
        <p:grpSpPr>
          <a:xfrm>
            <a:off x="4886963" y="3842177"/>
            <a:ext cx="273176" cy="273176"/>
            <a:chOff x="3173014" y="2956717"/>
            <a:chExt cx="944566" cy="944566"/>
          </a:xfrm>
        </p:grpSpPr>
        <p:sp>
          <p:nvSpPr>
            <p:cNvPr id="588" name="Google Shape;588;p58"/>
            <p:cNvSpPr/>
            <p:nvPr/>
          </p:nvSpPr>
          <p:spPr>
            <a:xfrm>
              <a:off x="3173014" y="2956717"/>
              <a:ext cx="944566" cy="944566"/>
            </a:xfrm>
            <a:prstGeom prst="ellipse">
              <a:avLst/>
            </a:prstGeom>
            <a:solidFill>
              <a:srgbClr val="0F2749"/>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2100">
                <a:solidFill>
                  <a:schemeClr val="dk1"/>
                </a:solidFill>
                <a:latin typeface="Helvetica Neue"/>
                <a:ea typeface="Helvetica Neue"/>
                <a:cs typeface="Helvetica Neue"/>
                <a:sym typeface="Helvetica Neue"/>
              </a:endParaRPr>
            </a:p>
          </p:txBody>
        </p:sp>
        <p:sp>
          <p:nvSpPr>
            <p:cNvPr id="589" name="Google Shape;589;p58"/>
            <p:cNvSpPr/>
            <p:nvPr/>
          </p:nvSpPr>
          <p:spPr>
            <a:xfrm>
              <a:off x="3290491" y="3074194"/>
              <a:ext cx="709612" cy="709612"/>
            </a:xfrm>
            <a:prstGeom prst="ellipse">
              <a:avLst/>
            </a:prstGeom>
            <a:solidFill>
              <a:srgbClr val="00B0F0">
                <a:alpha val="68627"/>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300">
                <a:solidFill>
                  <a:schemeClr val="lt1"/>
                </a:solidFill>
                <a:latin typeface="Helvetica Neue Light"/>
                <a:ea typeface="Helvetica Neue Light"/>
                <a:cs typeface="Helvetica Neue Light"/>
                <a:sym typeface="Helvetica Neue Light"/>
              </a:endParaRPr>
            </a:p>
          </p:txBody>
        </p:sp>
      </p:grpSp>
      <p:cxnSp>
        <p:nvCxnSpPr>
          <p:cNvPr id="590" name="Google Shape;590;p58"/>
          <p:cNvCxnSpPr/>
          <p:nvPr/>
        </p:nvCxnSpPr>
        <p:spPr>
          <a:xfrm>
            <a:off x="2185468" y="1401428"/>
            <a:ext cx="0" cy="2577337"/>
          </a:xfrm>
          <a:prstGeom prst="straightConnector1">
            <a:avLst/>
          </a:prstGeom>
          <a:noFill/>
          <a:ln cap="flat" cmpd="sng" w="28575">
            <a:solidFill>
              <a:srgbClr val="0F2749"/>
            </a:solidFill>
            <a:prstDash val="solid"/>
            <a:miter lim="800000"/>
            <a:headEnd len="sm" w="sm" type="none"/>
            <a:tailEnd len="lg" w="lg" type="oval"/>
          </a:ln>
        </p:spPr>
      </p:cxnSp>
      <p:cxnSp>
        <p:nvCxnSpPr>
          <p:cNvPr id="591" name="Google Shape;591;p58"/>
          <p:cNvCxnSpPr/>
          <p:nvPr/>
        </p:nvCxnSpPr>
        <p:spPr>
          <a:xfrm>
            <a:off x="3597389" y="2631553"/>
            <a:ext cx="0" cy="1347211"/>
          </a:xfrm>
          <a:prstGeom prst="straightConnector1">
            <a:avLst/>
          </a:prstGeom>
          <a:noFill/>
          <a:ln cap="flat" cmpd="sng" w="28575">
            <a:solidFill>
              <a:srgbClr val="0F2749"/>
            </a:solidFill>
            <a:prstDash val="solid"/>
            <a:miter lim="800000"/>
            <a:headEnd len="sm" w="sm" type="none"/>
            <a:tailEnd len="lg" w="lg" type="oval"/>
          </a:ln>
        </p:spPr>
      </p:cxnSp>
      <p:cxnSp>
        <p:nvCxnSpPr>
          <p:cNvPr id="592" name="Google Shape;592;p58"/>
          <p:cNvCxnSpPr/>
          <p:nvPr/>
        </p:nvCxnSpPr>
        <p:spPr>
          <a:xfrm>
            <a:off x="5018971" y="1412671"/>
            <a:ext cx="0" cy="2566094"/>
          </a:xfrm>
          <a:prstGeom prst="straightConnector1">
            <a:avLst/>
          </a:prstGeom>
          <a:noFill/>
          <a:ln cap="flat" cmpd="sng" w="28575">
            <a:solidFill>
              <a:srgbClr val="0F2749"/>
            </a:solidFill>
            <a:prstDash val="solid"/>
            <a:miter lim="800000"/>
            <a:headEnd len="sm" w="sm" type="none"/>
            <a:tailEnd len="lg" w="lg" type="oval"/>
          </a:ln>
        </p:spPr>
      </p:cxnSp>
      <p:cxnSp>
        <p:nvCxnSpPr>
          <p:cNvPr id="593" name="Google Shape;593;p58"/>
          <p:cNvCxnSpPr/>
          <p:nvPr/>
        </p:nvCxnSpPr>
        <p:spPr>
          <a:xfrm>
            <a:off x="6420579" y="2631553"/>
            <a:ext cx="0" cy="1347211"/>
          </a:xfrm>
          <a:prstGeom prst="straightConnector1">
            <a:avLst/>
          </a:prstGeom>
          <a:noFill/>
          <a:ln cap="flat" cmpd="sng" w="28575">
            <a:solidFill>
              <a:srgbClr val="0F2749"/>
            </a:solidFill>
            <a:prstDash val="solid"/>
            <a:miter lim="800000"/>
            <a:headEnd len="sm" w="sm" type="none"/>
            <a:tailEnd len="lg" w="lg" type="oval"/>
          </a:ln>
        </p:spPr>
      </p:cxnSp>
      <p:cxnSp>
        <p:nvCxnSpPr>
          <p:cNvPr id="594" name="Google Shape;594;p58"/>
          <p:cNvCxnSpPr/>
          <p:nvPr/>
        </p:nvCxnSpPr>
        <p:spPr>
          <a:xfrm>
            <a:off x="7852112" y="1412671"/>
            <a:ext cx="0" cy="2566094"/>
          </a:xfrm>
          <a:prstGeom prst="straightConnector1">
            <a:avLst/>
          </a:prstGeom>
          <a:noFill/>
          <a:ln cap="flat" cmpd="sng" w="28575">
            <a:solidFill>
              <a:srgbClr val="0F2749"/>
            </a:solidFill>
            <a:prstDash val="solid"/>
            <a:miter lim="800000"/>
            <a:headEnd len="sm" w="sm" type="none"/>
            <a:tailEnd len="lg" w="lg" type="oval"/>
          </a:ln>
        </p:spPr>
      </p:cxnSp>
      <p:sp>
        <p:nvSpPr>
          <p:cNvPr id="595" name="Google Shape;595;p58"/>
          <p:cNvSpPr txBox="1"/>
          <p:nvPr/>
        </p:nvSpPr>
        <p:spPr>
          <a:xfrm>
            <a:off x="765170" y="2523484"/>
            <a:ext cx="1066638" cy="669414"/>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n" sz="2100">
                <a:solidFill>
                  <a:srgbClr val="193B5C"/>
                </a:solidFill>
                <a:latin typeface="Questrial"/>
                <a:ea typeface="Questrial"/>
                <a:cs typeface="Questrial"/>
                <a:sym typeface="Questrial"/>
              </a:rPr>
              <a:t>03.2018</a:t>
            </a:r>
            <a:endParaRPr sz="1100"/>
          </a:p>
          <a:p>
            <a:pPr indent="0" lvl="0" marL="0" marR="0" rtl="0" algn="l">
              <a:spcBef>
                <a:spcPts val="0"/>
              </a:spcBef>
              <a:spcAft>
                <a:spcPts val="0"/>
              </a:spcAft>
              <a:buNone/>
            </a:pPr>
            <a:r>
              <a:rPr b="0" lang="en" sz="1800">
                <a:solidFill>
                  <a:srgbClr val="3A3838"/>
                </a:solidFill>
                <a:latin typeface="Questrial"/>
                <a:ea typeface="Questrial"/>
                <a:cs typeface="Questrial"/>
                <a:sym typeface="Questrial"/>
              </a:rPr>
              <a:t>Title</a:t>
            </a:r>
            <a:endParaRPr sz="1100"/>
          </a:p>
        </p:txBody>
      </p:sp>
      <p:sp>
        <p:nvSpPr>
          <p:cNvPr id="596" name="Google Shape;596;p58"/>
          <p:cNvSpPr txBox="1"/>
          <p:nvPr/>
        </p:nvSpPr>
        <p:spPr>
          <a:xfrm>
            <a:off x="2189861" y="1256311"/>
            <a:ext cx="654843" cy="669414"/>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n" sz="2100">
                <a:solidFill>
                  <a:srgbClr val="193B5C"/>
                </a:solidFill>
                <a:latin typeface="Questrial"/>
                <a:ea typeface="Questrial"/>
                <a:cs typeface="Questrial"/>
                <a:sym typeface="Questrial"/>
              </a:rPr>
              <a:t>Date</a:t>
            </a:r>
            <a:endParaRPr sz="1100"/>
          </a:p>
          <a:p>
            <a:pPr indent="0" lvl="0" marL="0" marR="0" rtl="0" algn="l">
              <a:spcBef>
                <a:spcPts val="0"/>
              </a:spcBef>
              <a:spcAft>
                <a:spcPts val="0"/>
              </a:spcAft>
              <a:buNone/>
            </a:pPr>
            <a:r>
              <a:rPr b="0" lang="en" sz="1800">
                <a:solidFill>
                  <a:srgbClr val="3A3838"/>
                </a:solidFill>
                <a:latin typeface="Questrial"/>
                <a:ea typeface="Questrial"/>
                <a:cs typeface="Questrial"/>
                <a:sym typeface="Questrial"/>
              </a:rPr>
              <a:t>Title</a:t>
            </a:r>
            <a:endParaRPr sz="1100"/>
          </a:p>
        </p:txBody>
      </p:sp>
      <p:sp>
        <p:nvSpPr>
          <p:cNvPr id="597" name="Google Shape;597;p58"/>
          <p:cNvSpPr txBox="1"/>
          <p:nvPr/>
        </p:nvSpPr>
        <p:spPr>
          <a:xfrm>
            <a:off x="5015026" y="1256311"/>
            <a:ext cx="654843" cy="669414"/>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n" sz="2100">
                <a:solidFill>
                  <a:srgbClr val="193B5C"/>
                </a:solidFill>
                <a:latin typeface="Questrial"/>
                <a:ea typeface="Questrial"/>
                <a:cs typeface="Questrial"/>
                <a:sym typeface="Questrial"/>
              </a:rPr>
              <a:t>Date</a:t>
            </a:r>
            <a:endParaRPr sz="1100"/>
          </a:p>
          <a:p>
            <a:pPr indent="0" lvl="0" marL="0" marR="0" rtl="0" algn="l">
              <a:spcBef>
                <a:spcPts val="0"/>
              </a:spcBef>
              <a:spcAft>
                <a:spcPts val="0"/>
              </a:spcAft>
              <a:buNone/>
            </a:pPr>
            <a:r>
              <a:rPr b="0" lang="en" sz="1800">
                <a:solidFill>
                  <a:srgbClr val="3A3838"/>
                </a:solidFill>
                <a:latin typeface="Questrial"/>
                <a:ea typeface="Questrial"/>
                <a:cs typeface="Questrial"/>
                <a:sym typeface="Questrial"/>
              </a:rPr>
              <a:t>Title</a:t>
            </a:r>
            <a:endParaRPr sz="1100"/>
          </a:p>
        </p:txBody>
      </p:sp>
      <p:sp>
        <p:nvSpPr>
          <p:cNvPr id="598" name="Google Shape;598;p58"/>
          <p:cNvSpPr txBox="1"/>
          <p:nvPr/>
        </p:nvSpPr>
        <p:spPr>
          <a:xfrm>
            <a:off x="7860584" y="1256311"/>
            <a:ext cx="654843" cy="669414"/>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n" sz="2100">
                <a:solidFill>
                  <a:srgbClr val="193B5C"/>
                </a:solidFill>
                <a:latin typeface="Questrial"/>
                <a:ea typeface="Questrial"/>
                <a:cs typeface="Questrial"/>
                <a:sym typeface="Questrial"/>
              </a:rPr>
              <a:t>Date</a:t>
            </a:r>
            <a:endParaRPr sz="1100"/>
          </a:p>
          <a:p>
            <a:pPr indent="0" lvl="0" marL="0" marR="0" rtl="0" algn="l">
              <a:spcBef>
                <a:spcPts val="0"/>
              </a:spcBef>
              <a:spcAft>
                <a:spcPts val="0"/>
              </a:spcAft>
              <a:buNone/>
            </a:pPr>
            <a:r>
              <a:rPr b="0" lang="en" sz="1800">
                <a:solidFill>
                  <a:srgbClr val="3A3838"/>
                </a:solidFill>
                <a:latin typeface="Questrial"/>
                <a:ea typeface="Questrial"/>
                <a:cs typeface="Questrial"/>
                <a:sym typeface="Questrial"/>
              </a:rPr>
              <a:t>Title</a:t>
            </a:r>
            <a:endParaRPr sz="1100"/>
          </a:p>
        </p:txBody>
      </p:sp>
      <p:sp>
        <p:nvSpPr>
          <p:cNvPr id="599" name="Google Shape;599;p58"/>
          <p:cNvSpPr txBox="1"/>
          <p:nvPr/>
        </p:nvSpPr>
        <p:spPr>
          <a:xfrm>
            <a:off x="3592168" y="2515317"/>
            <a:ext cx="654843" cy="669414"/>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n" sz="2100">
                <a:solidFill>
                  <a:srgbClr val="193B5C"/>
                </a:solidFill>
                <a:latin typeface="Questrial"/>
                <a:ea typeface="Questrial"/>
                <a:cs typeface="Questrial"/>
                <a:sym typeface="Questrial"/>
              </a:rPr>
              <a:t>Date</a:t>
            </a:r>
            <a:endParaRPr sz="1100"/>
          </a:p>
          <a:p>
            <a:pPr indent="0" lvl="0" marL="0" marR="0" rtl="0" algn="l">
              <a:spcBef>
                <a:spcPts val="0"/>
              </a:spcBef>
              <a:spcAft>
                <a:spcPts val="0"/>
              </a:spcAft>
              <a:buNone/>
            </a:pPr>
            <a:r>
              <a:rPr b="0" lang="en" sz="1800">
                <a:solidFill>
                  <a:srgbClr val="3A3838"/>
                </a:solidFill>
                <a:latin typeface="Questrial"/>
                <a:ea typeface="Questrial"/>
                <a:cs typeface="Questrial"/>
                <a:sym typeface="Questrial"/>
              </a:rPr>
              <a:t>Title</a:t>
            </a:r>
            <a:endParaRPr sz="1100"/>
          </a:p>
        </p:txBody>
      </p:sp>
      <p:sp>
        <p:nvSpPr>
          <p:cNvPr id="600" name="Google Shape;600;p58"/>
          <p:cNvSpPr txBox="1"/>
          <p:nvPr/>
        </p:nvSpPr>
        <p:spPr>
          <a:xfrm>
            <a:off x="6427489" y="2515317"/>
            <a:ext cx="654843" cy="669414"/>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n" sz="2100">
                <a:solidFill>
                  <a:srgbClr val="193B5C"/>
                </a:solidFill>
                <a:latin typeface="Questrial"/>
                <a:ea typeface="Questrial"/>
                <a:cs typeface="Questrial"/>
                <a:sym typeface="Questrial"/>
              </a:rPr>
              <a:t>Date</a:t>
            </a:r>
            <a:endParaRPr sz="1100"/>
          </a:p>
          <a:p>
            <a:pPr indent="0" lvl="0" marL="0" marR="0" rtl="0" algn="l">
              <a:spcBef>
                <a:spcPts val="0"/>
              </a:spcBef>
              <a:spcAft>
                <a:spcPts val="0"/>
              </a:spcAft>
              <a:buNone/>
            </a:pPr>
            <a:r>
              <a:rPr b="0" lang="en" sz="1800">
                <a:solidFill>
                  <a:srgbClr val="3A3838"/>
                </a:solidFill>
                <a:latin typeface="Questrial"/>
                <a:ea typeface="Questrial"/>
                <a:cs typeface="Questrial"/>
                <a:sym typeface="Questrial"/>
              </a:rPr>
              <a:t>Title</a:t>
            </a:r>
            <a:endParaRPr sz="1100"/>
          </a:p>
        </p:txBody>
      </p:sp>
      <p:pic>
        <p:nvPicPr>
          <p:cNvPr id="601" name="Google Shape;601;p58"/>
          <p:cNvPicPr preferRelativeResize="0"/>
          <p:nvPr/>
        </p:nvPicPr>
        <p:blipFill rotWithShape="1">
          <a:blip r:embed="rId4">
            <a:alphaModFix/>
          </a:blip>
          <a:srcRect b="0" l="0" r="0" t="0"/>
          <a:stretch/>
        </p:blipFill>
        <p:spPr>
          <a:xfrm>
            <a:off x="123088" y="4797475"/>
            <a:ext cx="1221265" cy="346025"/>
          </a:xfrm>
          <a:prstGeom prst="rect">
            <a:avLst/>
          </a:prstGeom>
          <a:noFill/>
          <a:ln>
            <a:noFill/>
          </a:ln>
        </p:spPr>
      </p:pic>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ue Roadmap">
  <p:cSld name="Blue Roadmap">
    <p:spTree>
      <p:nvGrpSpPr>
        <p:cNvPr id="602" name="Shape 602"/>
        <p:cNvGrpSpPr/>
        <p:nvPr/>
      </p:nvGrpSpPr>
      <p:grpSpPr>
        <a:xfrm>
          <a:off x="0" y="0"/>
          <a:ext cx="0" cy="0"/>
          <a:chOff x="0" y="0"/>
          <a:chExt cx="0" cy="0"/>
        </a:xfrm>
      </p:grpSpPr>
      <p:sp>
        <p:nvSpPr>
          <p:cNvPr id="603" name="Google Shape;603;p59"/>
          <p:cNvSpPr txBox="1"/>
          <p:nvPr/>
        </p:nvSpPr>
        <p:spPr>
          <a:xfrm>
            <a:off x="7508255" y="4886628"/>
            <a:ext cx="1237121" cy="167719"/>
          </a:xfrm>
          <a:prstGeom prst="rect">
            <a:avLst/>
          </a:prstGeom>
          <a:noFill/>
          <a:ln>
            <a:noFill/>
          </a:ln>
        </p:spPr>
        <p:txBody>
          <a:bodyPr anchorCtr="0" anchor="t" bIns="19025" lIns="19025" spcFirstLastPara="1" rIns="19025" wrap="square" tIns="19025">
            <a:noAutofit/>
          </a:bodyPr>
          <a:lstStyle/>
          <a:p>
            <a:pPr indent="0" lvl="0" marL="0" marR="0" rtl="0" algn="r">
              <a:spcBef>
                <a:spcPts val="0"/>
              </a:spcBef>
              <a:spcAft>
                <a:spcPts val="0"/>
              </a:spcAft>
              <a:buNone/>
            </a:pPr>
            <a:fld id="{00000000-1234-1234-1234-123412341234}" type="slidenum">
              <a:rPr lang="en" sz="800">
                <a:solidFill>
                  <a:srgbClr val="757070"/>
                </a:solidFill>
                <a:latin typeface="Questrial"/>
                <a:ea typeface="Questrial"/>
                <a:cs typeface="Questrial"/>
                <a:sym typeface="Questrial"/>
              </a:rPr>
              <a:t>‹#›</a:t>
            </a:fld>
            <a:endParaRPr sz="800">
              <a:solidFill>
                <a:srgbClr val="757070"/>
              </a:solidFill>
              <a:latin typeface="Questrial"/>
              <a:ea typeface="Questrial"/>
              <a:cs typeface="Questrial"/>
              <a:sym typeface="Questrial"/>
            </a:endParaRPr>
          </a:p>
        </p:txBody>
      </p:sp>
      <p:sp>
        <p:nvSpPr>
          <p:cNvPr id="604" name="Google Shape;604;p59"/>
          <p:cNvSpPr txBox="1"/>
          <p:nvPr>
            <p:ph type="title"/>
          </p:nvPr>
        </p:nvSpPr>
        <p:spPr>
          <a:xfrm>
            <a:off x="342990" y="53351"/>
            <a:ext cx="8390440" cy="570109"/>
          </a:xfrm>
          <a:prstGeom prst="rect">
            <a:avLst/>
          </a:prstGeom>
          <a:noFill/>
          <a:ln>
            <a:noFill/>
          </a:ln>
        </p:spPr>
        <p:txBody>
          <a:bodyPr anchorCtr="0" anchor="b" bIns="68575" lIns="68575" spcFirstLastPara="1" rIns="68575" wrap="square" tIns="68575"/>
          <a:lstStyle>
            <a:lvl1pPr lvl="0" marR="0" rtl="0" algn="l">
              <a:lnSpc>
                <a:spcPct val="90000"/>
              </a:lnSpc>
              <a:spcBef>
                <a:spcPts val="0"/>
              </a:spcBef>
              <a:spcAft>
                <a:spcPts val="0"/>
              </a:spcAft>
              <a:buClr>
                <a:schemeClr val="dk1"/>
              </a:buClr>
              <a:buSzPts val="3600"/>
              <a:buFont typeface="Lato Hairline"/>
              <a:buNone/>
              <a:defRPr b="1" i="0" sz="2500" u="none" cap="none" strike="noStrike">
                <a:solidFill>
                  <a:schemeClr val="dk1"/>
                </a:solidFill>
                <a:latin typeface="Calibri"/>
                <a:ea typeface="Calibri"/>
                <a:cs typeface="Calibri"/>
                <a:sym typeface="Calibri"/>
              </a:defRPr>
            </a:lvl1pPr>
            <a:lvl2pPr lvl="1">
              <a:spcBef>
                <a:spcPts val="0"/>
              </a:spcBef>
              <a:spcAft>
                <a:spcPts val="0"/>
              </a:spcAft>
              <a:buSzPts val="3600"/>
              <a:buFont typeface="Lato Hairline"/>
              <a:buNone/>
              <a:defRPr sz="1400">
                <a:latin typeface="Lato Hairline"/>
                <a:ea typeface="Lato Hairline"/>
                <a:cs typeface="Lato Hairline"/>
                <a:sym typeface="Lato Hairline"/>
              </a:defRPr>
            </a:lvl2pPr>
            <a:lvl3pPr lvl="2">
              <a:spcBef>
                <a:spcPts val="0"/>
              </a:spcBef>
              <a:spcAft>
                <a:spcPts val="0"/>
              </a:spcAft>
              <a:buSzPts val="3600"/>
              <a:buFont typeface="Lato Hairline"/>
              <a:buNone/>
              <a:defRPr sz="1400">
                <a:latin typeface="Lato Hairline"/>
                <a:ea typeface="Lato Hairline"/>
                <a:cs typeface="Lato Hairline"/>
                <a:sym typeface="Lato Hairline"/>
              </a:defRPr>
            </a:lvl3pPr>
            <a:lvl4pPr lvl="3">
              <a:spcBef>
                <a:spcPts val="0"/>
              </a:spcBef>
              <a:spcAft>
                <a:spcPts val="0"/>
              </a:spcAft>
              <a:buSzPts val="3600"/>
              <a:buFont typeface="Lato Hairline"/>
              <a:buNone/>
              <a:defRPr sz="1400">
                <a:latin typeface="Lato Hairline"/>
                <a:ea typeface="Lato Hairline"/>
                <a:cs typeface="Lato Hairline"/>
                <a:sym typeface="Lato Hairline"/>
              </a:defRPr>
            </a:lvl4pPr>
            <a:lvl5pPr lvl="4">
              <a:spcBef>
                <a:spcPts val="0"/>
              </a:spcBef>
              <a:spcAft>
                <a:spcPts val="0"/>
              </a:spcAft>
              <a:buSzPts val="3600"/>
              <a:buFont typeface="Lato Hairline"/>
              <a:buNone/>
              <a:defRPr sz="1400">
                <a:latin typeface="Lato Hairline"/>
                <a:ea typeface="Lato Hairline"/>
                <a:cs typeface="Lato Hairline"/>
                <a:sym typeface="Lato Hairline"/>
              </a:defRPr>
            </a:lvl5pPr>
            <a:lvl6pPr lvl="5">
              <a:spcBef>
                <a:spcPts val="0"/>
              </a:spcBef>
              <a:spcAft>
                <a:spcPts val="0"/>
              </a:spcAft>
              <a:buSzPts val="3600"/>
              <a:buFont typeface="Lato Hairline"/>
              <a:buNone/>
              <a:defRPr sz="1400">
                <a:latin typeface="Lato Hairline"/>
                <a:ea typeface="Lato Hairline"/>
                <a:cs typeface="Lato Hairline"/>
                <a:sym typeface="Lato Hairline"/>
              </a:defRPr>
            </a:lvl6pPr>
            <a:lvl7pPr lvl="6">
              <a:spcBef>
                <a:spcPts val="0"/>
              </a:spcBef>
              <a:spcAft>
                <a:spcPts val="0"/>
              </a:spcAft>
              <a:buSzPts val="3600"/>
              <a:buFont typeface="Lato Hairline"/>
              <a:buNone/>
              <a:defRPr sz="1400">
                <a:latin typeface="Lato Hairline"/>
                <a:ea typeface="Lato Hairline"/>
                <a:cs typeface="Lato Hairline"/>
                <a:sym typeface="Lato Hairline"/>
              </a:defRPr>
            </a:lvl7pPr>
            <a:lvl8pPr lvl="7">
              <a:spcBef>
                <a:spcPts val="0"/>
              </a:spcBef>
              <a:spcAft>
                <a:spcPts val="0"/>
              </a:spcAft>
              <a:buSzPts val="3600"/>
              <a:buFont typeface="Lato Hairline"/>
              <a:buNone/>
              <a:defRPr sz="1400">
                <a:latin typeface="Lato Hairline"/>
                <a:ea typeface="Lato Hairline"/>
                <a:cs typeface="Lato Hairline"/>
                <a:sym typeface="Lato Hairline"/>
              </a:defRPr>
            </a:lvl8pPr>
            <a:lvl9pPr lvl="8">
              <a:spcBef>
                <a:spcPts val="0"/>
              </a:spcBef>
              <a:spcAft>
                <a:spcPts val="0"/>
              </a:spcAft>
              <a:buSzPts val="3600"/>
              <a:buFont typeface="Lato Hairline"/>
              <a:buNone/>
              <a:defRPr sz="1400">
                <a:latin typeface="Lato Hairline"/>
                <a:ea typeface="Lato Hairline"/>
                <a:cs typeface="Lato Hairline"/>
                <a:sym typeface="Lato Hairline"/>
              </a:defRPr>
            </a:lvl9pPr>
          </a:lstStyle>
          <a:p/>
        </p:txBody>
      </p:sp>
      <p:grpSp>
        <p:nvGrpSpPr>
          <p:cNvPr id="605" name="Google Shape;605;p59"/>
          <p:cNvGrpSpPr/>
          <p:nvPr/>
        </p:nvGrpSpPr>
        <p:grpSpPr>
          <a:xfrm>
            <a:off x="7722638" y="3874835"/>
            <a:ext cx="273176" cy="273176"/>
            <a:chOff x="3173014" y="2956717"/>
            <a:chExt cx="944566" cy="944566"/>
          </a:xfrm>
        </p:grpSpPr>
        <p:sp>
          <p:nvSpPr>
            <p:cNvPr id="606" name="Google Shape;606;p59"/>
            <p:cNvSpPr/>
            <p:nvPr/>
          </p:nvSpPr>
          <p:spPr>
            <a:xfrm>
              <a:off x="3173014" y="2956717"/>
              <a:ext cx="944566" cy="944566"/>
            </a:xfrm>
            <a:prstGeom prst="ellipse">
              <a:avLst/>
            </a:prstGeom>
            <a:solidFill>
              <a:srgbClr val="0F2749"/>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2100">
                <a:solidFill>
                  <a:schemeClr val="dk1"/>
                </a:solidFill>
                <a:latin typeface="Helvetica Neue"/>
                <a:ea typeface="Helvetica Neue"/>
                <a:cs typeface="Helvetica Neue"/>
                <a:sym typeface="Helvetica Neue"/>
              </a:endParaRPr>
            </a:p>
          </p:txBody>
        </p:sp>
        <p:sp>
          <p:nvSpPr>
            <p:cNvPr id="607" name="Google Shape;607;p59"/>
            <p:cNvSpPr/>
            <p:nvPr/>
          </p:nvSpPr>
          <p:spPr>
            <a:xfrm>
              <a:off x="3290491" y="3074194"/>
              <a:ext cx="709612" cy="709612"/>
            </a:xfrm>
            <a:prstGeom prst="ellipse">
              <a:avLst/>
            </a:prstGeom>
            <a:solidFill>
              <a:srgbClr val="00B0F0">
                <a:alpha val="68627"/>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300">
                <a:solidFill>
                  <a:schemeClr val="lt1"/>
                </a:solidFill>
                <a:latin typeface="Helvetica Neue Light"/>
                <a:ea typeface="Helvetica Neue Light"/>
                <a:cs typeface="Helvetica Neue Light"/>
                <a:sym typeface="Helvetica Neue Light"/>
              </a:endParaRPr>
            </a:p>
          </p:txBody>
        </p:sp>
      </p:grpSp>
      <p:grpSp>
        <p:nvGrpSpPr>
          <p:cNvPr id="608" name="Google Shape;608;p59"/>
          <p:cNvGrpSpPr/>
          <p:nvPr/>
        </p:nvGrpSpPr>
        <p:grpSpPr>
          <a:xfrm>
            <a:off x="3462609" y="3874835"/>
            <a:ext cx="273176" cy="273176"/>
            <a:chOff x="3173014" y="2956717"/>
            <a:chExt cx="944566" cy="944566"/>
          </a:xfrm>
        </p:grpSpPr>
        <p:sp>
          <p:nvSpPr>
            <p:cNvPr id="609" name="Google Shape;609;p59"/>
            <p:cNvSpPr/>
            <p:nvPr/>
          </p:nvSpPr>
          <p:spPr>
            <a:xfrm>
              <a:off x="3173014" y="2956717"/>
              <a:ext cx="944566" cy="944566"/>
            </a:xfrm>
            <a:prstGeom prst="ellipse">
              <a:avLst/>
            </a:prstGeom>
            <a:solidFill>
              <a:srgbClr val="0F2749"/>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2100">
                <a:solidFill>
                  <a:schemeClr val="dk1"/>
                </a:solidFill>
                <a:latin typeface="Helvetica Neue"/>
                <a:ea typeface="Helvetica Neue"/>
                <a:cs typeface="Helvetica Neue"/>
                <a:sym typeface="Helvetica Neue"/>
              </a:endParaRPr>
            </a:p>
          </p:txBody>
        </p:sp>
        <p:sp>
          <p:nvSpPr>
            <p:cNvPr id="610" name="Google Shape;610;p59"/>
            <p:cNvSpPr/>
            <p:nvPr/>
          </p:nvSpPr>
          <p:spPr>
            <a:xfrm>
              <a:off x="3290491" y="3074194"/>
              <a:ext cx="709612" cy="709612"/>
            </a:xfrm>
            <a:prstGeom prst="ellipse">
              <a:avLst/>
            </a:prstGeom>
            <a:solidFill>
              <a:srgbClr val="00B0F0">
                <a:alpha val="68627"/>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300">
                <a:solidFill>
                  <a:schemeClr val="lt1"/>
                </a:solidFill>
                <a:latin typeface="Helvetica Neue Light"/>
                <a:ea typeface="Helvetica Neue Light"/>
                <a:cs typeface="Helvetica Neue Light"/>
                <a:sym typeface="Helvetica Neue Light"/>
              </a:endParaRPr>
            </a:p>
          </p:txBody>
        </p:sp>
      </p:grpSp>
      <p:grpSp>
        <p:nvGrpSpPr>
          <p:cNvPr id="611" name="Google Shape;611;p59"/>
          <p:cNvGrpSpPr/>
          <p:nvPr/>
        </p:nvGrpSpPr>
        <p:grpSpPr>
          <a:xfrm>
            <a:off x="2049634" y="3874835"/>
            <a:ext cx="273176" cy="273176"/>
            <a:chOff x="3173014" y="2956717"/>
            <a:chExt cx="944566" cy="944566"/>
          </a:xfrm>
        </p:grpSpPr>
        <p:sp>
          <p:nvSpPr>
            <p:cNvPr id="612" name="Google Shape;612;p59"/>
            <p:cNvSpPr/>
            <p:nvPr/>
          </p:nvSpPr>
          <p:spPr>
            <a:xfrm>
              <a:off x="3173014" y="2956717"/>
              <a:ext cx="944566" cy="944566"/>
            </a:xfrm>
            <a:prstGeom prst="ellipse">
              <a:avLst/>
            </a:prstGeom>
            <a:solidFill>
              <a:srgbClr val="0F2749"/>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2100">
                <a:solidFill>
                  <a:schemeClr val="dk1"/>
                </a:solidFill>
                <a:latin typeface="Helvetica Neue"/>
                <a:ea typeface="Helvetica Neue"/>
                <a:cs typeface="Helvetica Neue"/>
                <a:sym typeface="Helvetica Neue"/>
              </a:endParaRPr>
            </a:p>
          </p:txBody>
        </p:sp>
        <p:sp>
          <p:nvSpPr>
            <p:cNvPr id="613" name="Google Shape;613;p59"/>
            <p:cNvSpPr/>
            <p:nvPr/>
          </p:nvSpPr>
          <p:spPr>
            <a:xfrm>
              <a:off x="3290491" y="3074194"/>
              <a:ext cx="709612" cy="709612"/>
            </a:xfrm>
            <a:prstGeom prst="ellipse">
              <a:avLst/>
            </a:prstGeom>
            <a:solidFill>
              <a:srgbClr val="00B0F0">
                <a:alpha val="68627"/>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300">
                <a:solidFill>
                  <a:schemeClr val="lt1"/>
                </a:solidFill>
                <a:latin typeface="Helvetica Neue Light"/>
                <a:ea typeface="Helvetica Neue Light"/>
                <a:cs typeface="Helvetica Neue Light"/>
                <a:sym typeface="Helvetica Neue Light"/>
              </a:endParaRPr>
            </a:p>
          </p:txBody>
        </p:sp>
      </p:grpSp>
      <p:grpSp>
        <p:nvGrpSpPr>
          <p:cNvPr id="614" name="Google Shape;614;p59"/>
          <p:cNvGrpSpPr/>
          <p:nvPr/>
        </p:nvGrpSpPr>
        <p:grpSpPr>
          <a:xfrm>
            <a:off x="625280" y="3874835"/>
            <a:ext cx="273176" cy="273176"/>
            <a:chOff x="3173014" y="2956717"/>
            <a:chExt cx="944566" cy="944566"/>
          </a:xfrm>
        </p:grpSpPr>
        <p:sp>
          <p:nvSpPr>
            <p:cNvPr id="615" name="Google Shape;615;p59"/>
            <p:cNvSpPr/>
            <p:nvPr/>
          </p:nvSpPr>
          <p:spPr>
            <a:xfrm>
              <a:off x="3173014" y="2956717"/>
              <a:ext cx="944566" cy="944566"/>
            </a:xfrm>
            <a:prstGeom prst="ellipse">
              <a:avLst/>
            </a:prstGeom>
            <a:solidFill>
              <a:srgbClr val="0F2749"/>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2100">
                <a:solidFill>
                  <a:schemeClr val="dk1"/>
                </a:solidFill>
                <a:latin typeface="Helvetica Neue"/>
                <a:ea typeface="Helvetica Neue"/>
                <a:cs typeface="Helvetica Neue"/>
                <a:sym typeface="Helvetica Neue"/>
              </a:endParaRPr>
            </a:p>
          </p:txBody>
        </p:sp>
        <p:sp>
          <p:nvSpPr>
            <p:cNvPr id="616" name="Google Shape;616;p59"/>
            <p:cNvSpPr/>
            <p:nvPr/>
          </p:nvSpPr>
          <p:spPr>
            <a:xfrm>
              <a:off x="3290491" y="3074194"/>
              <a:ext cx="709612" cy="709612"/>
            </a:xfrm>
            <a:prstGeom prst="ellipse">
              <a:avLst/>
            </a:prstGeom>
            <a:solidFill>
              <a:srgbClr val="00B0F0">
                <a:alpha val="68627"/>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300">
                <a:solidFill>
                  <a:schemeClr val="lt1"/>
                </a:solidFill>
                <a:latin typeface="Helvetica Neue Light"/>
                <a:ea typeface="Helvetica Neue Light"/>
                <a:cs typeface="Helvetica Neue Light"/>
                <a:sym typeface="Helvetica Neue Light"/>
              </a:endParaRPr>
            </a:p>
          </p:txBody>
        </p:sp>
      </p:grpSp>
      <p:cxnSp>
        <p:nvCxnSpPr>
          <p:cNvPr id="617" name="Google Shape;617;p59"/>
          <p:cNvCxnSpPr>
            <a:stCxn id="615" idx="6"/>
          </p:cNvCxnSpPr>
          <p:nvPr/>
        </p:nvCxnSpPr>
        <p:spPr>
          <a:xfrm>
            <a:off x="898455" y="4011423"/>
            <a:ext cx="1142100" cy="0"/>
          </a:xfrm>
          <a:prstGeom prst="straightConnector1">
            <a:avLst/>
          </a:prstGeom>
          <a:noFill/>
          <a:ln cap="flat" cmpd="sng" w="28575">
            <a:solidFill>
              <a:srgbClr val="EDECEC"/>
            </a:solidFill>
            <a:prstDash val="solid"/>
            <a:miter lim="800000"/>
            <a:headEnd len="sm" w="sm" type="none"/>
            <a:tailEnd len="sm" w="sm" type="none"/>
          </a:ln>
        </p:spPr>
      </p:cxnSp>
      <p:cxnSp>
        <p:nvCxnSpPr>
          <p:cNvPr id="618" name="Google Shape;618;p59"/>
          <p:cNvCxnSpPr/>
          <p:nvPr/>
        </p:nvCxnSpPr>
        <p:spPr>
          <a:xfrm>
            <a:off x="2318040" y="4011423"/>
            <a:ext cx="1142012" cy="0"/>
          </a:xfrm>
          <a:prstGeom prst="straightConnector1">
            <a:avLst/>
          </a:prstGeom>
          <a:noFill/>
          <a:ln cap="flat" cmpd="sng" w="28575">
            <a:solidFill>
              <a:srgbClr val="EDECEC"/>
            </a:solidFill>
            <a:prstDash val="solid"/>
            <a:miter lim="800000"/>
            <a:headEnd len="sm" w="sm" type="none"/>
            <a:tailEnd len="sm" w="sm" type="none"/>
          </a:ln>
        </p:spPr>
      </p:cxnSp>
      <p:cxnSp>
        <p:nvCxnSpPr>
          <p:cNvPr id="619" name="Google Shape;619;p59"/>
          <p:cNvCxnSpPr/>
          <p:nvPr/>
        </p:nvCxnSpPr>
        <p:spPr>
          <a:xfrm>
            <a:off x="3733228" y="4011423"/>
            <a:ext cx="1142012" cy="0"/>
          </a:xfrm>
          <a:prstGeom prst="straightConnector1">
            <a:avLst/>
          </a:prstGeom>
          <a:noFill/>
          <a:ln cap="flat" cmpd="sng" w="28575">
            <a:solidFill>
              <a:srgbClr val="EDECEC"/>
            </a:solidFill>
            <a:prstDash val="solid"/>
            <a:miter lim="800000"/>
            <a:headEnd len="sm" w="sm" type="none"/>
            <a:tailEnd len="sm" w="sm" type="none"/>
          </a:ln>
        </p:spPr>
      </p:cxnSp>
      <p:cxnSp>
        <p:nvCxnSpPr>
          <p:cNvPr id="620" name="Google Shape;620;p59"/>
          <p:cNvCxnSpPr/>
          <p:nvPr/>
        </p:nvCxnSpPr>
        <p:spPr>
          <a:xfrm>
            <a:off x="5148415" y="4011423"/>
            <a:ext cx="1142012" cy="0"/>
          </a:xfrm>
          <a:prstGeom prst="straightConnector1">
            <a:avLst/>
          </a:prstGeom>
          <a:noFill/>
          <a:ln cap="flat" cmpd="sng" w="28575">
            <a:solidFill>
              <a:srgbClr val="EDECEC"/>
            </a:solidFill>
            <a:prstDash val="solid"/>
            <a:miter lim="800000"/>
            <a:headEnd len="sm" w="sm" type="none"/>
            <a:tailEnd len="sm" w="sm" type="none"/>
          </a:ln>
        </p:spPr>
      </p:cxnSp>
      <p:cxnSp>
        <p:nvCxnSpPr>
          <p:cNvPr id="621" name="Google Shape;621;p59"/>
          <p:cNvCxnSpPr/>
          <p:nvPr/>
        </p:nvCxnSpPr>
        <p:spPr>
          <a:xfrm>
            <a:off x="6563603" y="4011423"/>
            <a:ext cx="1142012" cy="0"/>
          </a:xfrm>
          <a:prstGeom prst="straightConnector1">
            <a:avLst/>
          </a:prstGeom>
          <a:noFill/>
          <a:ln cap="flat" cmpd="sng" w="28575">
            <a:solidFill>
              <a:srgbClr val="EDECEC"/>
            </a:solidFill>
            <a:prstDash val="solid"/>
            <a:miter lim="800000"/>
            <a:headEnd len="sm" w="sm" type="none"/>
            <a:tailEnd len="sm" w="sm" type="none"/>
          </a:ln>
        </p:spPr>
      </p:cxnSp>
      <p:cxnSp>
        <p:nvCxnSpPr>
          <p:cNvPr id="622" name="Google Shape;622;p59"/>
          <p:cNvCxnSpPr/>
          <p:nvPr/>
        </p:nvCxnSpPr>
        <p:spPr>
          <a:xfrm rot="10800000">
            <a:off x="761374" y="2664211"/>
            <a:ext cx="0" cy="1210625"/>
          </a:xfrm>
          <a:prstGeom prst="straightConnector1">
            <a:avLst/>
          </a:prstGeom>
          <a:noFill/>
          <a:ln cap="flat" cmpd="sng" w="9525">
            <a:solidFill>
              <a:schemeClr val="accent1">
                <a:alpha val="50980"/>
              </a:schemeClr>
            </a:solidFill>
            <a:prstDash val="solid"/>
            <a:miter lim="800000"/>
            <a:headEnd len="sm" w="sm" type="none"/>
            <a:tailEnd len="sm" w="sm" type="none"/>
          </a:ln>
        </p:spPr>
      </p:cxnSp>
      <p:cxnSp>
        <p:nvCxnSpPr>
          <p:cNvPr id="623" name="Google Shape;623;p59"/>
          <p:cNvCxnSpPr/>
          <p:nvPr/>
        </p:nvCxnSpPr>
        <p:spPr>
          <a:xfrm rot="10800000">
            <a:off x="2175680" y="1445329"/>
            <a:ext cx="0" cy="2429507"/>
          </a:xfrm>
          <a:prstGeom prst="straightConnector1">
            <a:avLst/>
          </a:prstGeom>
          <a:noFill/>
          <a:ln cap="flat" cmpd="sng" w="9525">
            <a:solidFill>
              <a:schemeClr val="accent1">
                <a:alpha val="50980"/>
              </a:schemeClr>
            </a:solidFill>
            <a:prstDash val="solid"/>
            <a:miter lim="800000"/>
            <a:headEnd len="sm" w="sm" type="none"/>
            <a:tailEnd len="sm" w="sm" type="none"/>
          </a:ln>
        </p:spPr>
      </p:cxnSp>
      <p:cxnSp>
        <p:nvCxnSpPr>
          <p:cNvPr id="624" name="Google Shape;624;p59"/>
          <p:cNvCxnSpPr/>
          <p:nvPr/>
        </p:nvCxnSpPr>
        <p:spPr>
          <a:xfrm rot="10800000">
            <a:off x="3585821" y="2664211"/>
            <a:ext cx="0" cy="1210625"/>
          </a:xfrm>
          <a:prstGeom prst="straightConnector1">
            <a:avLst/>
          </a:prstGeom>
          <a:noFill/>
          <a:ln cap="flat" cmpd="sng" w="9525">
            <a:solidFill>
              <a:schemeClr val="accent1">
                <a:alpha val="50980"/>
              </a:schemeClr>
            </a:solidFill>
            <a:prstDash val="solid"/>
            <a:miter lim="800000"/>
            <a:headEnd len="sm" w="sm" type="none"/>
            <a:tailEnd len="sm" w="sm" type="none"/>
          </a:ln>
        </p:spPr>
      </p:cxnSp>
      <p:cxnSp>
        <p:nvCxnSpPr>
          <p:cNvPr id="625" name="Google Shape;625;p59"/>
          <p:cNvCxnSpPr/>
          <p:nvPr/>
        </p:nvCxnSpPr>
        <p:spPr>
          <a:xfrm rot="10800000">
            <a:off x="6410267" y="2664211"/>
            <a:ext cx="0" cy="1210625"/>
          </a:xfrm>
          <a:prstGeom prst="straightConnector1">
            <a:avLst/>
          </a:prstGeom>
          <a:noFill/>
          <a:ln cap="flat" cmpd="sng" w="9525">
            <a:solidFill>
              <a:schemeClr val="accent1">
                <a:alpha val="50980"/>
              </a:schemeClr>
            </a:solidFill>
            <a:prstDash val="solid"/>
            <a:miter lim="800000"/>
            <a:headEnd len="sm" w="sm" type="none"/>
            <a:tailEnd len="sm" w="sm" type="none"/>
          </a:ln>
        </p:spPr>
      </p:cxnSp>
      <p:cxnSp>
        <p:nvCxnSpPr>
          <p:cNvPr id="626" name="Google Shape;626;p59"/>
          <p:cNvCxnSpPr/>
          <p:nvPr/>
        </p:nvCxnSpPr>
        <p:spPr>
          <a:xfrm rot="10800000">
            <a:off x="5014578" y="1445329"/>
            <a:ext cx="0" cy="2429507"/>
          </a:xfrm>
          <a:prstGeom prst="straightConnector1">
            <a:avLst/>
          </a:prstGeom>
          <a:noFill/>
          <a:ln cap="flat" cmpd="sng" w="9525">
            <a:solidFill>
              <a:schemeClr val="accent1">
                <a:alpha val="50980"/>
              </a:schemeClr>
            </a:solidFill>
            <a:prstDash val="solid"/>
            <a:miter lim="800000"/>
            <a:headEnd len="sm" w="sm" type="none"/>
            <a:tailEnd len="sm" w="sm" type="none"/>
          </a:ln>
        </p:spPr>
      </p:cxnSp>
      <p:cxnSp>
        <p:nvCxnSpPr>
          <p:cNvPr id="627" name="Google Shape;627;p59"/>
          <p:cNvCxnSpPr/>
          <p:nvPr/>
        </p:nvCxnSpPr>
        <p:spPr>
          <a:xfrm rot="10800000">
            <a:off x="7850368" y="1445329"/>
            <a:ext cx="0" cy="2429507"/>
          </a:xfrm>
          <a:prstGeom prst="straightConnector1">
            <a:avLst/>
          </a:prstGeom>
          <a:noFill/>
          <a:ln cap="flat" cmpd="sng" w="9525">
            <a:solidFill>
              <a:schemeClr val="accent1">
                <a:alpha val="50980"/>
              </a:schemeClr>
            </a:solidFill>
            <a:prstDash val="solid"/>
            <a:miter lim="800000"/>
            <a:headEnd len="sm" w="sm" type="none"/>
            <a:tailEnd len="sm" w="sm" type="none"/>
          </a:ln>
        </p:spPr>
      </p:cxnSp>
      <p:cxnSp>
        <p:nvCxnSpPr>
          <p:cNvPr id="628" name="Google Shape;628;p59"/>
          <p:cNvCxnSpPr/>
          <p:nvPr/>
        </p:nvCxnSpPr>
        <p:spPr>
          <a:xfrm>
            <a:off x="761374" y="2664212"/>
            <a:ext cx="0" cy="1347211"/>
          </a:xfrm>
          <a:prstGeom prst="straightConnector1">
            <a:avLst/>
          </a:prstGeom>
          <a:noFill/>
          <a:ln cap="flat" cmpd="sng" w="28575">
            <a:solidFill>
              <a:srgbClr val="0F2749"/>
            </a:solidFill>
            <a:prstDash val="solid"/>
            <a:miter lim="800000"/>
            <a:headEnd len="sm" w="sm" type="none"/>
            <a:tailEnd len="lg" w="lg" type="oval"/>
          </a:ln>
        </p:spPr>
      </p:cxnSp>
      <p:grpSp>
        <p:nvGrpSpPr>
          <p:cNvPr id="629" name="Google Shape;629;p59"/>
          <p:cNvGrpSpPr/>
          <p:nvPr/>
        </p:nvGrpSpPr>
        <p:grpSpPr>
          <a:xfrm>
            <a:off x="6286491" y="3874835"/>
            <a:ext cx="273176" cy="273176"/>
            <a:chOff x="3173014" y="2956717"/>
            <a:chExt cx="944566" cy="944566"/>
          </a:xfrm>
        </p:grpSpPr>
        <p:sp>
          <p:nvSpPr>
            <p:cNvPr id="630" name="Google Shape;630;p59"/>
            <p:cNvSpPr/>
            <p:nvPr/>
          </p:nvSpPr>
          <p:spPr>
            <a:xfrm>
              <a:off x="3173014" y="2956717"/>
              <a:ext cx="944566" cy="944566"/>
            </a:xfrm>
            <a:prstGeom prst="ellipse">
              <a:avLst/>
            </a:prstGeom>
            <a:solidFill>
              <a:srgbClr val="0F2749"/>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2100">
                <a:solidFill>
                  <a:schemeClr val="dk1"/>
                </a:solidFill>
                <a:latin typeface="Helvetica Neue"/>
                <a:ea typeface="Helvetica Neue"/>
                <a:cs typeface="Helvetica Neue"/>
                <a:sym typeface="Helvetica Neue"/>
              </a:endParaRPr>
            </a:p>
          </p:txBody>
        </p:sp>
        <p:sp>
          <p:nvSpPr>
            <p:cNvPr id="631" name="Google Shape;631;p59"/>
            <p:cNvSpPr/>
            <p:nvPr/>
          </p:nvSpPr>
          <p:spPr>
            <a:xfrm>
              <a:off x="3290491" y="3074194"/>
              <a:ext cx="709612" cy="709612"/>
            </a:xfrm>
            <a:prstGeom prst="ellipse">
              <a:avLst/>
            </a:prstGeom>
            <a:solidFill>
              <a:srgbClr val="00B0F0">
                <a:alpha val="68627"/>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300">
                <a:solidFill>
                  <a:schemeClr val="lt1"/>
                </a:solidFill>
                <a:latin typeface="Helvetica Neue Light"/>
                <a:ea typeface="Helvetica Neue Light"/>
                <a:cs typeface="Helvetica Neue Light"/>
                <a:sym typeface="Helvetica Neue Light"/>
              </a:endParaRPr>
            </a:p>
          </p:txBody>
        </p:sp>
      </p:grpSp>
      <p:grpSp>
        <p:nvGrpSpPr>
          <p:cNvPr id="632" name="Google Shape;632;p59"/>
          <p:cNvGrpSpPr/>
          <p:nvPr/>
        </p:nvGrpSpPr>
        <p:grpSpPr>
          <a:xfrm>
            <a:off x="4886963" y="3874835"/>
            <a:ext cx="273176" cy="273176"/>
            <a:chOff x="3173014" y="2956717"/>
            <a:chExt cx="944566" cy="944566"/>
          </a:xfrm>
        </p:grpSpPr>
        <p:sp>
          <p:nvSpPr>
            <p:cNvPr id="633" name="Google Shape;633;p59"/>
            <p:cNvSpPr/>
            <p:nvPr/>
          </p:nvSpPr>
          <p:spPr>
            <a:xfrm>
              <a:off x="3173014" y="2956717"/>
              <a:ext cx="944566" cy="944566"/>
            </a:xfrm>
            <a:prstGeom prst="ellipse">
              <a:avLst/>
            </a:prstGeom>
            <a:solidFill>
              <a:srgbClr val="0F2749"/>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2100">
                <a:solidFill>
                  <a:schemeClr val="dk1"/>
                </a:solidFill>
                <a:latin typeface="Helvetica Neue"/>
                <a:ea typeface="Helvetica Neue"/>
                <a:cs typeface="Helvetica Neue"/>
                <a:sym typeface="Helvetica Neue"/>
              </a:endParaRPr>
            </a:p>
          </p:txBody>
        </p:sp>
        <p:sp>
          <p:nvSpPr>
            <p:cNvPr id="634" name="Google Shape;634;p59"/>
            <p:cNvSpPr/>
            <p:nvPr/>
          </p:nvSpPr>
          <p:spPr>
            <a:xfrm>
              <a:off x="3290491" y="3074194"/>
              <a:ext cx="709612" cy="709612"/>
            </a:xfrm>
            <a:prstGeom prst="ellipse">
              <a:avLst/>
            </a:prstGeom>
            <a:solidFill>
              <a:srgbClr val="00B0F0">
                <a:alpha val="68627"/>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300">
                <a:solidFill>
                  <a:schemeClr val="lt1"/>
                </a:solidFill>
                <a:latin typeface="Helvetica Neue Light"/>
                <a:ea typeface="Helvetica Neue Light"/>
                <a:cs typeface="Helvetica Neue Light"/>
                <a:sym typeface="Helvetica Neue Light"/>
              </a:endParaRPr>
            </a:p>
          </p:txBody>
        </p:sp>
      </p:grpSp>
      <p:cxnSp>
        <p:nvCxnSpPr>
          <p:cNvPr id="635" name="Google Shape;635;p59"/>
          <p:cNvCxnSpPr/>
          <p:nvPr/>
        </p:nvCxnSpPr>
        <p:spPr>
          <a:xfrm>
            <a:off x="2185468" y="1434086"/>
            <a:ext cx="0" cy="2577337"/>
          </a:xfrm>
          <a:prstGeom prst="straightConnector1">
            <a:avLst/>
          </a:prstGeom>
          <a:noFill/>
          <a:ln cap="flat" cmpd="sng" w="28575">
            <a:solidFill>
              <a:srgbClr val="0F2749"/>
            </a:solidFill>
            <a:prstDash val="solid"/>
            <a:miter lim="800000"/>
            <a:headEnd len="sm" w="sm" type="none"/>
            <a:tailEnd len="lg" w="lg" type="oval"/>
          </a:ln>
        </p:spPr>
      </p:cxnSp>
      <p:cxnSp>
        <p:nvCxnSpPr>
          <p:cNvPr id="636" name="Google Shape;636;p59"/>
          <p:cNvCxnSpPr/>
          <p:nvPr/>
        </p:nvCxnSpPr>
        <p:spPr>
          <a:xfrm>
            <a:off x="3597389" y="2664212"/>
            <a:ext cx="0" cy="1347211"/>
          </a:xfrm>
          <a:prstGeom prst="straightConnector1">
            <a:avLst/>
          </a:prstGeom>
          <a:noFill/>
          <a:ln cap="flat" cmpd="sng" w="28575">
            <a:solidFill>
              <a:srgbClr val="0F2749"/>
            </a:solidFill>
            <a:prstDash val="solid"/>
            <a:miter lim="800000"/>
            <a:headEnd len="sm" w="sm" type="none"/>
            <a:tailEnd len="lg" w="lg" type="oval"/>
          </a:ln>
        </p:spPr>
      </p:cxnSp>
      <p:cxnSp>
        <p:nvCxnSpPr>
          <p:cNvPr id="637" name="Google Shape;637;p59"/>
          <p:cNvCxnSpPr/>
          <p:nvPr/>
        </p:nvCxnSpPr>
        <p:spPr>
          <a:xfrm>
            <a:off x="5018971" y="1445329"/>
            <a:ext cx="0" cy="2566094"/>
          </a:xfrm>
          <a:prstGeom prst="straightConnector1">
            <a:avLst/>
          </a:prstGeom>
          <a:noFill/>
          <a:ln cap="flat" cmpd="sng" w="28575">
            <a:solidFill>
              <a:srgbClr val="0F2749"/>
            </a:solidFill>
            <a:prstDash val="solid"/>
            <a:miter lim="800000"/>
            <a:headEnd len="sm" w="sm" type="none"/>
            <a:tailEnd len="lg" w="lg" type="oval"/>
          </a:ln>
        </p:spPr>
      </p:cxnSp>
      <p:cxnSp>
        <p:nvCxnSpPr>
          <p:cNvPr id="638" name="Google Shape;638;p59"/>
          <p:cNvCxnSpPr/>
          <p:nvPr/>
        </p:nvCxnSpPr>
        <p:spPr>
          <a:xfrm>
            <a:off x="6420579" y="2664212"/>
            <a:ext cx="0" cy="1347211"/>
          </a:xfrm>
          <a:prstGeom prst="straightConnector1">
            <a:avLst/>
          </a:prstGeom>
          <a:noFill/>
          <a:ln cap="flat" cmpd="sng" w="28575">
            <a:solidFill>
              <a:srgbClr val="0F2749"/>
            </a:solidFill>
            <a:prstDash val="solid"/>
            <a:miter lim="800000"/>
            <a:headEnd len="sm" w="sm" type="none"/>
            <a:tailEnd len="lg" w="lg" type="oval"/>
          </a:ln>
        </p:spPr>
      </p:cxnSp>
      <p:cxnSp>
        <p:nvCxnSpPr>
          <p:cNvPr id="639" name="Google Shape;639;p59"/>
          <p:cNvCxnSpPr/>
          <p:nvPr/>
        </p:nvCxnSpPr>
        <p:spPr>
          <a:xfrm>
            <a:off x="7852112" y="1445329"/>
            <a:ext cx="0" cy="2566094"/>
          </a:xfrm>
          <a:prstGeom prst="straightConnector1">
            <a:avLst/>
          </a:prstGeom>
          <a:noFill/>
          <a:ln cap="flat" cmpd="sng" w="28575">
            <a:solidFill>
              <a:srgbClr val="0F2749"/>
            </a:solidFill>
            <a:prstDash val="solid"/>
            <a:miter lim="800000"/>
            <a:headEnd len="sm" w="sm" type="none"/>
            <a:tailEnd len="lg" w="lg" type="oval"/>
          </a:ln>
        </p:spPr>
      </p:cxnSp>
      <p:sp>
        <p:nvSpPr>
          <p:cNvPr id="640" name="Google Shape;640;p59"/>
          <p:cNvSpPr txBox="1"/>
          <p:nvPr/>
        </p:nvSpPr>
        <p:spPr>
          <a:xfrm>
            <a:off x="765170" y="2556142"/>
            <a:ext cx="1066638" cy="669414"/>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n" sz="2100">
                <a:solidFill>
                  <a:srgbClr val="193B5C"/>
                </a:solidFill>
                <a:latin typeface="Questrial"/>
                <a:ea typeface="Questrial"/>
                <a:cs typeface="Questrial"/>
                <a:sym typeface="Questrial"/>
              </a:rPr>
              <a:t>03.2018</a:t>
            </a:r>
            <a:endParaRPr sz="1100"/>
          </a:p>
          <a:p>
            <a:pPr indent="0" lvl="0" marL="0" marR="0" rtl="0" algn="l">
              <a:spcBef>
                <a:spcPts val="0"/>
              </a:spcBef>
              <a:spcAft>
                <a:spcPts val="0"/>
              </a:spcAft>
              <a:buNone/>
            </a:pPr>
            <a:r>
              <a:rPr b="0" lang="en" sz="1800">
                <a:solidFill>
                  <a:srgbClr val="3A3838"/>
                </a:solidFill>
                <a:latin typeface="Questrial"/>
                <a:ea typeface="Questrial"/>
                <a:cs typeface="Questrial"/>
                <a:sym typeface="Questrial"/>
              </a:rPr>
              <a:t>Title</a:t>
            </a:r>
            <a:endParaRPr sz="1100"/>
          </a:p>
        </p:txBody>
      </p:sp>
      <p:sp>
        <p:nvSpPr>
          <p:cNvPr id="641" name="Google Shape;641;p59"/>
          <p:cNvSpPr txBox="1"/>
          <p:nvPr/>
        </p:nvSpPr>
        <p:spPr>
          <a:xfrm>
            <a:off x="2189861" y="1288969"/>
            <a:ext cx="654843" cy="669414"/>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n" sz="2100">
                <a:solidFill>
                  <a:srgbClr val="193B5C"/>
                </a:solidFill>
                <a:latin typeface="Questrial"/>
                <a:ea typeface="Questrial"/>
                <a:cs typeface="Questrial"/>
                <a:sym typeface="Questrial"/>
              </a:rPr>
              <a:t>Date</a:t>
            </a:r>
            <a:endParaRPr sz="1100"/>
          </a:p>
          <a:p>
            <a:pPr indent="0" lvl="0" marL="0" marR="0" rtl="0" algn="l">
              <a:spcBef>
                <a:spcPts val="0"/>
              </a:spcBef>
              <a:spcAft>
                <a:spcPts val="0"/>
              </a:spcAft>
              <a:buNone/>
            </a:pPr>
            <a:r>
              <a:rPr b="0" lang="en" sz="1800">
                <a:solidFill>
                  <a:srgbClr val="3A3838"/>
                </a:solidFill>
                <a:latin typeface="Questrial"/>
                <a:ea typeface="Questrial"/>
                <a:cs typeface="Questrial"/>
                <a:sym typeface="Questrial"/>
              </a:rPr>
              <a:t>Title</a:t>
            </a:r>
            <a:endParaRPr sz="1100"/>
          </a:p>
        </p:txBody>
      </p:sp>
      <p:sp>
        <p:nvSpPr>
          <p:cNvPr id="642" name="Google Shape;642;p59"/>
          <p:cNvSpPr txBox="1"/>
          <p:nvPr/>
        </p:nvSpPr>
        <p:spPr>
          <a:xfrm>
            <a:off x="5015026" y="1288969"/>
            <a:ext cx="654843" cy="669414"/>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n" sz="2100">
                <a:solidFill>
                  <a:srgbClr val="193B5C"/>
                </a:solidFill>
                <a:latin typeface="Questrial"/>
                <a:ea typeface="Questrial"/>
                <a:cs typeface="Questrial"/>
                <a:sym typeface="Questrial"/>
              </a:rPr>
              <a:t>Date</a:t>
            </a:r>
            <a:endParaRPr sz="1100"/>
          </a:p>
          <a:p>
            <a:pPr indent="0" lvl="0" marL="0" marR="0" rtl="0" algn="l">
              <a:spcBef>
                <a:spcPts val="0"/>
              </a:spcBef>
              <a:spcAft>
                <a:spcPts val="0"/>
              </a:spcAft>
              <a:buNone/>
            </a:pPr>
            <a:r>
              <a:rPr b="0" lang="en" sz="1800">
                <a:solidFill>
                  <a:srgbClr val="3A3838"/>
                </a:solidFill>
                <a:latin typeface="Questrial"/>
                <a:ea typeface="Questrial"/>
                <a:cs typeface="Questrial"/>
                <a:sym typeface="Questrial"/>
              </a:rPr>
              <a:t>Title</a:t>
            </a:r>
            <a:endParaRPr sz="1100"/>
          </a:p>
        </p:txBody>
      </p:sp>
      <p:sp>
        <p:nvSpPr>
          <p:cNvPr id="643" name="Google Shape;643;p59"/>
          <p:cNvSpPr txBox="1"/>
          <p:nvPr/>
        </p:nvSpPr>
        <p:spPr>
          <a:xfrm>
            <a:off x="7860584" y="1288969"/>
            <a:ext cx="654843" cy="669414"/>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n" sz="2100">
                <a:solidFill>
                  <a:srgbClr val="193B5C"/>
                </a:solidFill>
                <a:latin typeface="Questrial"/>
                <a:ea typeface="Questrial"/>
                <a:cs typeface="Questrial"/>
                <a:sym typeface="Questrial"/>
              </a:rPr>
              <a:t>Date</a:t>
            </a:r>
            <a:endParaRPr sz="1100"/>
          </a:p>
          <a:p>
            <a:pPr indent="0" lvl="0" marL="0" marR="0" rtl="0" algn="l">
              <a:spcBef>
                <a:spcPts val="0"/>
              </a:spcBef>
              <a:spcAft>
                <a:spcPts val="0"/>
              </a:spcAft>
              <a:buNone/>
            </a:pPr>
            <a:r>
              <a:rPr b="0" lang="en" sz="1800">
                <a:solidFill>
                  <a:srgbClr val="3A3838"/>
                </a:solidFill>
                <a:latin typeface="Questrial"/>
                <a:ea typeface="Questrial"/>
                <a:cs typeface="Questrial"/>
                <a:sym typeface="Questrial"/>
              </a:rPr>
              <a:t>Title</a:t>
            </a:r>
            <a:endParaRPr sz="1100"/>
          </a:p>
        </p:txBody>
      </p:sp>
      <p:sp>
        <p:nvSpPr>
          <p:cNvPr id="644" name="Google Shape;644;p59"/>
          <p:cNvSpPr txBox="1"/>
          <p:nvPr/>
        </p:nvSpPr>
        <p:spPr>
          <a:xfrm>
            <a:off x="3592168" y="2547975"/>
            <a:ext cx="654843" cy="669414"/>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n" sz="2100">
                <a:solidFill>
                  <a:srgbClr val="193B5C"/>
                </a:solidFill>
                <a:latin typeface="Questrial"/>
                <a:ea typeface="Questrial"/>
                <a:cs typeface="Questrial"/>
                <a:sym typeface="Questrial"/>
              </a:rPr>
              <a:t>Date</a:t>
            </a:r>
            <a:endParaRPr sz="1100"/>
          </a:p>
          <a:p>
            <a:pPr indent="0" lvl="0" marL="0" marR="0" rtl="0" algn="l">
              <a:spcBef>
                <a:spcPts val="0"/>
              </a:spcBef>
              <a:spcAft>
                <a:spcPts val="0"/>
              </a:spcAft>
              <a:buNone/>
            </a:pPr>
            <a:r>
              <a:rPr b="0" lang="en" sz="1800">
                <a:solidFill>
                  <a:srgbClr val="3A3838"/>
                </a:solidFill>
                <a:latin typeface="Questrial"/>
                <a:ea typeface="Questrial"/>
                <a:cs typeface="Questrial"/>
                <a:sym typeface="Questrial"/>
              </a:rPr>
              <a:t>Title</a:t>
            </a:r>
            <a:endParaRPr sz="1100"/>
          </a:p>
        </p:txBody>
      </p:sp>
      <p:sp>
        <p:nvSpPr>
          <p:cNvPr id="645" name="Google Shape;645;p59"/>
          <p:cNvSpPr txBox="1"/>
          <p:nvPr/>
        </p:nvSpPr>
        <p:spPr>
          <a:xfrm>
            <a:off x="6427489" y="2547975"/>
            <a:ext cx="654843" cy="669414"/>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n" sz="2100">
                <a:solidFill>
                  <a:srgbClr val="193B5C"/>
                </a:solidFill>
                <a:latin typeface="Questrial"/>
                <a:ea typeface="Questrial"/>
                <a:cs typeface="Questrial"/>
                <a:sym typeface="Questrial"/>
              </a:rPr>
              <a:t>Date</a:t>
            </a:r>
            <a:endParaRPr sz="1100"/>
          </a:p>
          <a:p>
            <a:pPr indent="0" lvl="0" marL="0" marR="0" rtl="0" algn="l">
              <a:spcBef>
                <a:spcPts val="0"/>
              </a:spcBef>
              <a:spcAft>
                <a:spcPts val="0"/>
              </a:spcAft>
              <a:buNone/>
            </a:pPr>
            <a:r>
              <a:rPr b="0" lang="en" sz="1800">
                <a:solidFill>
                  <a:srgbClr val="3A3838"/>
                </a:solidFill>
                <a:latin typeface="Questrial"/>
                <a:ea typeface="Questrial"/>
                <a:cs typeface="Questrial"/>
                <a:sym typeface="Questrial"/>
              </a:rPr>
              <a:t>Title</a:t>
            </a:r>
            <a:endParaRPr sz="1100"/>
          </a:p>
        </p:txBody>
      </p:sp>
      <p:sp>
        <p:nvSpPr>
          <p:cNvPr id="646" name="Google Shape;646;p59"/>
          <p:cNvSpPr txBox="1"/>
          <p:nvPr/>
        </p:nvSpPr>
        <p:spPr>
          <a:xfrm>
            <a:off x="3795563" y="4886628"/>
            <a:ext cx="1405317" cy="167719"/>
          </a:xfrm>
          <a:prstGeom prst="rect">
            <a:avLst/>
          </a:prstGeom>
          <a:noFill/>
          <a:ln>
            <a:noFill/>
          </a:ln>
        </p:spPr>
        <p:txBody>
          <a:bodyPr anchorCtr="0" anchor="t" bIns="19025" lIns="19025" spcFirstLastPara="1" rIns="19025" wrap="square" tIns="19025">
            <a:noAutofit/>
          </a:bodyPr>
          <a:lstStyle/>
          <a:p>
            <a:pPr indent="0" lvl="0" marL="0" marR="0" rtl="0" algn="ctr">
              <a:spcBef>
                <a:spcPts val="0"/>
              </a:spcBef>
              <a:spcAft>
                <a:spcPts val="0"/>
              </a:spcAft>
              <a:buNone/>
            </a:pPr>
            <a:r>
              <a:rPr b="0" i="0" lang="en" sz="800" u="none" strike="noStrike">
                <a:solidFill>
                  <a:schemeClr val="dk1"/>
                </a:solidFill>
                <a:latin typeface="Questrial"/>
                <a:ea typeface="Questrial"/>
                <a:cs typeface="Questrial"/>
                <a:sym typeface="Questrial"/>
              </a:rPr>
              <a:t>Copyright © OASIS Open 2018. Portions copyright LookingGlass Inc. and Symantec Inc. All Rights Reserved</a:t>
            </a:r>
            <a:br>
              <a:rPr lang="en" sz="800">
                <a:solidFill>
                  <a:schemeClr val="dk1"/>
                </a:solidFill>
                <a:latin typeface="Questrial"/>
                <a:ea typeface="Questrial"/>
                <a:cs typeface="Questrial"/>
                <a:sym typeface="Questrial"/>
              </a:rPr>
            </a:br>
            <a:endParaRPr sz="800">
              <a:solidFill>
                <a:srgbClr val="757070"/>
              </a:solidFill>
              <a:latin typeface="Questrial"/>
              <a:ea typeface="Questrial"/>
              <a:cs typeface="Questrial"/>
              <a:sym typeface="Questrial"/>
            </a:endParaRPr>
          </a:p>
        </p:txBody>
      </p:sp>
      <p:pic>
        <p:nvPicPr>
          <p:cNvPr id="647" name="Google Shape;647;p59"/>
          <p:cNvPicPr preferRelativeResize="0"/>
          <p:nvPr/>
        </p:nvPicPr>
        <p:blipFill rotWithShape="1">
          <a:blip r:embed="rId2">
            <a:alphaModFix/>
          </a:blip>
          <a:srcRect b="0" l="0" r="0" t="0"/>
          <a:stretch/>
        </p:blipFill>
        <p:spPr>
          <a:xfrm>
            <a:off x="123088" y="4797475"/>
            <a:ext cx="1221265" cy="346025"/>
          </a:xfrm>
          <a:prstGeom prst="rect">
            <a:avLst/>
          </a:prstGeom>
          <a:noFill/>
          <a:ln>
            <a:noFill/>
          </a:ln>
        </p:spPr>
      </p:pic>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hank You Slide">
  <p:cSld name="Thank You Slide">
    <p:spTree>
      <p:nvGrpSpPr>
        <p:cNvPr id="648" name="Shape 648"/>
        <p:cNvGrpSpPr/>
        <p:nvPr/>
      </p:nvGrpSpPr>
      <p:grpSpPr>
        <a:xfrm>
          <a:off x="0" y="0"/>
          <a:ext cx="0" cy="0"/>
          <a:chOff x="0" y="0"/>
          <a:chExt cx="0" cy="0"/>
        </a:xfrm>
      </p:grpSpPr>
      <p:sp>
        <p:nvSpPr>
          <p:cNvPr id="649" name="Google Shape;649;p60"/>
          <p:cNvSpPr txBox="1"/>
          <p:nvPr/>
        </p:nvSpPr>
        <p:spPr>
          <a:xfrm>
            <a:off x="2001796" y="834081"/>
            <a:ext cx="342900" cy="342900"/>
          </a:xfrm>
          <a:prstGeom prst="rect">
            <a:avLst/>
          </a:prstGeom>
          <a:noFill/>
          <a:ln>
            <a:noFill/>
          </a:ln>
        </p:spPr>
        <p:txBody>
          <a:bodyPr anchorCtr="0" anchor="t" bIns="19025" lIns="19025" spcFirstLastPara="1" rIns="19025" wrap="square" tIns="19025">
            <a:noAutofit/>
          </a:bodyPr>
          <a:lstStyle/>
          <a:p>
            <a:pPr indent="0" lvl="0" marL="0" marR="0" rtl="0" algn="ctr">
              <a:lnSpc>
                <a:spcPct val="80000"/>
              </a:lnSpc>
              <a:spcBef>
                <a:spcPts val="0"/>
              </a:spcBef>
              <a:spcAft>
                <a:spcPts val="0"/>
              </a:spcAft>
              <a:buNone/>
            </a:pPr>
            <a:r>
              <a:t/>
            </a:r>
            <a:endParaRPr sz="2300">
              <a:solidFill>
                <a:srgbClr val="000000"/>
              </a:solidFill>
              <a:latin typeface="Calibri"/>
              <a:ea typeface="Calibri"/>
              <a:cs typeface="Calibri"/>
              <a:sym typeface="Calibri"/>
            </a:endParaRPr>
          </a:p>
        </p:txBody>
      </p:sp>
      <p:sp>
        <p:nvSpPr>
          <p:cNvPr id="650" name="Google Shape;650;p60"/>
          <p:cNvSpPr/>
          <p:nvPr/>
        </p:nvSpPr>
        <p:spPr>
          <a:xfrm>
            <a:off x="2344696" y="2311008"/>
            <a:ext cx="4572000" cy="865621"/>
          </a:xfrm>
          <a:prstGeom prst="rect">
            <a:avLst/>
          </a:prstGeom>
          <a:noFill/>
          <a:ln>
            <a:noFill/>
          </a:ln>
        </p:spPr>
        <p:txBody>
          <a:bodyPr anchorCtr="0" anchor="t" bIns="17150" lIns="34275" spcFirstLastPara="1" rIns="34275" wrap="square" tIns="17150">
            <a:noAutofit/>
          </a:bodyPr>
          <a:lstStyle/>
          <a:p>
            <a:pPr indent="0" lvl="0" marL="0" marR="0" rtl="0" algn="ctr">
              <a:spcBef>
                <a:spcPts val="0"/>
              </a:spcBef>
              <a:spcAft>
                <a:spcPts val="0"/>
              </a:spcAft>
              <a:buNone/>
            </a:pPr>
            <a:r>
              <a:rPr b="1" lang="en" sz="5200">
                <a:solidFill>
                  <a:schemeClr val="dk1"/>
                </a:solidFill>
                <a:latin typeface="Questrial"/>
                <a:ea typeface="Questrial"/>
                <a:cs typeface="Questrial"/>
                <a:sym typeface="Questrial"/>
              </a:rPr>
              <a:t>Thank You</a:t>
            </a:r>
            <a:endParaRPr b="1" sz="5200">
              <a:solidFill>
                <a:schemeClr val="dk1"/>
              </a:solidFill>
              <a:latin typeface="Questrial"/>
              <a:ea typeface="Questrial"/>
              <a:cs typeface="Questrial"/>
              <a:sym typeface="Questrial"/>
            </a:endParaRPr>
          </a:p>
        </p:txBody>
      </p:sp>
      <p:pic>
        <p:nvPicPr>
          <p:cNvPr id="651" name="Google Shape;651;p60"/>
          <p:cNvPicPr preferRelativeResize="0"/>
          <p:nvPr/>
        </p:nvPicPr>
        <p:blipFill rotWithShape="1">
          <a:blip r:embed="rId2">
            <a:alphaModFix/>
          </a:blip>
          <a:srcRect b="0" l="0" r="0" t="0"/>
          <a:stretch/>
        </p:blipFill>
        <p:spPr>
          <a:xfrm>
            <a:off x="314877" y="232584"/>
            <a:ext cx="2645100" cy="814368"/>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5" Type="http://schemas.openxmlformats.org/officeDocument/2006/relationships/theme" Target="../theme/theme4.xml"/><Relationship Id="rId14" Type="http://schemas.openxmlformats.org/officeDocument/2006/relationships/slideLayout" Target="../slideLayouts/slideLayout2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20" Type="http://schemas.openxmlformats.org/officeDocument/2006/relationships/slideLayout" Target="../slideLayouts/slideLayout45.xml"/><Relationship Id="rId22" Type="http://schemas.openxmlformats.org/officeDocument/2006/relationships/slideLayout" Target="../slideLayouts/slideLayout47.xml"/><Relationship Id="rId21" Type="http://schemas.openxmlformats.org/officeDocument/2006/relationships/slideLayout" Target="../slideLayouts/slideLayout46.xml"/><Relationship Id="rId24" Type="http://schemas.openxmlformats.org/officeDocument/2006/relationships/slideLayout" Target="../slideLayouts/slideLayout49.xml"/><Relationship Id="rId23" Type="http://schemas.openxmlformats.org/officeDocument/2006/relationships/slideLayout" Target="../slideLayouts/slideLayout48.xml"/><Relationship Id="rId1" Type="http://schemas.openxmlformats.org/officeDocument/2006/relationships/slideLayout" Target="../slideLayouts/slideLayout26.xml"/><Relationship Id="rId2" Type="http://schemas.openxmlformats.org/officeDocument/2006/relationships/slideLayout" Target="../slideLayouts/slideLayout27.xml"/><Relationship Id="rId3" Type="http://schemas.openxmlformats.org/officeDocument/2006/relationships/slideLayout" Target="../slideLayouts/slideLayout28.xml"/><Relationship Id="rId4" Type="http://schemas.openxmlformats.org/officeDocument/2006/relationships/slideLayout" Target="../slideLayouts/slideLayout29.xml"/><Relationship Id="rId9" Type="http://schemas.openxmlformats.org/officeDocument/2006/relationships/slideLayout" Target="../slideLayouts/slideLayout34.xml"/><Relationship Id="rId26" Type="http://schemas.openxmlformats.org/officeDocument/2006/relationships/slideLayout" Target="../slideLayouts/slideLayout51.xml"/><Relationship Id="rId25" Type="http://schemas.openxmlformats.org/officeDocument/2006/relationships/slideLayout" Target="../slideLayouts/slideLayout50.xml"/><Relationship Id="rId28" Type="http://schemas.openxmlformats.org/officeDocument/2006/relationships/slideLayout" Target="../slideLayouts/slideLayout53.xml"/><Relationship Id="rId27" Type="http://schemas.openxmlformats.org/officeDocument/2006/relationships/slideLayout" Target="../slideLayouts/slideLayout52.xml"/><Relationship Id="rId5" Type="http://schemas.openxmlformats.org/officeDocument/2006/relationships/slideLayout" Target="../slideLayouts/slideLayout30.xml"/><Relationship Id="rId6" Type="http://schemas.openxmlformats.org/officeDocument/2006/relationships/slideLayout" Target="../slideLayouts/slideLayout31.xml"/><Relationship Id="rId29" Type="http://schemas.openxmlformats.org/officeDocument/2006/relationships/slideLayout" Target="../slideLayouts/slideLayout54.xml"/><Relationship Id="rId7" Type="http://schemas.openxmlformats.org/officeDocument/2006/relationships/slideLayout" Target="../slideLayouts/slideLayout32.xml"/><Relationship Id="rId8" Type="http://schemas.openxmlformats.org/officeDocument/2006/relationships/slideLayout" Target="../slideLayouts/slideLayout33.xml"/><Relationship Id="rId31" Type="http://schemas.openxmlformats.org/officeDocument/2006/relationships/slideLayout" Target="../slideLayouts/slideLayout56.xml"/><Relationship Id="rId30" Type="http://schemas.openxmlformats.org/officeDocument/2006/relationships/slideLayout" Target="../slideLayouts/slideLayout55.xml"/><Relationship Id="rId11" Type="http://schemas.openxmlformats.org/officeDocument/2006/relationships/slideLayout" Target="../slideLayouts/slideLayout36.xml"/><Relationship Id="rId33" Type="http://schemas.openxmlformats.org/officeDocument/2006/relationships/theme" Target="../theme/theme2.xml"/><Relationship Id="rId10" Type="http://schemas.openxmlformats.org/officeDocument/2006/relationships/slideLayout" Target="../slideLayouts/slideLayout35.xml"/><Relationship Id="rId32" Type="http://schemas.openxmlformats.org/officeDocument/2006/relationships/slideLayout" Target="../slideLayouts/slideLayout57.xml"/><Relationship Id="rId13" Type="http://schemas.openxmlformats.org/officeDocument/2006/relationships/slideLayout" Target="../slideLayouts/slideLayout38.xml"/><Relationship Id="rId12" Type="http://schemas.openxmlformats.org/officeDocument/2006/relationships/slideLayout" Target="../slideLayouts/slideLayout37.xml"/><Relationship Id="rId15" Type="http://schemas.openxmlformats.org/officeDocument/2006/relationships/slideLayout" Target="../slideLayouts/slideLayout40.xml"/><Relationship Id="rId14" Type="http://schemas.openxmlformats.org/officeDocument/2006/relationships/slideLayout" Target="../slideLayouts/slideLayout39.xml"/><Relationship Id="rId17" Type="http://schemas.openxmlformats.org/officeDocument/2006/relationships/slideLayout" Target="../slideLayouts/slideLayout42.xml"/><Relationship Id="rId16" Type="http://schemas.openxmlformats.org/officeDocument/2006/relationships/slideLayout" Target="../slideLayouts/slideLayout41.xml"/><Relationship Id="rId19" Type="http://schemas.openxmlformats.org/officeDocument/2006/relationships/slideLayout" Target="../slideLayouts/slideLayout44.xml"/><Relationship Id="rId18" Type="http://schemas.openxmlformats.org/officeDocument/2006/relationships/slideLayout" Target="../slideLayouts/slideLayout4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628650" y="273847"/>
            <a:ext cx="7886700" cy="994172"/>
          </a:xfrm>
          <a:prstGeom prst="rect">
            <a:avLst/>
          </a:prstGeom>
          <a:noFill/>
          <a:ln>
            <a:noFill/>
          </a:ln>
        </p:spPr>
        <p:txBody>
          <a:bodyPr anchorCtr="0" anchor="ctr" bIns="45700" lIns="91425" spcFirstLastPara="1" rIns="91425" wrap="square" tIns="45700"/>
          <a:lstStyle>
            <a:lvl1pPr lvl="0" marR="0" rtl="0" algn="l">
              <a:lnSpc>
                <a:spcPct val="90000"/>
              </a:lnSpc>
              <a:spcBef>
                <a:spcPts val="0"/>
              </a:spcBef>
              <a:spcAft>
                <a:spcPts val="0"/>
              </a:spcAft>
              <a:buClr>
                <a:schemeClr val="dk1"/>
              </a:buClr>
              <a:buSzPts val="3300"/>
              <a:buFont typeface="Questrial"/>
              <a:buNone/>
              <a:defRPr b="0" i="0" sz="3300" u="none" cap="none" strike="noStrike">
                <a:solidFill>
                  <a:schemeClr val="dk1"/>
                </a:solidFill>
                <a:latin typeface="Questrial"/>
                <a:ea typeface="Questrial"/>
                <a:cs typeface="Questrial"/>
                <a:sym typeface="Quest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52" name="Google Shape;52;p13"/>
          <p:cNvSpPr txBox="1"/>
          <p:nvPr>
            <p:ph idx="1" type="body"/>
          </p:nvPr>
        </p:nvSpPr>
        <p:spPr>
          <a:xfrm>
            <a:off x="628650" y="1369219"/>
            <a:ext cx="7886700" cy="3263504"/>
          </a:xfrm>
          <a:prstGeom prst="rect">
            <a:avLst/>
          </a:prstGeom>
          <a:noFill/>
          <a:ln>
            <a:noFill/>
          </a:ln>
        </p:spPr>
        <p:txBody>
          <a:bodyPr anchorCtr="0" anchor="t" bIns="45700" lIns="91425" spcFirstLastPara="1" rIns="91425" wrap="square" tIns="45700"/>
          <a:lstStyle>
            <a:lvl1pPr indent="-361950" lvl="0" marL="457200" marR="0" rtl="0" algn="l">
              <a:lnSpc>
                <a:spcPct val="90000"/>
              </a:lnSpc>
              <a:spcBef>
                <a:spcPts val="750"/>
              </a:spcBef>
              <a:spcAft>
                <a:spcPts val="0"/>
              </a:spcAft>
              <a:buClr>
                <a:schemeClr val="dk1"/>
              </a:buClr>
              <a:buSzPts val="2100"/>
              <a:buFont typeface="Arial"/>
              <a:buChar char="•"/>
              <a:defRPr b="0" i="0" sz="2100" u="none" cap="none" strike="noStrike">
                <a:solidFill>
                  <a:schemeClr val="dk1"/>
                </a:solidFill>
                <a:latin typeface="Questrial"/>
                <a:ea typeface="Questrial"/>
                <a:cs typeface="Questrial"/>
                <a:sym typeface="Questrial"/>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Questrial"/>
                <a:ea typeface="Questrial"/>
                <a:cs typeface="Questrial"/>
                <a:sym typeface="Questrial"/>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Questrial"/>
                <a:ea typeface="Questrial"/>
                <a:cs typeface="Questrial"/>
                <a:sym typeface="Questrial"/>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Questrial"/>
                <a:ea typeface="Questrial"/>
                <a:cs typeface="Questrial"/>
                <a:sym typeface="Questrial"/>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Questrial"/>
                <a:ea typeface="Questrial"/>
                <a:cs typeface="Questrial"/>
                <a:sym typeface="Questrial"/>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53" name="Google Shape;53;p13"/>
          <p:cNvSpPr txBox="1"/>
          <p:nvPr>
            <p:ph idx="10" type="dt"/>
          </p:nvPr>
        </p:nvSpPr>
        <p:spPr>
          <a:xfrm>
            <a:off x="628650" y="4767266"/>
            <a:ext cx="1899013" cy="273844"/>
          </a:xfrm>
          <a:prstGeom prst="rect">
            <a:avLst/>
          </a:prstGeom>
          <a:noFill/>
          <a:ln>
            <a:noFill/>
          </a:ln>
        </p:spPr>
        <p:txBody>
          <a:bodyPr anchorCtr="0" anchor="ctr" bIns="45700" lIns="91425" spcFirstLastPara="1" rIns="91425" wrap="square" tIns="45700"/>
          <a:lstStyle>
            <a:lvl1pPr lvl="0" marR="0" rtl="0" algn="l">
              <a:lnSpc>
                <a:spcPct val="100000"/>
              </a:lnSpc>
              <a:spcBef>
                <a:spcPts val="0"/>
              </a:spcBef>
              <a:spcAft>
                <a:spcPts val="0"/>
              </a:spcAft>
              <a:buSzPts val="1400"/>
              <a:buNone/>
              <a:defRPr b="0" i="0" sz="900" u="none" cap="none" strike="noStrike">
                <a:solidFill>
                  <a:srgbClr val="888888"/>
                </a:solidFill>
                <a:latin typeface="Questrial"/>
                <a:ea typeface="Questrial"/>
                <a:cs typeface="Questrial"/>
                <a:sym typeface="Quest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54" name="Google Shape;54;p13"/>
          <p:cNvSpPr txBox="1"/>
          <p:nvPr>
            <p:ph idx="11" type="ftr"/>
          </p:nvPr>
        </p:nvSpPr>
        <p:spPr>
          <a:xfrm>
            <a:off x="2606041" y="4767266"/>
            <a:ext cx="3752306" cy="273844"/>
          </a:xfrm>
          <a:prstGeom prst="rect">
            <a:avLst/>
          </a:prstGeom>
          <a:noFill/>
          <a:ln>
            <a:noFill/>
          </a:ln>
        </p:spPr>
        <p:txBody>
          <a:bodyPr anchorCtr="0" anchor="ctr" bIns="45700" lIns="91425" spcFirstLastPara="1" rIns="91425" wrap="square" tIns="45700"/>
          <a:lstStyle>
            <a:lvl1pPr lvl="0" marR="0" rtl="0" algn="ctr">
              <a:lnSpc>
                <a:spcPct val="100000"/>
              </a:lnSpc>
              <a:spcBef>
                <a:spcPts val="0"/>
              </a:spcBef>
              <a:spcAft>
                <a:spcPts val="0"/>
              </a:spcAft>
              <a:buSzPts val="1400"/>
              <a:buNone/>
              <a:defRPr b="0" i="0" sz="600" u="none" cap="none" strike="noStrike">
                <a:solidFill>
                  <a:srgbClr val="000000"/>
                </a:solidFill>
                <a:latin typeface="Questrial"/>
                <a:ea typeface="Questrial"/>
                <a:cs typeface="Questrial"/>
                <a:sym typeface="Quest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55" name="Google Shape;55;p13"/>
          <p:cNvSpPr txBox="1"/>
          <p:nvPr>
            <p:ph idx="12" type="sldNum"/>
          </p:nvPr>
        </p:nvSpPr>
        <p:spPr>
          <a:xfrm>
            <a:off x="6457950" y="4767266"/>
            <a:ext cx="2057400" cy="273844"/>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None/>
              <a:defRPr b="0" i="0" sz="900" u="none" cap="none" strike="noStrike">
                <a:solidFill>
                  <a:srgbClr val="888888"/>
                </a:solidFill>
                <a:latin typeface="Questrial"/>
                <a:ea typeface="Questrial"/>
                <a:cs typeface="Questrial"/>
                <a:sym typeface="Questrial"/>
              </a:defRPr>
            </a:lvl1pPr>
            <a:lvl2pPr indent="0" lvl="1" marL="0" marR="0" rtl="0" algn="r">
              <a:lnSpc>
                <a:spcPct val="100000"/>
              </a:lnSpc>
              <a:spcBef>
                <a:spcPts val="0"/>
              </a:spcBef>
              <a:spcAft>
                <a:spcPts val="0"/>
              </a:spcAft>
              <a:buNone/>
              <a:defRPr b="0" i="0" sz="900" u="none" cap="none" strike="noStrike">
                <a:solidFill>
                  <a:srgbClr val="888888"/>
                </a:solidFill>
                <a:latin typeface="Questrial"/>
                <a:ea typeface="Questrial"/>
                <a:cs typeface="Questrial"/>
                <a:sym typeface="Questrial"/>
              </a:defRPr>
            </a:lvl2pPr>
            <a:lvl3pPr indent="0" lvl="2" marL="0" marR="0" rtl="0" algn="r">
              <a:lnSpc>
                <a:spcPct val="100000"/>
              </a:lnSpc>
              <a:spcBef>
                <a:spcPts val="0"/>
              </a:spcBef>
              <a:spcAft>
                <a:spcPts val="0"/>
              </a:spcAft>
              <a:buNone/>
              <a:defRPr b="0" i="0" sz="900" u="none" cap="none" strike="noStrike">
                <a:solidFill>
                  <a:srgbClr val="888888"/>
                </a:solidFill>
                <a:latin typeface="Questrial"/>
                <a:ea typeface="Questrial"/>
                <a:cs typeface="Questrial"/>
                <a:sym typeface="Questrial"/>
              </a:defRPr>
            </a:lvl3pPr>
            <a:lvl4pPr indent="0" lvl="3" marL="0" marR="0" rtl="0" algn="r">
              <a:lnSpc>
                <a:spcPct val="100000"/>
              </a:lnSpc>
              <a:spcBef>
                <a:spcPts val="0"/>
              </a:spcBef>
              <a:spcAft>
                <a:spcPts val="0"/>
              </a:spcAft>
              <a:buNone/>
              <a:defRPr b="0" i="0" sz="900" u="none" cap="none" strike="noStrike">
                <a:solidFill>
                  <a:srgbClr val="888888"/>
                </a:solidFill>
                <a:latin typeface="Questrial"/>
                <a:ea typeface="Questrial"/>
                <a:cs typeface="Questrial"/>
                <a:sym typeface="Questrial"/>
              </a:defRPr>
            </a:lvl4pPr>
            <a:lvl5pPr indent="0" lvl="4" marL="0" marR="0" rtl="0" algn="r">
              <a:lnSpc>
                <a:spcPct val="100000"/>
              </a:lnSpc>
              <a:spcBef>
                <a:spcPts val="0"/>
              </a:spcBef>
              <a:spcAft>
                <a:spcPts val="0"/>
              </a:spcAft>
              <a:buNone/>
              <a:defRPr b="0" i="0" sz="900" u="none" cap="none" strike="noStrike">
                <a:solidFill>
                  <a:srgbClr val="888888"/>
                </a:solidFill>
                <a:latin typeface="Questrial"/>
                <a:ea typeface="Questrial"/>
                <a:cs typeface="Questrial"/>
                <a:sym typeface="Questrial"/>
              </a:defRPr>
            </a:lvl5pPr>
            <a:lvl6pPr indent="0" lvl="5" marL="0" marR="0" rtl="0" algn="r">
              <a:lnSpc>
                <a:spcPct val="100000"/>
              </a:lnSpc>
              <a:spcBef>
                <a:spcPts val="0"/>
              </a:spcBef>
              <a:spcAft>
                <a:spcPts val="0"/>
              </a:spcAft>
              <a:buNone/>
              <a:defRPr b="0" i="0" sz="900" u="none" cap="none" strike="noStrike">
                <a:solidFill>
                  <a:srgbClr val="888888"/>
                </a:solidFill>
                <a:latin typeface="Questrial"/>
                <a:ea typeface="Questrial"/>
                <a:cs typeface="Questrial"/>
                <a:sym typeface="Questrial"/>
              </a:defRPr>
            </a:lvl6pPr>
            <a:lvl7pPr indent="0" lvl="6" marL="0" marR="0" rtl="0" algn="r">
              <a:lnSpc>
                <a:spcPct val="100000"/>
              </a:lnSpc>
              <a:spcBef>
                <a:spcPts val="0"/>
              </a:spcBef>
              <a:spcAft>
                <a:spcPts val="0"/>
              </a:spcAft>
              <a:buNone/>
              <a:defRPr b="0" i="0" sz="900" u="none" cap="none" strike="noStrike">
                <a:solidFill>
                  <a:srgbClr val="888888"/>
                </a:solidFill>
                <a:latin typeface="Questrial"/>
                <a:ea typeface="Questrial"/>
                <a:cs typeface="Questrial"/>
                <a:sym typeface="Questrial"/>
              </a:defRPr>
            </a:lvl7pPr>
            <a:lvl8pPr indent="0" lvl="7" marL="0" marR="0" rtl="0" algn="r">
              <a:lnSpc>
                <a:spcPct val="100000"/>
              </a:lnSpc>
              <a:spcBef>
                <a:spcPts val="0"/>
              </a:spcBef>
              <a:spcAft>
                <a:spcPts val="0"/>
              </a:spcAft>
              <a:buNone/>
              <a:defRPr b="0" i="0" sz="900" u="none" cap="none" strike="noStrike">
                <a:solidFill>
                  <a:srgbClr val="888888"/>
                </a:solidFill>
                <a:latin typeface="Questrial"/>
                <a:ea typeface="Questrial"/>
                <a:cs typeface="Questrial"/>
                <a:sym typeface="Questrial"/>
              </a:defRPr>
            </a:lvl8pPr>
            <a:lvl9pPr indent="0" lvl="8" marL="0" marR="0" rtl="0" algn="r">
              <a:lnSpc>
                <a:spcPct val="100000"/>
              </a:lnSpc>
              <a:spcBef>
                <a:spcPts val="0"/>
              </a:spcBef>
              <a:spcAft>
                <a:spcPts val="0"/>
              </a:spcAft>
              <a:buNone/>
              <a:defRPr b="0" i="0" sz="900" u="none" cap="none" strike="noStrike">
                <a:solidFill>
                  <a:srgbClr val="888888"/>
                </a:solidFill>
                <a:latin typeface="Questrial"/>
                <a:ea typeface="Questrial"/>
                <a:cs typeface="Questrial"/>
                <a:sym typeface="Questrial"/>
              </a:defRPr>
            </a:lvl9pPr>
          </a:lstStyle>
          <a:p>
            <a:pPr indent="0" lvl="0" marL="0">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141" name="Shape 141"/>
        <p:cNvGrpSpPr/>
        <p:nvPr/>
      </p:nvGrpSpPr>
      <p:grpSpPr>
        <a:xfrm>
          <a:off x="0" y="0"/>
          <a:ext cx="0" cy="0"/>
          <a:chOff x="0" y="0"/>
          <a:chExt cx="0" cy="0"/>
        </a:xfrm>
      </p:grpSpPr>
      <p:sp>
        <p:nvSpPr>
          <p:cNvPr id="142" name="Google Shape;142;p28"/>
          <p:cNvSpPr txBox="1"/>
          <p:nvPr>
            <p:ph type="title"/>
          </p:nvPr>
        </p:nvSpPr>
        <p:spPr>
          <a:xfrm>
            <a:off x="628650" y="273847"/>
            <a:ext cx="7886700" cy="994172"/>
          </a:xfrm>
          <a:prstGeom prst="rect">
            <a:avLst/>
          </a:prstGeom>
          <a:noFill/>
          <a:ln>
            <a:noFill/>
          </a:ln>
        </p:spPr>
        <p:txBody>
          <a:bodyPr anchorCtr="0" anchor="ctr" bIns="34275" lIns="68575" spcFirstLastPara="1" rIns="68575" wrap="square" tIns="34275"/>
          <a:lstStyle>
            <a:lvl1pPr lvl="0" marR="0" rtl="0" algn="l">
              <a:lnSpc>
                <a:spcPct val="90000"/>
              </a:lnSpc>
              <a:spcBef>
                <a:spcPts val="0"/>
              </a:spcBef>
              <a:spcAft>
                <a:spcPts val="0"/>
              </a:spcAft>
              <a:buClr>
                <a:schemeClr val="dk1"/>
              </a:buClr>
              <a:buSzPts val="3300"/>
              <a:buFont typeface="Questrial"/>
              <a:buNone/>
              <a:defRPr b="0" i="0" sz="3300" u="none" cap="none" strike="noStrike">
                <a:solidFill>
                  <a:schemeClr val="dk1"/>
                </a:solidFill>
                <a:latin typeface="Questrial"/>
                <a:ea typeface="Questrial"/>
                <a:cs typeface="Questrial"/>
                <a:sym typeface="Questrial"/>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143" name="Google Shape;143;p28"/>
          <p:cNvSpPr txBox="1"/>
          <p:nvPr>
            <p:ph idx="1" type="body"/>
          </p:nvPr>
        </p:nvSpPr>
        <p:spPr>
          <a:xfrm>
            <a:off x="628650" y="1369219"/>
            <a:ext cx="7886700" cy="3263504"/>
          </a:xfrm>
          <a:prstGeom prst="rect">
            <a:avLst/>
          </a:prstGeom>
          <a:noFill/>
          <a:ln>
            <a:noFill/>
          </a:ln>
        </p:spPr>
        <p:txBody>
          <a:bodyPr anchorCtr="0" anchor="t" bIns="34275" lIns="68575" spcFirstLastPara="1" rIns="68575" wrap="square" tIns="34275"/>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Questrial"/>
                <a:ea typeface="Questrial"/>
                <a:cs typeface="Questrial"/>
                <a:sym typeface="Questrial"/>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Questrial"/>
                <a:ea typeface="Questrial"/>
                <a:cs typeface="Questrial"/>
                <a:sym typeface="Questrial"/>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Questrial"/>
                <a:ea typeface="Questrial"/>
                <a:cs typeface="Questrial"/>
                <a:sym typeface="Questrial"/>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estrial"/>
                <a:ea typeface="Questrial"/>
                <a:cs typeface="Questrial"/>
                <a:sym typeface="Questrial"/>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estrial"/>
                <a:ea typeface="Questrial"/>
                <a:cs typeface="Questrial"/>
                <a:sym typeface="Quest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44" name="Google Shape;144;p28"/>
          <p:cNvSpPr txBox="1"/>
          <p:nvPr>
            <p:ph idx="10" type="dt"/>
          </p:nvPr>
        </p:nvSpPr>
        <p:spPr>
          <a:xfrm>
            <a:off x="628650" y="4767265"/>
            <a:ext cx="1899013" cy="273844"/>
          </a:xfrm>
          <a:prstGeom prst="rect">
            <a:avLst/>
          </a:prstGeom>
          <a:noFill/>
          <a:ln>
            <a:noFill/>
          </a:ln>
        </p:spPr>
        <p:txBody>
          <a:bodyPr anchorCtr="0" anchor="ctr" bIns="34275" lIns="68575" spcFirstLastPara="1" rIns="68575" wrap="square" tIns="34275"/>
          <a:lstStyle>
            <a:lvl1pPr lvl="0" marR="0" rtl="0" algn="l">
              <a:spcBef>
                <a:spcPts val="0"/>
              </a:spcBef>
              <a:spcAft>
                <a:spcPts val="0"/>
              </a:spcAft>
              <a:buSzPts val="1100"/>
              <a:buNone/>
              <a:defRPr b="0" i="0" sz="900" u="none" cap="none" strike="noStrike">
                <a:solidFill>
                  <a:srgbClr val="888888"/>
                </a:solidFill>
                <a:latin typeface="Questrial"/>
                <a:ea typeface="Questrial"/>
                <a:cs typeface="Questrial"/>
                <a:sym typeface="Questrial"/>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45" name="Google Shape;145;p28"/>
          <p:cNvSpPr txBox="1"/>
          <p:nvPr>
            <p:ph idx="11" type="ftr"/>
          </p:nvPr>
        </p:nvSpPr>
        <p:spPr>
          <a:xfrm>
            <a:off x="2606041" y="4767265"/>
            <a:ext cx="3752306" cy="273844"/>
          </a:xfrm>
          <a:prstGeom prst="rect">
            <a:avLst/>
          </a:prstGeom>
          <a:noFill/>
          <a:ln>
            <a:noFill/>
          </a:ln>
        </p:spPr>
        <p:txBody>
          <a:bodyPr anchorCtr="0" anchor="ctr" bIns="34275" lIns="68575" spcFirstLastPara="1" rIns="68575" wrap="square" tIns="34275"/>
          <a:lstStyle>
            <a:lvl1pPr lvl="0" marR="0" rtl="0" algn="ctr">
              <a:spcBef>
                <a:spcPts val="0"/>
              </a:spcBef>
              <a:spcAft>
                <a:spcPts val="0"/>
              </a:spcAft>
              <a:buSzPts val="1100"/>
              <a:buNone/>
              <a:defRPr b="0" i="0" sz="600" u="none" cap="none" strike="noStrike">
                <a:solidFill>
                  <a:schemeClr val="dk1"/>
                </a:solidFill>
                <a:latin typeface="Questrial"/>
                <a:ea typeface="Questrial"/>
                <a:cs typeface="Questrial"/>
                <a:sym typeface="Questrial"/>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46" name="Google Shape;146;p28"/>
          <p:cNvSpPr txBox="1"/>
          <p:nvPr>
            <p:ph idx="12" type="sldNum"/>
          </p:nvPr>
        </p:nvSpPr>
        <p:spPr>
          <a:xfrm>
            <a:off x="6457950" y="4767265"/>
            <a:ext cx="2057400" cy="273844"/>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900" u="none" cap="none" strike="noStrike">
                <a:solidFill>
                  <a:srgbClr val="888888"/>
                </a:solidFill>
                <a:latin typeface="Questrial"/>
                <a:ea typeface="Questrial"/>
                <a:cs typeface="Questrial"/>
                <a:sym typeface="Questrial"/>
              </a:defRPr>
            </a:lvl1pPr>
            <a:lvl2pPr indent="0" lvl="1" marL="0" marR="0" rtl="0" algn="r">
              <a:spcBef>
                <a:spcPts val="0"/>
              </a:spcBef>
              <a:buNone/>
              <a:defRPr b="0" i="0" sz="900" u="none" cap="none" strike="noStrike">
                <a:solidFill>
                  <a:srgbClr val="888888"/>
                </a:solidFill>
                <a:latin typeface="Questrial"/>
                <a:ea typeface="Questrial"/>
                <a:cs typeface="Questrial"/>
                <a:sym typeface="Questrial"/>
              </a:defRPr>
            </a:lvl2pPr>
            <a:lvl3pPr indent="0" lvl="2" marL="0" marR="0" rtl="0" algn="r">
              <a:spcBef>
                <a:spcPts val="0"/>
              </a:spcBef>
              <a:buNone/>
              <a:defRPr b="0" i="0" sz="900" u="none" cap="none" strike="noStrike">
                <a:solidFill>
                  <a:srgbClr val="888888"/>
                </a:solidFill>
                <a:latin typeface="Questrial"/>
                <a:ea typeface="Questrial"/>
                <a:cs typeface="Questrial"/>
                <a:sym typeface="Questrial"/>
              </a:defRPr>
            </a:lvl3pPr>
            <a:lvl4pPr indent="0" lvl="3" marL="0" marR="0" rtl="0" algn="r">
              <a:spcBef>
                <a:spcPts val="0"/>
              </a:spcBef>
              <a:buNone/>
              <a:defRPr b="0" i="0" sz="900" u="none" cap="none" strike="noStrike">
                <a:solidFill>
                  <a:srgbClr val="888888"/>
                </a:solidFill>
                <a:latin typeface="Questrial"/>
                <a:ea typeface="Questrial"/>
                <a:cs typeface="Questrial"/>
                <a:sym typeface="Questrial"/>
              </a:defRPr>
            </a:lvl4pPr>
            <a:lvl5pPr indent="0" lvl="4" marL="0" marR="0" rtl="0" algn="r">
              <a:spcBef>
                <a:spcPts val="0"/>
              </a:spcBef>
              <a:buNone/>
              <a:defRPr b="0" i="0" sz="900" u="none" cap="none" strike="noStrike">
                <a:solidFill>
                  <a:srgbClr val="888888"/>
                </a:solidFill>
                <a:latin typeface="Questrial"/>
                <a:ea typeface="Questrial"/>
                <a:cs typeface="Questrial"/>
                <a:sym typeface="Questrial"/>
              </a:defRPr>
            </a:lvl5pPr>
            <a:lvl6pPr indent="0" lvl="5" marL="0" marR="0" rtl="0" algn="r">
              <a:spcBef>
                <a:spcPts val="0"/>
              </a:spcBef>
              <a:buNone/>
              <a:defRPr b="0" i="0" sz="900" u="none" cap="none" strike="noStrike">
                <a:solidFill>
                  <a:srgbClr val="888888"/>
                </a:solidFill>
                <a:latin typeface="Questrial"/>
                <a:ea typeface="Questrial"/>
                <a:cs typeface="Questrial"/>
                <a:sym typeface="Questrial"/>
              </a:defRPr>
            </a:lvl6pPr>
            <a:lvl7pPr indent="0" lvl="6" marL="0" marR="0" rtl="0" algn="r">
              <a:spcBef>
                <a:spcPts val="0"/>
              </a:spcBef>
              <a:buNone/>
              <a:defRPr b="0" i="0" sz="900" u="none" cap="none" strike="noStrike">
                <a:solidFill>
                  <a:srgbClr val="888888"/>
                </a:solidFill>
                <a:latin typeface="Questrial"/>
                <a:ea typeface="Questrial"/>
                <a:cs typeface="Questrial"/>
                <a:sym typeface="Questrial"/>
              </a:defRPr>
            </a:lvl7pPr>
            <a:lvl8pPr indent="0" lvl="7" marL="0" marR="0" rtl="0" algn="r">
              <a:spcBef>
                <a:spcPts val="0"/>
              </a:spcBef>
              <a:buNone/>
              <a:defRPr b="0" i="0" sz="900" u="none" cap="none" strike="noStrike">
                <a:solidFill>
                  <a:srgbClr val="888888"/>
                </a:solidFill>
                <a:latin typeface="Questrial"/>
                <a:ea typeface="Questrial"/>
                <a:cs typeface="Questrial"/>
                <a:sym typeface="Questrial"/>
              </a:defRPr>
            </a:lvl8pPr>
            <a:lvl9pPr indent="0" lvl="8" marL="0" marR="0" rtl="0" algn="r">
              <a:spcBef>
                <a:spcPts val="0"/>
              </a:spcBef>
              <a:buNone/>
              <a:defRPr b="0" i="0" sz="900" u="none" cap="none" strike="noStrike">
                <a:solidFill>
                  <a:srgbClr val="888888"/>
                </a:solidFill>
                <a:latin typeface="Questrial"/>
                <a:ea typeface="Questrial"/>
                <a:cs typeface="Questrial"/>
                <a:sym typeface="Questrial"/>
              </a:defRPr>
            </a:lvl9pPr>
          </a:lstStyle>
          <a:p>
            <a:pPr indent="0" lvl="0" marL="0">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 id="2147483690" r:id="rId18"/>
    <p:sldLayoutId id="2147483691" r:id="rId19"/>
    <p:sldLayoutId id="2147483692" r:id="rId20"/>
    <p:sldLayoutId id="2147483693" r:id="rId21"/>
    <p:sldLayoutId id="2147483694" r:id="rId22"/>
    <p:sldLayoutId id="2147483695" r:id="rId23"/>
    <p:sldLayoutId id="2147483696" r:id="rId24"/>
    <p:sldLayoutId id="2147483697" r:id="rId25"/>
    <p:sldLayoutId id="2147483698" r:id="rId26"/>
    <p:sldLayoutId id="2147483699" r:id="rId27"/>
    <p:sldLayoutId id="2147483700" r:id="rId28"/>
    <p:sldLayoutId id="2147483701" r:id="rId29"/>
    <p:sldLayoutId id="2147483702" r:id="rId30"/>
    <p:sldLayoutId id="2147483703" r:id="rId31"/>
    <p:sldLayoutId id="2147483704" r:id="rId3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11.png"/><Relationship Id="rId4" Type="http://schemas.openxmlformats.org/officeDocument/2006/relationships/image" Target="../media/image1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00.xml"/><Relationship Id="rId3" Type="http://schemas.openxmlformats.org/officeDocument/2006/relationships/image" Target="../media/image134.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01.xml"/><Relationship Id="rId3" Type="http://schemas.openxmlformats.org/officeDocument/2006/relationships/image" Target="../media/image135.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02.xml"/><Relationship Id="rId3" Type="http://schemas.openxmlformats.org/officeDocument/2006/relationships/image" Target="../media/image138.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03.xml"/><Relationship Id="rId3" Type="http://schemas.openxmlformats.org/officeDocument/2006/relationships/image" Target="../media/image137.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04.xml"/><Relationship Id="rId3" Type="http://schemas.openxmlformats.org/officeDocument/2006/relationships/image" Target="../media/image136.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0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0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0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08.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09.xml"/><Relationship Id="rId3" Type="http://schemas.openxmlformats.org/officeDocument/2006/relationships/image" Target="../media/image13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10.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11.xml"/><Relationship Id="rId3" Type="http://schemas.openxmlformats.org/officeDocument/2006/relationships/image" Target="../media/image140.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1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1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5.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7.xml"/><Relationship Id="rId3" Type="http://schemas.openxmlformats.org/officeDocument/2006/relationships/image" Target="../media/image141.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8.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9.xml"/><Relationship Id="rId3" Type="http://schemas.openxmlformats.org/officeDocument/2006/relationships/image" Target="../media/image9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0.xml"/><Relationship Id="rId3" Type="http://schemas.openxmlformats.org/officeDocument/2006/relationships/image" Target="../media/image142.png"/><Relationship Id="rId4" Type="http://schemas.openxmlformats.org/officeDocument/2006/relationships/image" Target="../media/image145.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1.xml"/><Relationship Id="rId3" Type="http://schemas.openxmlformats.org/officeDocument/2006/relationships/image" Target="../media/image143.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2.xml"/><Relationship Id="rId3" Type="http://schemas.openxmlformats.org/officeDocument/2006/relationships/image" Target="../media/image144.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24.xml"/><Relationship Id="rId3" Type="http://schemas.openxmlformats.org/officeDocument/2006/relationships/hyperlink" Target="https://oasis-open.github.io/cti-documentation/" TargetMode="External"/><Relationship Id="rId4" Type="http://schemas.openxmlformats.org/officeDocument/2006/relationships/hyperlink" Target="https://oasis-open.github.io/cti-documentation/resources#stix-20-specification" TargetMode="External"/><Relationship Id="rId5" Type="http://schemas.openxmlformats.org/officeDocument/2006/relationships/hyperlink" Target="https://wiki.oasis-open.org/cti/" TargetMode="External"/><Relationship Id="rId6" Type="http://schemas.openxmlformats.org/officeDocument/2006/relationships/hyperlink" Target="https://github.com/oasis-open?q=cti-" TargetMode="External"/><Relationship Id="rId7" Type="http://schemas.openxmlformats.org/officeDocument/2006/relationships/hyperlink" Target="https://www.oasis-open.org/join/" TargetMode="External"/><Relationship Id="rId8" Type="http://schemas.openxmlformats.org/officeDocument/2006/relationships/hyperlink" Target="mailto:join@oasis-open.org" TargetMode="Externa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2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40" Type="http://schemas.openxmlformats.org/officeDocument/2006/relationships/image" Target="../media/image51.jpg"/><Relationship Id="rId42" Type="http://schemas.openxmlformats.org/officeDocument/2006/relationships/image" Target="../media/image47.png"/><Relationship Id="rId41" Type="http://schemas.openxmlformats.org/officeDocument/2006/relationships/image" Target="../media/image50.png"/><Relationship Id="rId44" Type="http://schemas.openxmlformats.org/officeDocument/2006/relationships/image" Target="../media/image53.png"/><Relationship Id="rId43" Type="http://schemas.openxmlformats.org/officeDocument/2006/relationships/image" Target="../media/image55.png"/><Relationship Id="rId46" Type="http://schemas.openxmlformats.org/officeDocument/2006/relationships/image" Target="../media/image61.png"/><Relationship Id="rId45" Type="http://schemas.openxmlformats.org/officeDocument/2006/relationships/image" Target="../media/image56.png"/><Relationship Id="rId1" Type="http://schemas.openxmlformats.org/officeDocument/2006/relationships/slideLayout" Target="../slideLayouts/slideLayout21.xml"/><Relationship Id="rId2" Type="http://schemas.openxmlformats.org/officeDocument/2006/relationships/notesSlide" Target="../notesSlides/notesSlide15.xml"/><Relationship Id="rId3" Type="http://schemas.openxmlformats.org/officeDocument/2006/relationships/image" Target="../media/image14.jpg"/><Relationship Id="rId4" Type="http://schemas.openxmlformats.org/officeDocument/2006/relationships/image" Target="../media/image16.jpg"/><Relationship Id="rId9" Type="http://schemas.openxmlformats.org/officeDocument/2006/relationships/image" Target="../media/image32.png"/><Relationship Id="rId48" Type="http://schemas.openxmlformats.org/officeDocument/2006/relationships/image" Target="../media/image57.jpg"/><Relationship Id="rId47" Type="http://schemas.openxmlformats.org/officeDocument/2006/relationships/image" Target="../media/image54.jpg"/><Relationship Id="rId49" Type="http://schemas.openxmlformats.org/officeDocument/2006/relationships/image" Target="../media/image59.jpg"/><Relationship Id="rId5" Type="http://schemas.openxmlformats.org/officeDocument/2006/relationships/image" Target="../media/image23.png"/><Relationship Id="rId6" Type="http://schemas.openxmlformats.org/officeDocument/2006/relationships/image" Target="../media/image15.png"/><Relationship Id="rId7" Type="http://schemas.openxmlformats.org/officeDocument/2006/relationships/image" Target="../media/image24.jpg"/><Relationship Id="rId8" Type="http://schemas.openxmlformats.org/officeDocument/2006/relationships/image" Target="../media/image19.jpg"/><Relationship Id="rId73" Type="http://schemas.openxmlformats.org/officeDocument/2006/relationships/image" Target="../media/image81.jpg"/><Relationship Id="rId72" Type="http://schemas.openxmlformats.org/officeDocument/2006/relationships/image" Target="../media/image80.png"/><Relationship Id="rId31" Type="http://schemas.openxmlformats.org/officeDocument/2006/relationships/image" Target="../media/image46.jpg"/><Relationship Id="rId75" Type="http://schemas.openxmlformats.org/officeDocument/2006/relationships/image" Target="../media/image83.jpg"/><Relationship Id="rId30" Type="http://schemas.openxmlformats.org/officeDocument/2006/relationships/image" Target="../media/image38.png"/><Relationship Id="rId74" Type="http://schemas.openxmlformats.org/officeDocument/2006/relationships/image" Target="../media/image89.png"/><Relationship Id="rId33" Type="http://schemas.openxmlformats.org/officeDocument/2006/relationships/image" Target="../media/image42.jpg"/><Relationship Id="rId32" Type="http://schemas.openxmlformats.org/officeDocument/2006/relationships/image" Target="../media/image41.gif"/><Relationship Id="rId76" Type="http://schemas.openxmlformats.org/officeDocument/2006/relationships/image" Target="../media/image87.png"/><Relationship Id="rId35" Type="http://schemas.openxmlformats.org/officeDocument/2006/relationships/image" Target="../media/image43.png"/><Relationship Id="rId34" Type="http://schemas.openxmlformats.org/officeDocument/2006/relationships/image" Target="../media/image52.jpg"/><Relationship Id="rId71" Type="http://schemas.openxmlformats.org/officeDocument/2006/relationships/image" Target="../media/image84.png"/><Relationship Id="rId70" Type="http://schemas.openxmlformats.org/officeDocument/2006/relationships/image" Target="../media/image78.png"/><Relationship Id="rId37" Type="http://schemas.openxmlformats.org/officeDocument/2006/relationships/image" Target="../media/image45.png"/><Relationship Id="rId36" Type="http://schemas.openxmlformats.org/officeDocument/2006/relationships/image" Target="../media/image48.jpg"/><Relationship Id="rId39" Type="http://schemas.openxmlformats.org/officeDocument/2006/relationships/image" Target="../media/image49.png"/><Relationship Id="rId38" Type="http://schemas.openxmlformats.org/officeDocument/2006/relationships/image" Target="../media/image44.png"/><Relationship Id="rId62" Type="http://schemas.openxmlformats.org/officeDocument/2006/relationships/image" Target="../media/image72.png"/><Relationship Id="rId61" Type="http://schemas.openxmlformats.org/officeDocument/2006/relationships/image" Target="../media/image70.png"/><Relationship Id="rId20" Type="http://schemas.openxmlformats.org/officeDocument/2006/relationships/image" Target="../media/image30.jpg"/><Relationship Id="rId64" Type="http://schemas.openxmlformats.org/officeDocument/2006/relationships/image" Target="../media/image73.png"/><Relationship Id="rId63" Type="http://schemas.openxmlformats.org/officeDocument/2006/relationships/image" Target="../media/image76.png"/><Relationship Id="rId22" Type="http://schemas.openxmlformats.org/officeDocument/2006/relationships/image" Target="../media/image26.jpg"/><Relationship Id="rId66" Type="http://schemas.openxmlformats.org/officeDocument/2006/relationships/image" Target="../media/image75.png"/><Relationship Id="rId21" Type="http://schemas.openxmlformats.org/officeDocument/2006/relationships/image" Target="../media/image31.png"/><Relationship Id="rId65" Type="http://schemas.openxmlformats.org/officeDocument/2006/relationships/image" Target="../media/image74.png"/><Relationship Id="rId24" Type="http://schemas.openxmlformats.org/officeDocument/2006/relationships/image" Target="../media/image33.jpg"/><Relationship Id="rId68" Type="http://schemas.openxmlformats.org/officeDocument/2006/relationships/image" Target="../media/image82.png"/><Relationship Id="rId23" Type="http://schemas.openxmlformats.org/officeDocument/2006/relationships/image" Target="../media/image36.jpg"/><Relationship Id="rId67" Type="http://schemas.openxmlformats.org/officeDocument/2006/relationships/image" Target="../media/image77.png"/><Relationship Id="rId60" Type="http://schemas.openxmlformats.org/officeDocument/2006/relationships/image" Target="../media/image69.png"/><Relationship Id="rId26" Type="http://schemas.openxmlformats.org/officeDocument/2006/relationships/image" Target="../media/image37.png"/><Relationship Id="rId25" Type="http://schemas.openxmlformats.org/officeDocument/2006/relationships/image" Target="../media/image34.jpg"/><Relationship Id="rId69" Type="http://schemas.openxmlformats.org/officeDocument/2006/relationships/image" Target="../media/image79.png"/><Relationship Id="rId28" Type="http://schemas.openxmlformats.org/officeDocument/2006/relationships/image" Target="../media/image40.png"/><Relationship Id="rId27" Type="http://schemas.openxmlformats.org/officeDocument/2006/relationships/image" Target="../media/image35.png"/><Relationship Id="rId29" Type="http://schemas.openxmlformats.org/officeDocument/2006/relationships/image" Target="../media/image39.png"/><Relationship Id="rId51" Type="http://schemas.openxmlformats.org/officeDocument/2006/relationships/image" Target="../media/image65.png"/><Relationship Id="rId50" Type="http://schemas.openxmlformats.org/officeDocument/2006/relationships/image" Target="../media/image60.png"/><Relationship Id="rId53" Type="http://schemas.openxmlformats.org/officeDocument/2006/relationships/image" Target="../media/image58.png"/><Relationship Id="rId52" Type="http://schemas.openxmlformats.org/officeDocument/2006/relationships/image" Target="../media/image63.png"/><Relationship Id="rId11" Type="http://schemas.openxmlformats.org/officeDocument/2006/relationships/image" Target="../media/image29.jpg"/><Relationship Id="rId55" Type="http://schemas.openxmlformats.org/officeDocument/2006/relationships/image" Target="../media/image64.png"/><Relationship Id="rId10" Type="http://schemas.openxmlformats.org/officeDocument/2006/relationships/image" Target="../media/image20.jpg"/><Relationship Id="rId54" Type="http://schemas.openxmlformats.org/officeDocument/2006/relationships/image" Target="../media/image62.png"/><Relationship Id="rId13" Type="http://schemas.openxmlformats.org/officeDocument/2006/relationships/image" Target="../media/image25.png"/><Relationship Id="rId57" Type="http://schemas.openxmlformats.org/officeDocument/2006/relationships/image" Target="../media/image71.png"/><Relationship Id="rId12" Type="http://schemas.openxmlformats.org/officeDocument/2006/relationships/image" Target="../media/image21.jpg"/><Relationship Id="rId56" Type="http://schemas.openxmlformats.org/officeDocument/2006/relationships/image" Target="../media/image66.png"/><Relationship Id="rId15" Type="http://schemas.openxmlformats.org/officeDocument/2006/relationships/image" Target="../media/image13.gif"/><Relationship Id="rId59" Type="http://schemas.openxmlformats.org/officeDocument/2006/relationships/image" Target="../media/image67.jpg"/><Relationship Id="rId14" Type="http://schemas.openxmlformats.org/officeDocument/2006/relationships/image" Target="../media/image17.png"/><Relationship Id="rId58" Type="http://schemas.openxmlformats.org/officeDocument/2006/relationships/image" Target="../media/image68.png"/><Relationship Id="rId17" Type="http://schemas.openxmlformats.org/officeDocument/2006/relationships/image" Target="../media/image22.jpg"/><Relationship Id="rId16" Type="http://schemas.openxmlformats.org/officeDocument/2006/relationships/image" Target="../media/image27.jpg"/><Relationship Id="rId19" Type="http://schemas.openxmlformats.org/officeDocument/2006/relationships/image" Target="../media/image28.png"/><Relationship Id="rId18" Type="http://schemas.openxmlformats.org/officeDocument/2006/relationships/image" Target="../media/image1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8.xml"/><Relationship Id="rId3" Type="http://schemas.openxmlformats.org/officeDocument/2006/relationships/image" Target="../media/image86.jpg"/><Relationship Id="rId4" Type="http://schemas.openxmlformats.org/officeDocument/2006/relationships/hyperlink" Target="https://isaacmorehouse.com/wp-content/uploads/2015/06/legos1-1024x544.jpg"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0.xml"/><Relationship Id="rId3" Type="http://schemas.openxmlformats.org/officeDocument/2006/relationships/image" Target="../media/image8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1.xml"/><Relationship Id="rId3" Type="http://schemas.openxmlformats.org/officeDocument/2006/relationships/image" Target="../media/image90.png"/><Relationship Id="rId4" Type="http://schemas.openxmlformats.org/officeDocument/2006/relationships/image" Target="../media/image88.png"/><Relationship Id="rId9" Type="http://schemas.openxmlformats.org/officeDocument/2006/relationships/image" Target="../media/image95.png"/><Relationship Id="rId5" Type="http://schemas.openxmlformats.org/officeDocument/2006/relationships/image" Target="../media/image92.png"/><Relationship Id="rId6" Type="http://schemas.openxmlformats.org/officeDocument/2006/relationships/image" Target="../media/image91.png"/><Relationship Id="rId7" Type="http://schemas.openxmlformats.org/officeDocument/2006/relationships/image" Target="../media/image104.png"/><Relationship Id="rId8" Type="http://schemas.openxmlformats.org/officeDocument/2006/relationships/image" Target="../media/image93.png"/><Relationship Id="rId11" Type="http://schemas.openxmlformats.org/officeDocument/2006/relationships/image" Target="../media/image97.png"/><Relationship Id="rId10" Type="http://schemas.openxmlformats.org/officeDocument/2006/relationships/image" Target="../media/image94.png"/><Relationship Id="rId13" Type="http://schemas.openxmlformats.org/officeDocument/2006/relationships/image" Target="../media/image98.png"/><Relationship Id="rId12" Type="http://schemas.openxmlformats.org/officeDocument/2006/relationships/image" Target="../media/image96.png"/><Relationship Id="rId14" Type="http://schemas.openxmlformats.org/officeDocument/2006/relationships/image" Target="../media/image10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2.xml"/><Relationship Id="rId3" Type="http://schemas.openxmlformats.org/officeDocument/2006/relationships/image" Target="../media/image99.png"/><Relationship Id="rId4" Type="http://schemas.openxmlformats.org/officeDocument/2006/relationships/image" Target="../media/image10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5.xml"/><Relationship Id="rId3" Type="http://schemas.openxmlformats.org/officeDocument/2006/relationships/image" Target="../media/image10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6.xml"/><Relationship Id="rId3" Type="http://schemas.openxmlformats.org/officeDocument/2006/relationships/image" Target="../media/image101.png"/><Relationship Id="rId4" Type="http://schemas.openxmlformats.org/officeDocument/2006/relationships/image" Target="../media/image104.png"/><Relationship Id="rId5" Type="http://schemas.openxmlformats.org/officeDocument/2006/relationships/image" Target="../media/image9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7.xml"/><Relationship Id="rId3" Type="http://schemas.openxmlformats.org/officeDocument/2006/relationships/image" Target="../media/image88.png"/><Relationship Id="rId4" Type="http://schemas.openxmlformats.org/officeDocument/2006/relationships/image" Target="../media/image10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8.xml"/><Relationship Id="rId3" Type="http://schemas.openxmlformats.org/officeDocument/2006/relationships/image" Target="../media/image92.png"/><Relationship Id="rId4" Type="http://schemas.openxmlformats.org/officeDocument/2006/relationships/image" Target="../media/image10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9.xml"/><Relationship Id="rId3" Type="http://schemas.openxmlformats.org/officeDocument/2006/relationships/image" Target="../media/image90.png"/><Relationship Id="rId4" Type="http://schemas.openxmlformats.org/officeDocument/2006/relationships/image" Target="../media/image10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0.xml"/><Relationship Id="rId3" Type="http://schemas.openxmlformats.org/officeDocument/2006/relationships/image" Target="../media/image93.png"/><Relationship Id="rId4" Type="http://schemas.openxmlformats.org/officeDocument/2006/relationships/image" Target="../media/image10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1.xml"/><Relationship Id="rId3" Type="http://schemas.openxmlformats.org/officeDocument/2006/relationships/image" Target="../media/image104.png"/><Relationship Id="rId4" Type="http://schemas.openxmlformats.org/officeDocument/2006/relationships/image" Target="../media/image10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2.xml"/><Relationship Id="rId3" Type="http://schemas.openxmlformats.org/officeDocument/2006/relationships/image" Target="../media/image91.png"/><Relationship Id="rId4" Type="http://schemas.openxmlformats.org/officeDocument/2006/relationships/image" Target="../media/image10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3.xml"/><Relationship Id="rId3" Type="http://schemas.openxmlformats.org/officeDocument/2006/relationships/image" Target="../media/image95.png"/><Relationship Id="rId4" Type="http://schemas.openxmlformats.org/officeDocument/2006/relationships/image" Target="../media/image11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4.xml"/><Relationship Id="rId3" Type="http://schemas.openxmlformats.org/officeDocument/2006/relationships/image" Target="../media/image101.png"/><Relationship Id="rId4" Type="http://schemas.openxmlformats.org/officeDocument/2006/relationships/image" Target="../media/image11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5.xml"/><Relationship Id="rId3" Type="http://schemas.openxmlformats.org/officeDocument/2006/relationships/image" Target="../media/image98.png"/><Relationship Id="rId4" Type="http://schemas.openxmlformats.org/officeDocument/2006/relationships/image" Target="../media/image11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6.xml"/><Relationship Id="rId3" Type="http://schemas.openxmlformats.org/officeDocument/2006/relationships/image" Target="../media/image94.png"/><Relationship Id="rId4" Type="http://schemas.openxmlformats.org/officeDocument/2006/relationships/image" Target="../media/image11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7.xml"/><Relationship Id="rId3" Type="http://schemas.openxmlformats.org/officeDocument/2006/relationships/image" Target="../media/image9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8.xml"/><Relationship Id="rId3" Type="http://schemas.openxmlformats.org/officeDocument/2006/relationships/image" Target="../media/image9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9.xml"/><Relationship Id="rId3" Type="http://schemas.openxmlformats.org/officeDocument/2006/relationships/image" Target="../media/image119.png"/><Relationship Id="rId4" Type="http://schemas.openxmlformats.org/officeDocument/2006/relationships/image" Target="../media/image94.png"/><Relationship Id="rId5" Type="http://schemas.openxmlformats.org/officeDocument/2006/relationships/image" Target="../media/image97.png"/><Relationship Id="rId6" Type="http://schemas.openxmlformats.org/officeDocument/2006/relationships/image" Target="../media/image92.png"/><Relationship Id="rId7" Type="http://schemas.openxmlformats.org/officeDocument/2006/relationships/image" Target="../media/image91.png"/><Relationship Id="rId8" Type="http://schemas.openxmlformats.org/officeDocument/2006/relationships/image" Target="../media/image10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0.xml"/><Relationship Id="rId3" Type="http://schemas.openxmlformats.org/officeDocument/2006/relationships/image" Target="../media/image99.png"/><Relationship Id="rId4" Type="http://schemas.openxmlformats.org/officeDocument/2006/relationships/image" Target="../media/image94.png"/><Relationship Id="rId5" Type="http://schemas.openxmlformats.org/officeDocument/2006/relationships/image" Target="../media/image90.png"/><Relationship Id="rId6" Type="http://schemas.openxmlformats.org/officeDocument/2006/relationships/image" Target="../media/image93.png"/><Relationship Id="rId7" Type="http://schemas.openxmlformats.org/officeDocument/2006/relationships/image" Target="../media/image9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1.xml"/><Relationship Id="rId3" Type="http://schemas.openxmlformats.org/officeDocument/2006/relationships/image" Target="../media/image88.png"/><Relationship Id="rId4" Type="http://schemas.openxmlformats.org/officeDocument/2006/relationships/image" Target="../media/image94.png"/><Relationship Id="rId5" Type="http://schemas.openxmlformats.org/officeDocument/2006/relationships/image" Target="../media/image90.png"/><Relationship Id="rId6" Type="http://schemas.openxmlformats.org/officeDocument/2006/relationships/image" Target="../media/image9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4.xml"/><Relationship Id="rId3" Type="http://schemas.openxmlformats.org/officeDocument/2006/relationships/image" Target="../media/image114.png"/><Relationship Id="rId4" Type="http://schemas.openxmlformats.org/officeDocument/2006/relationships/image" Target="../media/image113.png"/><Relationship Id="rId5" Type="http://schemas.openxmlformats.org/officeDocument/2006/relationships/image" Target="../media/image115.png"/><Relationship Id="rId6" Type="http://schemas.openxmlformats.org/officeDocument/2006/relationships/image" Target="../media/image117.png"/><Relationship Id="rId7" Type="http://schemas.openxmlformats.org/officeDocument/2006/relationships/image" Target="../media/image118.png"/><Relationship Id="rId8" Type="http://schemas.openxmlformats.org/officeDocument/2006/relationships/hyperlink" Target="https://www.coresecurity.com/publication/imddos-botnet-discovery-and-analysis"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5.xml"/><Relationship Id="rId3" Type="http://schemas.openxmlformats.org/officeDocument/2006/relationships/image" Target="../media/image120.png"/><Relationship Id="rId4" Type="http://schemas.openxmlformats.org/officeDocument/2006/relationships/image" Target="../media/image12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6.xml"/><Relationship Id="rId3" Type="http://schemas.openxmlformats.org/officeDocument/2006/relationships/image" Target="../media/image96.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7.xml"/><Relationship Id="rId3" Type="http://schemas.openxmlformats.org/officeDocument/2006/relationships/image" Target="../media/image91.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8.xml"/><Relationship Id="rId3" Type="http://schemas.openxmlformats.org/officeDocument/2006/relationships/image" Target="../media/image90.png"/><Relationship Id="rId4" Type="http://schemas.openxmlformats.org/officeDocument/2006/relationships/image" Target="../media/image121.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9.xml"/><Relationship Id="rId3" Type="http://schemas.openxmlformats.org/officeDocument/2006/relationships/image" Target="../media/image10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0.xml"/><Relationship Id="rId3" Type="http://schemas.openxmlformats.org/officeDocument/2006/relationships/image" Target="../media/image101.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1.xml"/><Relationship Id="rId3" Type="http://schemas.openxmlformats.org/officeDocument/2006/relationships/image" Target="../media/image101.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2.xml"/><Relationship Id="rId3" Type="http://schemas.openxmlformats.org/officeDocument/2006/relationships/image" Target="../media/image101.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3.xml"/><Relationship Id="rId3" Type="http://schemas.openxmlformats.org/officeDocument/2006/relationships/hyperlink" Target="https://gist.github.com/rjsmitre/79775df68b0d1c7c0985b4fe7f115586" TargetMode="External"/><Relationship Id="rId4" Type="http://schemas.openxmlformats.org/officeDocument/2006/relationships/hyperlink" Target="https://johnwunder.github.io/cti-whittler/" TargetMode="External"/><Relationship Id="rId5" Type="http://schemas.openxmlformats.org/officeDocument/2006/relationships/hyperlink" Target="https://github.com/johnwunder/cti-whittler" TargetMode="External"/><Relationship Id="rId6" Type="http://schemas.openxmlformats.org/officeDocument/2006/relationships/hyperlink" Target="https://oasis-open.github.io/cti-stix-visualization/" TargetMode="External"/><Relationship Id="rId7" Type="http://schemas.openxmlformats.org/officeDocument/2006/relationships/hyperlink" Target="https://github.com/oasis-open/cti-stix-visualization" TargetMode="External"/><Relationship Id="rId8" Type="http://schemas.openxmlformats.org/officeDocument/2006/relationships/hyperlink" Target="https://goo.gl/3vMk9m" TargetMode="Externa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6.xml"/><Relationship Id="rId3" Type="http://schemas.openxmlformats.org/officeDocument/2006/relationships/image" Target="../media/image101.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7.xml"/><Relationship Id="rId3" Type="http://schemas.openxmlformats.org/officeDocument/2006/relationships/image" Target="../media/image90.png"/><Relationship Id="rId4" Type="http://schemas.openxmlformats.org/officeDocument/2006/relationships/image" Target="../media/image99.png"/><Relationship Id="rId5" Type="http://schemas.openxmlformats.org/officeDocument/2006/relationships/image" Target="../media/image122.png"/><Relationship Id="rId6" Type="http://schemas.openxmlformats.org/officeDocument/2006/relationships/image" Target="../media/image91.png"/><Relationship Id="rId7" Type="http://schemas.openxmlformats.org/officeDocument/2006/relationships/hyperlink" Target="https://openclipart.org/detail/247319/abstract-user-icon-3" TargetMode="Externa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8.xml"/><Relationship Id="rId3" Type="http://schemas.openxmlformats.org/officeDocument/2006/relationships/image" Target="../media/image101.png"/><Relationship Id="rId4" Type="http://schemas.openxmlformats.org/officeDocument/2006/relationships/image" Target="../media/image99.png"/><Relationship Id="rId5" Type="http://schemas.openxmlformats.org/officeDocument/2006/relationships/image" Target="../media/image91.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66.xml"/><Relationship Id="rId3" Type="http://schemas.openxmlformats.org/officeDocument/2006/relationships/image" Target="../media/image123.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67.xml"/><Relationship Id="rId3" Type="http://schemas.openxmlformats.org/officeDocument/2006/relationships/hyperlink" Target="https://isc.sans.edu/forums/diary/Necurs+Botnet+malspam+pushes+Locky+using+DDE+attack/22946/" TargetMode="Externa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68.xml"/><Relationship Id="rId3" Type="http://schemas.openxmlformats.org/officeDocument/2006/relationships/image" Target="../media/image124.png"/><Relationship Id="rId4" Type="http://schemas.openxmlformats.org/officeDocument/2006/relationships/image" Target="../media/image101.png"/><Relationship Id="rId5" Type="http://schemas.openxmlformats.org/officeDocument/2006/relationships/image" Target="../media/image125.jp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69.xml"/><Relationship Id="rId3" Type="http://schemas.openxmlformats.org/officeDocument/2006/relationships/image" Target="../media/image124.png"/><Relationship Id="rId4" Type="http://schemas.openxmlformats.org/officeDocument/2006/relationships/image" Target="../media/image101.png"/><Relationship Id="rId5" Type="http://schemas.openxmlformats.org/officeDocument/2006/relationships/image" Target="../media/image125.jpg"/><Relationship Id="rId6" Type="http://schemas.openxmlformats.org/officeDocument/2006/relationships/image" Target="../media/image12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7.xml"/><Relationship Id="rId3" Type="http://schemas.openxmlformats.org/officeDocument/2006/relationships/image" Target="../media/image12.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70.xml"/><Relationship Id="rId3" Type="http://schemas.openxmlformats.org/officeDocument/2006/relationships/image" Target="../media/image124.png"/><Relationship Id="rId4" Type="http://schemas.openxmlformats.org/officeDocument/2006/relationships/image" Target="../media/image101.png"/><Relationship Id="rId5" Type="http://schemas.openxmlformats.org/officeDocument/2006/relationships/image" Target="../media/image129.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71.xml"/><Relationship Id="rId3" Type="http://schemas.openxmlformats.org/officeDocument/2006/relationships/image" Target="../media/image127.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75.xml"/><Relationship Id="rId3" Type="http://schemas.openxmlformats.org/officeDocument/2006/relationships/image" Target="../media/image128.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8.xml"/><Relationship Id="rId3" Type="http://schemas.openxmlformats.org/officeDocument/2006/relationships/image" Target="../media/image10.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84.xml"/><Relationship Id="rId3" Type="http://schemas.openxmlformats.org/officeDocument/2006/relationships/hyperlink" Target="https://ts01.example.com/api1/collections/91a7b528-80eb-42ed-a74d-c6fbd5a26116/objects/indicator--252c7c11-daf2-42bd-843b-be65edca9f61/" TargetMode="Externa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85.xml"/><Relationship Id="rId3" Type="http://schemas.openxmlformats.org/officeDocument/2006/relationships/hyperlink" Target="https://ts01.example.com/api1/collections/91a7b528-80eb-42ed-a74d-c6fbd5a26116/objects/" TargetMode="External"/><Relationship Id="rId4" Type="http://schemas.openxmlformats.org/officeDocument/2006/relationships/hyperlink" Target="https://ts01.example.com/api1/collections/91a7b528-80eb-42ed-a74d-c6fbd5a26116/objects/" TargetMode="Externa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89.xml"/><Relationship Id="rId3" Type="http://schemas.openxmlformats.org/officeDocument/2006/relationships/hyperlink" Target="https://goo.gl/y7ru68"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90.xml"/><Relationship Id="rId3" Type="http://schemas.openxmlformats.org/officeDocument/2006/relationships/hyperlink" Target="https://goo.gl/kTmvBL" TargetMode="Externa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94.xml"/><Relationship Id="rId3" Type="http://schemas.openxmlformats.org/officeDocument/2006/relationships/image" Target="../media/image130.png"/><Relationship Id="rId4" Type="http://schemas.openxmlformats.org/officeDocument/2006/relationships/image" Target="../media/image131.png"/><Relationship Id="rId5" Type="http://schemas.openxmlformats.org/officeDocument/2006/relationships/image" Target="../media/image132.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95.xml"/><Relationship Id="rId3" Type="http://schemas.openxmlformats.org/officeDocument/2006/relationships/image" Target="../media/image133.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9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5" name="Shape 655"/>
        <p:cNvGrpSpPr/>
        <p:nvPr/>
      </p:nvGrpSpPr>
      <p:grpSpPr>
        <a:xfrm>
          <a:off x="0" y="0"/>
          <a:ext cx="0" cy="0"/>
          <a:chOff x="0" y="0"/>
          <a:chExt cx="0" cy="0"/>
        </a:xfrm>
      </p:grpSpPr>
      <p:sp>
        <p:nvSpPr>
          <p:cNvPr id="656" name="Google Shape;656;p61"/>
          <p:cNvSpPr txBox="1"/>
          <p:nvPr>
            <p:ph type="title"/>
          </p:nvPr>
        </p:nvSpPr>
        <p:spPr>
          <a:xfrm>
            <a:off x="388655" y="2227865"/>
            <a:ext cx="8366700" cy="708600"/>
          </a:xfrm>
          <a:prstGeom prst="rect">
            <a:avLst/>
          </a:prstGeom>
          <a:noFill/>
          <a:ln>
            <a:noFill/>
          </a:ln>
        </p:spPr>
        <p:txBody>
          <a:bodyPr anchorCtr="0" anchor="t" bIns="34275" lIns="68575" spcFirstLastPara="1" rIns="68575" wrap="square" tIns="34275">
            <a:noAutofit/>
          </a:bodyPr>
          <a:lstStyle/>
          <a:p>
            <a:pPr indent="0" lvl="0" marL="0" marR="0" rtl="0" algn="ctr">
              <a:lnSpc>
                <a:spcPct val="90000"/>
              </a:lnSpc>
              <a:spcBef>
                <a:spcPts val="0"/>
              </a:spcBef>
              <a:spcAft>
                <a:spcPts val="0"/>
              </a:spcAft>
              <a:buClr>
                <a:schemeClr val="dk1"/>
              </a:buClr>
              <a:buSzPts val="4700"/>
              <a:buFont typeface="Questrial"/>
              <a:buNone/>
            </a:pPr>
            <a:r>
              <a:rPr i="0" lang="en" sz="4800" u="none" cap="none" strike="noStrike">
                <a:solidFill>
                  <a:schemeClr val="dk1"/>
                </a:solidFill>
                <a:latin typeface="Open Sans"/>
                <a:ea typeface="Open Sans"/>
                <a:cs typeface="Open Sans"/>
                <a:sym typeface="Open Sans"/>
              </a:rPr>
              <a:t>STIX2/TAXII2 Workshop</a:t>
            </a:r>
            <a:endParaRPr i="0" sz="4800" u="none" cap="none" strike="noStrike">
              <a:solidFill>
                <a:schemeClr val="dk1"/>
              </a:solidFill>
              <a:latin typeface="Open Sans"/>
              <a:ea typeface="Open Sans"/>
              <a:cs typeface="Open Sans"/>
              <a:sym typeface="Open Sans"/>
            </a:endParaRPr>
          </a:p>
        </p:txBody>
      </p:sp>
      <p:grpSp>
        <p:nvGrpSpPr>
          <p:cNvPr id="657" name="Google Shape;657;p61"/>
          <p:cNvGrpSpPr/>
          <p:nvPr/>
        </p:nvGrpSpPr>
        <p:grpSpPr>
          <a:xfrm>
            <a:off x="2352103" y="3624611"/>
            <a:ext cx="4439793" cy="828675"/>
            <a:chOff x="2112961" y="3624611"/>
            <a:chExt cx="4439793" cy="828675"/>
          </a:xfrm>
        </p:grpSpPr>
        <p:pic>
          <p:nvPicPr>
            <p:cNvPr id="658" name="Google Shape;658;p61"/>
            <p:cNvPicPr preferRelativeResize="0"/>
            <p:nvPr/>
          </p:nvPicPr>
          <p:blipFill rotWithShape="1">
            <a:blip r:embed="rId3">
              <a:alphaModFix/>
            </a:blip>
            <a:srcRect b="0" l="0" r="0" t="0"/>
            <a:stretch/>
          </p:blipFill>
          <p:spPr>
            <a:xfrm>
              <a:off x="2112961" y="3624611"/>
              <a:ext cx="2066925" cy="828675"/>
            </a:xfrm>
            <a:prstGeom prst="rect">
              <a:avLst/>
            </a:prstGeom>
            <a:noFill/>
            <a:ln>
              <a:noFill/>
            </a:ln>
          </p:spPr>
        </p:pic>
        <p:pic>
          <p:nvPicPr>
            <p:cNvPr id="659" name="Google Shape;659;p61"/>
            <p:cNvPicPr preferRelativeResize="0"/>
            <p:nvPr/>
          </p:nvPicPr>
          <p:blipFill rotWithShape="1">
            <a:blip r:embed="rId4">
              <a:alphaModFix/>
            </a:blip>
            <a:srcRect b="0" l="0" r="0" t="0"/>
            <a:stretch/>
          </p:blipFill>
          <p:spPr>
            <a:xfrm>
              <a:off x="4485829" y="3624611"/>
              <a:ext cx="2066925" cy="795336"/>
            </a:xfrm>
            <a:prstGeom prst="rect">
              <a:avLst/>
            </a:prstGeom>
            <a:noFill/>
            <a:ln>
              <a:noFill/>
            </a:ln>
          </p:spPr>
        </p:pic>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9" name="Shape 759"/>
        <p:cNvGrpSpPr/>
        <p:nvPr/>
      </p:nvGrpSpPr>
      <p:grpSpPr>
        <a:xfrm>
          <a:off x="0" y="0"/>
          <a:ext cx="0" cy="0"/>
          <a:chOff x="0" y="0"/>
          <a:chExt cx="0" cy="0"/>
        </a:xfrm>
      </p:grpSpPr>
      <p:sp>
        <p:nvSpPr>
          <p:cNvPr id="760" name="Google Shape;760;p70"/>
          <p:cNvSpPr txBox="1"/>
          <p:nvPr>
            <p:ph type="title"/>
          </p:nvPr>
        </p:nvSpPr>
        <p:spPr>
          <a:xfrm>
            <a:off x="342990" y="54584"/>
            <a:ext cx="8390440" cy="570109"/>
          </a:xfrm>
          <a:prstGeom prst="rect">
            <a:avLst/>
          </a:prstGeom>
          <a:noFill/>
          <a:ln>
            <a:noFill/>
          </a:ln>
        </p:spPr>
        <p:txBody>
          <a:bodyPr anchorCtr="0" anchor="ctr" bIns="34275" lIns="68575" spcFirstLastPara="1" rIns="68575" wrap="square" tIns="34275">
            <a:noAutofit/>
          </a:bodyPr>
          <a:lstStyle/>
          <a:p>
            <a:pPr indent="0" lvl="0" marL="0" marR="0" rtl="0" algn="l">
              <a:lnSpc>
                <a:spcPct val="90000"/>
              </a:lnSpc>
              <a:spcBef>
                <a:spcPts val="0"/>
              </a:spcBef>
              <a:spcAft>
                <a:spcPts val="0"/>
              </a:spcAft>
              <a:buClr>
                <a:schemeClr val="dk1"/>
              </a:buClr>
              <a:buSzPts val="3300"/>
              <a:buFont typeface="Calibri"/>
              <a:buNone/>
            </a:pPr>
            <a:r>
              <a:rPr i="0" lang="en" sz="2400" u="none" cap="none" strike="noStrike">
                <a:solidFill>
                  <a:srgbClr val="1B3C5B"/>
                </a:solidFill>
                <a:latin typeface="Open Sans"/>
                <a:ea typeface="Open Sans"/>
                <a:cs typeface="Open Sans"/>
                <a:sym typeface="Open Sans"/>
              </a:rPr>
              <a:t>STIX2 vs STIX1 Highlights</a:t>
            </a:r>
            <a:endParaRPr i="0" sz="2400" u="none" cap="none" strike="noStrike">
              <a:solidFill>
                <a:srgbClr val="1B3C5B"/>
              </a:solidFill>
              <a:latin typeface="Open Sans"/>
              <a:ea typeface="Open Sans"/>
              <a:cs typeface="Open Sans"/>
              <a:sym typeface="Open Sans"/>
            </a:endParaRPr>
          </a:p>
        </p:txBody>
      </p:sp>
      <p:sp>
        <p:nvSpPr>
          <p:cNvPr id="761" name="Google Shape;761;p70"/>
          <p:cNvSpPr txBox="1"/>
          <p:nvPr>
            <p:ph idx="1" type="body"/>
          </p:nvPr>
        </p:nvSpPr>
        <p:spPr>
          <a:xfrm>
            <a:off x="342991" y="859664"/>
            <a:ext cx="8390439" cy="3902894"/>
          </a:xfrm>
          <a:prstGeom prst="rect">
            <a:avLst/>
          </a:prstGeom>
          <a:noFill/>
          <a:ln>
            <a:noFill/>
          </a:ln>
        </p:spPr>
        <p:txBody>
          <a:bodyPr anchorCtr="0" anchor="t" bIns="34275" lIns="68575" spcFirstLastPara="1" rIns="68575" wrap="square" tIns="34275">
            <a:noAutofit/>
          </a:bodyPr>
          <a:lstStyle/>
          <a:p>
            <a:pPr indent="-190500" lvl="0" marL="177800" marR="0" rtl="0" algn="l">
              <a:lnSpc>
                <a:spcPct val="100000"/>
              </a:lnSpc>
              <a:spcBef>
                <a:spcPts val="1200"/>
              </a:spcBef>
              <a:spcAft>
                <a:spcPts val="0"/>
              </a:spcAft>
              <a:buClr>
                <a:schemeClr val="dk1"/>
              </a:buClr>
              <a:buSzPts val="2000"/>
              <a:buFont typeface="Arial"/>
              <a:buChar char="•"/>
            </a:pPr>
            <a:r>
              <a:rPr b="1" i="0" lang="en" sz="2000" u="none" cap="none" strike="noStrike">
                <a:solidFill>
                  <a:schemeClr val="dk1"/>
                </a:solidFill>
                <a:latin typeface="Open Sans"/>
                <a:ea typeface="Open Sans"/>
                <a:cs typeface="Open Sans"/>
                <a:sym typeface="Open Sans"/>
              </a:rPr>
              <a:t>JSON, not XML</a:t>
            </a:r>
            <a:r>
              <a:rPr i="0" lang="en" sz="2000" u="none" cap="none" strike="noStrike">
                <a:solidFill>
                  <a:schemeClr val="dk1"/>
                </a:solidFill>
                <a:latin typeface="Open Sans"/>
                <a:ea typeface="Open Sans"/>
                <a:cs typeface="Open Sans"/>
                <a:sym typeface="Open Sans"/>
              </a:rPr>
              <a:t>: Preferred by developers, easier to understand</a:t>
            </a:r>
            <a:endParaRPr i="0" sz="2000" u="none" cap="none" strike="noStrike">
              <a:solidFill>
                <a:schemeClr val="dk1"/>
              </a:solidFill>
              <a:latin typeface="Open Sans"/>
              <a:ea typeface="Open Sans"/>
              <a:cs typeface="Open Sans"/>
              <a:sym typeface="Open Sans"/>
            </a:endParaRPr>
          </a:p>
          <a:p>
            <a:pPr indent="-190500" lvl="0" marL="177800" marR="0" rtl="0" algn="l">
              <a:lnSpc>
                <a:spcPct val="100000"/>
              </a:lnSpc>
              <a:spcBef>
                <a:spcPts val="1200"/>
              </a:spcBef>
              <a:spcAft>
                <a:spcPts val="0"/>
              </a:spcAft>
              <a:buClr>
                <a:schemeClr val="dk1"/>
              </a:buClr>
              <a:buSzPts val="2000"/>
              <a:buFont typeface="Arial"/>
              <a:buChar char="•"/>
            </a:pPr>
            <a:r>
              <a:rPr b="1" i="0" lang="en" sz="2000" u="none" cap="none" strike="noStrike">
                <a:solidFill>
                  <a:schemeClr val="dk1"/>
                </a:solidFill>
                <a:latin typeface="Open Sans"/>
                <a:ea typeface="Open Sans"/>
                <a:cs typeface="Open Sans"/>
                <a:sym typeface="Open Sans"/>
              </a:rPr>
              <a:t>Simplicity and Clarity</a:t>
            </a:r>
            <a:r>
              <a:rPr i="0" lang="en" sz="2000" u="none" cap="none" strike="noStrike">
                <a:solidFill>
                  <a:schemeClr val="dk1"/>
                </a:solidFill>
                <a:latin typeface="Open Sans"/>
                <a:ea typeface="Open Sans"/>
                <a:cs typeface="Open Sans"/>
                <a:sym typeface="Open Sans"/>
              </a:rPr>
              <a:t>: Less flexibility, more standardization</a:t>
            </a:r>
            <a:endParaRPr i="0" sz="2000" u="none" cap="none" strike="noStrike">
              <a:solidFill>
                <a:schemeClr val="dk1"/>
              </a:solidFill>
              <a:latin typeface="Open Sans"/>
              <a:ea typeface="Open Sans"/>
              <a:cs typeface="Open Sans"/>
              <a:sym typeface="Open Sans"/>
            </a:endParaRPr>
          </a:p>
          <a:p>
            <a:pPr indent="-190500" lvl="0" marL="177800" marR="0" rtl="0" algn="l">
              <a:lnSpc>
                <a:spcPct val="100000"/>
              </a:lnSpc>
              <a:spcBef>
                <a:spcPts val="1200"/>
              </a:spcBef>
              <a:spcAft>
                <a:spcPts val="0"/>
              </a:spcAft>
              <a:buClr>
                <a:schemeClr val="dk1"/>
              </a:buClr>
              <a:buSzPts val="2000"/>
              <a:buFont typeface="Arial"/>
              <a:buChar char="•"/>
            </a:pPr>
            <a:r>
              <a:rPr b="1" i="0" lang="en" sz="2000" u="none" cap="none" strike="noStrike">
                <a:solidFill>
                  <a:schemeClr val="dk1"/>
                </a:solidFill>
                <a:latin typeface="Open Sans"/>
                <a:ea typeface="Open Sans"/>
                <a:cs typeface="Open Sans"/>
                <a:sym typeface="Open Sans"/>
              </a:rPr>
              <a:t>Pragmatism</a:t>
            </a:r>
            <a:r>
              <a:rPr i="0" lang="en" sz="2000" u="none" cap="none" strike="noStrike">
                <a:solidFill>
                  <a:schemeClr val="dk1"/>
                </a:solidFill>
                <a:latin typeface="Open Sans"/>
                <a:ea typeface="Open Sans"/>
                <a:cs typeface="Open Sans"/>
                <a:sym typeface="Open Sans"/>
              </a:rPr>
              <a:t>: Fewer, but better-defined objects and properties and fewer optional properties</a:t>
            </a:r>
            <a:endParaRPr i="0" sz="2000" u="none" cap="none" strike="noStrike">
              <a:solidFill>
                <a:schemeClr val="dk1"/>
              </a:solidFill>
              <a:latin typeface="Open Sans"/>
              <a:ea typeface="Open Sans"/>
              <a:cs typeface="Open Sans"/>
              <a:sym typeface="Open Sans"/>
            </a:endParaRPr>
          </a:p>
          <a:p>
            <a:pPr indent="-190500" lvl="0" marL="177800" marR="0" rtl="0" algn="l">
              <a:lnSpc>
                <a:spcPct val="100000"/>
              </a:lnSpc>
              <a:spcBef>
                <a:spcPts val="1200"/>
              </a:spcBef>
              <a:spcAft>
                <a:spcPts val="0"/>
              </a:spcAft>
              <a:buClr>
                <a:schemeClr val="dk1"/>
              </a:buClr>
              <a:buSzPts val="2000"/>
              <a:buFont typeface="Arial"/>
              <a:buChar char="•"/>
            </a:pPr>
            <a:r>
              <a:rPr b="1" i="0" lang="en" sz="2000" u="none" cap="none" strike="noStrike">
                <a:solidFill>
                  <a:schemeClr val="dk1"/>
                </a:solidFill>
                <a:latin typeface="Open Sans"/>
                <a:ea typeface="Open Sans"/>
                <a:cs typeface="Open Sans"/>
                <a:sym typeface="Open Sans"/>
              </a:rPr>
              <a:t>One Standard</a:t>
            </a:r>
            <a:r>
              <a:rPr i="0" lang="en" sz="2000" u="none" cap="none" strike="noStrike">
                <a:solidFill>
                  <a:schemeClr val="dk1"/>
                </a:solidFill>
                <a:latin typeface="Open Sans"/>
                <a:ea typeface="Open Sans"/>
                <a:cs typeface="Open Sans"/>
                <a:sym typeface="Open Sans"/>
              </a:rPr>
              <a:t>: CybOX merged into STIX</a:t>
            </a:r>
            <a:endParaRPr i="0" sz="2000" u="none" cap="none" strike="noStrike">
              <a:solidFill>
                <a:schemeClr val="dk1"/>
              </a:solidFill>
              <a:latin typeface="Open Sans"/>
              <a:ea typeface="Open Sans"/>
              <a:cs typeface="Open Sans"/>
              <a:sym typeface="Open Sans"/>
            </a:endParaRPr>
          </a:p>
          <a:p>
            <a:pPr indent="-190500" lvl="0" marL="177800" marR="0" rtl="0" algn="l">
              <a:lnSpc>
                <a:spcPct val="100000"/>
              </a:lnSpc>
              <a:spcBef>
                <a:spcPts val="1200"/>
              </a:spcBef>
              <a:spcAft>
                <a:spcPts val="0"/>
              </a:spcAft>
              <a:buClr>
                <a:schemeClr val="dk1"/>
              </a:buClr>
              <a:buSzPts val="2000"/>
              <a:buFont typeface="Arial"/>
              <a:buChar char="•"/>
            </a:pPr>
            <a:r>
              <a:rPr b="1" i="0" lang="en" sz="2000" u="none" cap="none" strike="noStrike">
                <a:solidFill>
                  <a:schemeClr val="dk1"/>
                </a:solidFill>
                <a:latin typeface="Open Sans"/>
                <a:ea typeface="Open Sans"/>
                <a:cs typeface="Open Sans"/>
                <a:sym typeface="Open Sans"/>
              </a:rPr>
              <a:t>Relationships as first-class objects</a:t>
            </a:r>
            <a:r>
              <a:rPr i="0" lang="en" sz="2000" u="none" cap="none" strike="noStrike">
                <a:solidFill>
                  <a:schemeClr val="dk1"/>
                </a:solidFill>
                <a:latin typeface="Open Sans"/>
                <a:ea typeface="Open Sans"/>
                <a:cs typeface="Open Sans"/>
                <a:sym typeface="Open Sans"/>
              </a:rPr>
              <a:t>: Easier for the community to extend</a:t>
            </a:r>
            <a:endParaRPr i="0" sz="2000" u="none" cap="none" strike="noStrike">
              <a:solidFill>
                <a:srgbClr val="3A3838"/>
              </a:solidFill>
              <a:latin typeface="Open Sans"/>
              <a:ea typeface="Open Sans"/>
              <a:cs typeface="Open Sans"/>
              <a:sym typeface="Open Sans"/>
            </a:endParaRPr>
          </a:p>
          <a:p>
            <a:pPr indent="-190500" lvl="0" marL="177800" marR="0" rtl="0" algn="l">
              <a:lnSpc>
                <a:spcPct val="100000"/>
              </a:lnSpc>
              <a:spcBef>
                <a:spcPts val="1200"/>
              </a:spcBef>
              <a:spcAft>
                <a:spcPts val="0"/>
              </a:spcAft>
              <a:buClr>
                <a:schemeClr val="dk1"/>
              </a:buClr>
              <a:buSzPts val="2000"/>
              <a:buFont typeface="Arial"/>
              <a:buChar char="•"/>
            </a:pPr>
            <a:r>
              <a:rPr b="1" i="0" lang="en" sz="2000" u="none" cap="none" strike="noStrike">
                <a:solidFill>
                  <a:schemeClr val="dk1"/>
                </a:solidFill>
                <a:latin typeface="Open Sans"/>
                <a:ea typeface="Open Sans"/>
                <a:cs typeface="Open Sans"/>
                <a:sym typeface="Open Sans"/>
              </a:rPr>
              <a:t>Graph-based data model</a:t>
            </a:r>
            <a:r>
              <a:rPr i="0" lang="en" sz="2000" u="none" cap="none" strike="noStrike">
                <a:solidFill>
                  <a:schemeClr val="dk1"/>
                </a:solidFill>
                <a:latin typeface="Open Sans"/>
                <a:ea typeface="Open Sans"/>
                <a:cs typeface="Open Sans"/>
                <a:sym typeface="Open Sans"/>
              </a:rPr>
              <a:t>: Better enables the use of STIX objects in the CTI lifecycle</a:t>
            </a:r>
            <a:endParaRPr i="0" sz="2000" u="none" cap="none" strike="noStrike">
              <a:solidFill>
                <a:srgbClr val="3A3838"/>
              </a:solidFill>
              <a:latin typeface="Open Sans"/>
              <a:ea typeface="Open Sans"/>
              <a:cs typeface="Open Sans"/>
              <a:sym typeface="Open Sans"/>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28" name="Shape 1728"/>
        <p:cNvGrpSpPr/>
        <p:nvPr/>
      </p:nvGrpSpPr>
      <p:grpSpPr>
        <a:xfrm>
          <a:off x="0" y="0"/>
          <a:ext cx="0" cy="0"/>
          <a:chOff x="0" y="0"/>
          <a:chExt cx="0" cy="0"/>
        </a:xfrm>
      </p:grpSpPr>
      <p:sp>
        <p:nvSpPr>
          <p:cNvPr id="1729" name="Google Shape;1729;p160"/>
          <p:cNvSpPr txBox="1"/>
          <p:nvPr>
            <p:ph type="title"/>
          </p:nvPr>
        </p:nvSpPr>
        <p:spPr>
          <a:xfrm>
            <a:off x="342990" y="54584"/>
            <a:ext cx="8390440" cy="570109"/>
          </a:xfrm>
          <a:prstGeom prst="rect">
            <a:avLst/>
          </a:prstGeom>
          <a:noFill/>
          <a:ln>
            <a:noFill/>
          </a:ln>
        </p:spPr>
        <p:txBody>
          <a:bodyPr anchorCtr="0" anchor="b" bIns="68575" lIns="68575" spcFirstLastPara="1" rIns="68575" wrap="square" tIns="68575">
            <a:noAutofit/>
          </a:bodyPr>
          <a:lstStyle/>
          <a:p>
            <a:pPr indent="0" lvl="0" marL="0" marR="0" rtl="0" algn="l">
              <a:lnSpc>
                <a:spcPct val="90000"/>
              </a:lnSpc>
              <a:spcBef>
                <a:spcPts val="0"/>
              </a:spcBef>
              <a:spcAft>
                <a:spcPts val="0"/>
              </a:spcAft>
              <a:buClr>
                <a:srgbClr val="193B5C"/>
              </a:buClr>
              <a:buSzPts val="3600"/>
              <a:buFont typeface="Lato Hairline"/>
              <a:buNone/>
            </a:pPr>
            <a:r>
              <a:rPr i="0" lang="en" sz="2500" u="none" cap="none" strike="noStrike">
                <a:solidFill>
                  <a:srgbClr val="193B5C"/>
                </a:solidFill>
                <a:latin typeface="Open Sans"/>
                <a:ea typeface="Open Sans"/>
                <a:cs typeface="Open Sans"/>
                <a:sym typeface="Open Sans"/>
              </a:rPr>
              <a:t>Interoperability Certification Part 1 Focus</a:t>
            </a:r>
            <a:endParaRPr sz="1100">
              <a:latin typeface="Open Sans"/>
              <a:ea typeface="Open Sans"/>
              <a:cs typeface="Open Sans"/>
              <a:sym typeface="Open Sans"/>
            </a:endParaRPr>
          </a:p>
        </p:txBody>
      </p:sp>
      <p:pic>
        <p:nvPicPr>
          <p:cNvPr id="1730" name="Google Shape;1730;p160"/>
          <p:cNvPicPr preferRelativeResize="0"/>
          <p:nvPr/>
        </p:nvPicPr>
        <p:blipFill rotWithShape="1">
          <a:blip r:embed="rId3">
            <a:alphaModFix/>
          </a:blip>
          <a:srcRect b="0" l="0" r="0" t="0"/>
          <a:stretch/>
        </p:blipFill>
        <p:spPr>
          <a:xfrm>
            <a:off x="476262" y="1162572"/>
            <a:ext cx="8123895" cy="2961622"/>
          </a:xfrm>
          <a:prstGeom prst="rect">
            <a:avLst/>
          </a:prstGeom>
          <a:noFill/>
          <a:ln>
            <a:noFill/>
          </a:ln>
        </p:spPr>
      </p:pic>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34" name="Shape 1734"/>
        <p:cNvGrpSpPr/>
        <p:nvPr/>
      </p:nvGrpSpPr>
      <p:grpSpPr>
        <a:xfrm>
          <a:off x="0" y="0"/>
          <a:ext cx="0" cy="0"/>
          <a:chOff x="0" y="0"/>
          <a:chExt cx="0" cy="0"/>
        </a:xfrm>
      </p:grpSpPr>
      <p:sp>
        <p:nvSpPr>
          <p:cNvPr id="1735" name="Google Shape;1735;p161"/>
          <p:cNvSpPr txBox="1"/>
          <p:nvPr>
            <p:ph type="title"/>
          </p:nvPr>
        </p:nvSpPr>
        <p:spPr>
          <a:xfrm>
            <a:off x="342990" y="54584"/>
            <a:ext cx="8390440" cy="570109"/>
          </a:xfrm>
          <a:prstGeom prst="rect">
            <a:avLst/>
          </a:prstGeom>
          <a:noFill/>
          <a:ln>
            <a:noFill/>
          </a:ln>
        </p:spPr>
        <p:txBody>
          <a:bodyPr anchorCtr="0" anchor="b" bIns="68575" lIns="68575" spcFirstLastPara="1" rIns="68575" wrap="square" tIns="68575">
            <a:noAutofit/>
          </a:bodyPr>
          <a:lstStyle/>
          <a:p>
            <a:pPr indent="0" lvl="0" marL="0" marR="0" rtl="0" algn="l">
              <a:lnSpc>
                <a:spcPct val="90000"/>
              </a:lnSpc>
              <a:spcBef>
                <a:spcPts val="0"/>
              </a:spcBef>
              <a:spcAft>
                <a:spcPts val="0"/>
              </a:spcAft>
              <a:buClr>
                <a:srgbClr val="193B5C"/>
              </a:buClr>
              <a:buSzPts val="3600"/>
              <a:buFont typeface="Lato Hairline"/>
              <a:buNone/>
            </a:pPr>
            <a:r>
              <a:rPr i="0" lang="en" sz="2400" u="none" cap="none" strike="noStrike">
                <a:solidFill>
                  <a:srgbClr val="193B5C"/>
                </a:solidFill>
                <a:latin typeface="Open Sans"/>
                <a:ea typeface="Open Sans"/>
                <a:cs typeface="Open Sans"/>
                <a:sym typeface="Open Sans"/>
              </a:rPr>
              <a:t>Interoperability Test Component #1: Data</a:t>
            </a:r>
            <a:endParaRPr sz="2400">
              <a:latin typeface="Open Sans"/>
              <a:ea typeface="Open Sans"/>
              <a:cs typeface="Open Sans"/>
              <a:sym typeface="Open Sans"/>
            </a:endParaRPr>
          </a:p>
        </p:txBody>
      </p:sp>
      <p:sp>
        <p:nvSpPr>
          <p:cNvPr id="1736" name="Google Shape;1736;p161"/>
          <p:cNvSpPr txBox="1"/>
          <p:nvPr>
            <p:ph idx="1" type="body"/>
          </p:nvPr>
        </p:nvSpPr>
        <p:spPr>
          <a:xfrm>
            <a:off x="342991" y="859664"/>
            <a:ext cx="8390439" cy="3902894"/>
          </a:xfrm>
          <a:prstGeom prst="rect">
            <a:avLst/>
          </a:prstGeom>
          <a:noFill/>
          <a:ln>
            <a:noFill/>
          </a:ln>
        </p:spPr>
        <p:txBody>
          <a:bodyPr anchorCtr="0" anchor="t" bIns="34275" lIns="68575" spcFirstLastPara="1" rIns="68575" wrap="square" tIns="34275">
            <a:noAutofit/>
          </a:bodyPr>
          <a:lstStyle/>
          <a:p>
            <a:pPr indent="-241300" lvl="0" marL="254000" marR="0" rtl="0" algn="l">
              <a:lnSpc>
                <a:spcPct val="100000"/>
              </a:lnSpc>
              <a:spcBef>
                <a:spcPts val="0"/>
              </a:spcBef>
              <a:spcAft>
                <a:spcPts val="0"/>
              </a:spcAft>
              <a:buClr>
                <a:srgbClr val="3A3838"/>
              </a:buClr>
              <a:buSzPts val="1600"/>
              <a:buFont typeface="Open Sans"/>
              <a:buChar char="●"/>
            </a:pPr>
            <a:r>
              <a:rPr i="0" lang="en" sz="1600" u="none" cap="none" strike="noStrike">
                <a:solidFill>
                  <a:srgbClr val="3A3838"/>
                </a:solidFill>
                <a:latin typeface="Open Sans"/>
                <a:ea typeface="Open Sans"/>
                <a:cs typeface="Open Sans"/>
                <a:sym typeface="Open Sans"/>
              </a:rPr>
              <a:t>Each part defines </a:t>
            </a:r>
            <a:endParaRPr sz="1600">
              <a:latin typeface="Open Sans"/>
              <a:ea typeface="Open Sans"/>
              <a:cs typeface="Open Sans"/>
              <a:sym typeface="Open Sans"/>
            </a:endParaRPr>
          </a:p>
          <a:p>
            <a:pPr indent="-215900" lvl="1" marL="469900" marR="0" rtl="0" algn="l">
              <a:lnSpc>
                <a:spcPct val="100000"/>
              </a:lnSpc>
              <a:spcBef>
                <a:spcPts val="200"/>
              </a:spcBef>
              <a:spcAft>
                <a:spcPts val="0"/>
              </a:spcAft>
              <a:buClr>
                <a:srgbClr val="3A3838"/>
              </a:buClr>
              <a:buSzPts val="1600"/>
              <a:buFont typeface="Open Sans"/>
              <a:buChar char="○"/>
            </a:pPr>
            <a:r>
              <a:rPr i="0" lang="en" sz="1600" u="none" cap="none" strike="noStrike">
                <a:solidFill>
                  <a:srgbClr val="3A3838"/>
                </a:solidFill>
                <a:latin typeface="Open Sans"/>
                <a:ea typeface="Open Sans"/>
                <a:cs typeface="Open Sans"/>
                <a:sym typeface="Open Sans"/>
              </a:rPr>
              <a:t>A set of tests to performed and data for producer and consumer</a:t>
            </a:r>
            <a:endParaRPr i="0" sz="1600" u="none" cap="none" strike="noStrike">
              <a:solidFill>
                <a:srgbClr val="3A3838"/>
              </a:solidFill>
              <a:latin typeface="Open Sans"/>
              <a:ea typeface="Open Sans"/>
              <a:cs typeface="Open Sans"/>
              <a:sym typeface="Open Sans"/>
            </a:endParaRPr>
          </a:p>
        </p:txBody>
      </p:sp>
      <p:pic>
        <p:nvPicPr>
          <p:cNvPr id="1737" name="Google Shape;1737;p161"/>
          <p:cNvPicPr preferRelativeResize="0"/>
          <p:nvPr/>
        </p:nvPicPr>
        <p:blipFill rotWithShape="1">
          <a:blip r:embed="rId3">
            <a:alphaModFix/>
          </a:blip>
          <a:srcRect b="0" l="0" r="0" t="0"/>
          <a:stretch/>
        </p:blipFill>
        <p:spPr>
          <a:xfrm>
            <a:off x="2333663" y="1561442"/>
            <a:ext cx="6159330" cy="3201116"/>
          </a:xfrm>
          <a:prstGeom prst="rect">
            <a:avLst/>
          </a:prstGeom>
          <a:noFill/>
          <a:ln>
            <a:noFill/>
          </a:ln>
        </p:spPr>
      </p:pic>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41" name="Shape 1741"/>
        <p:cNvGrpSpPr/>
        <p:nvPr/>
      </p:nvGrpSpPr>
      <p:grpSpPr>
        <a:xfrm>
          <a:off x="0" y="0"/>
          <a:ext cx="0" cy="0"/>
          <a:chOff x="0" y="0"/>
          <a:chExt cx="0" cy="0"/>
        </a:xfrm>
      </p:grpSpPr>
      <p:sp>
        <p:nvSpPr>
          <p:cNvPr id="1742" name="Google Shape;1742;p162"/>
          <p:cNvSpPr txBox="1"/>
          <p:nvPr>
            <p:ph type="title"/>
          </p:nvPr>
        </p:nvSpPr>
        <p:spPr>
          <a:xfrm>
            <a:off x="342990" y="54584"/>
            <a:ext cx="8390440" cy="570109"/>
          </a:xfrm>
          <a:prstGeom prst="rect">
            <a:avLst/>
          </a:prstGeom>
          <a:noFill/>
          <a:ln>
            <a:noFill/>
          </a:ln>
        </p:spPr>
        <p:txBody>
          <a:bodyPr anchorCtr="0" anchor="b" bIns="68575" lIns="68575" spcFirstLastPara="1" rIns="68575" wrap="square" tIns="68575">
            <a:noAutofit/>
          </a:bodyPr>
          <a:lstStyle/>
          <a:p>
            <a:pPr indent="0" lvl="0" marL="0" marR="0" rtl="0" algn="l">
              <a:lnSpc>
                <a:spcPct val="90000"/>
              </a:lnSpc>
              <a:spcBef>
                <a:spcPts val="0"/>
              </a:spcBef>
              <a:spcAft>
                <a:spcPts val="0"/>
              </a:spcAft>
              <a:buClr>
                <a:srgbClr val="193B5C"/>
              </a:buClr>
              <a:buSzPts val="3600"/>
              <a:buFont typeface="Lato Hairline"/>
              <a:buNone/>
            </a:pPr>
            <a:r>
              <a:rPr i="0" lang="en" sz="2400" u="none" cap="none" strike="noStrike">
                <a:solidFill>
                  <a:srgbClr val="193B5C"/>
                </a:solidFill>
                <a:latin typeface="Open Sans"/>
                <a:ea typeface="Open Sans"/>
                <a:cs typeface="Open Sans"/>
                <a:sym typeface="Open Sans"/>
              </a:rPr>
              <a:t>Interoperability Test Component #2: Behavior</a:t>
            </a:r>
            <a:endParaRPr sz="2400">
              <a:latin typeface="Open Sans"/>
              <a:ea typeface="Open Sans"/>
              <a:cs typeface="Open Sans"/>
              <a:sym typeface="Open Sans"/>
            </a:endParaRPr>
          </a:p>
        </p:txBody>
      </p:sp>
      <p:sp>
        <p:nvSpPr>
          <p:cNvPr id="1743" name="Google Shape;1743;p162"/>
          <p:cNvSpPr txBox="1"/>
          <p:nvPr>
            <p:ph idx="1" type="body"/>
          </p:nvPr>
        </p:nvSpPr>
        <p:spPr>
          <a:xfrm>
            <a:off x="342991" y="859664"/>
            <a:ext cx="3489067" cy="3902894"/>
          </a:xfrm>
          <a:prstGeom prst="rect">
            <a:avLst/>
          </a:prstGeom>
          <a:noFill/>
          <a:ln>
            <a:noFill/>
          </a:ln>
        </p:spPr>
        <p:txBody>
          <a:bodyPr anchorCtr="0" anchor="t" bIns="34275" lIns="68575" spcFirstLastPara="1" rIns="68575" wrap="square" tIns="34275">
            <a:noAutofit/>
          </a:bodyPr>
          <a:lstStyle/>
          <a:p>
            <a:pPr indent="-330200" lvl="0" marL="457200" marR="0" rtl="0" algn="l">
              <a:lnSpc>
                <a:spcPct val="100000"/>
              </a:lnSpc>
              <a:spcBef>
                <a:spcPts val="0"/>
              </a:spcBef>
              <a:spcAft>
                <a:spcPts val="0"/>
              </a:spcAft>
              <a:buSzPts val="1600"/>
              <a:buFont typeface="Open Sans"/>
              <a:buChar char="●"/>
            </a:pPr>
            <a:r>
              <a:rPr i="0" lang="en" sz="1600" u="none" cap="none" strike="noStrike">
                <a:solidFill>
                  <a:srgbClr val="3A3838"/>
                </a:solidFill>
                <a:latin typeface="Open Sans"/>
                <a:ea typeface="Open Sans"/>
                <a:cs typeface="Open Sans"/>
                <a:sym typeface="Open Sans"/>
              </a:rPr>
              <a:t>A set of expected results &amp; behavior</a:t>
            </a:r>
            <a:r>
              <a:rPr lang="en" sz="1600">
                <a:latin typeface="Open Sans"/>
                <a:ea typeface="Open Sans"/>
                <a:cs typeface="Open Sans"/>
                <a:sym typeface="Open Sans"/>
              </a:rPr>
              <a:t>s</a:t>
            </a:r>
            <a:endParaRPr i="0" sz="1600" u="none" cap="none" strike="noStrike">
              <a:solidFill>
                <a:srgbClr val="3A3838"/>
              </a:solidFill>
              <a:latin typeface="Open Sans"/>
              <a:ea typeface="Open Sans"/>
              <a:cs typeface="Open Sans"/>
              <a:sym typeface="Open Sans"/>
            </a:endParaRPr>
          </a:p>
        </p:txBody>
      </p:sp>
      <p:pic>
        <p:nvPicPr>
          <p:cNvPr id="1744" name="Google Shape;1744;p162"/>
          <p:cNvPicPr preferRelativeResize="0"/>
          <p:nvPr/>
        </p:nvPicPr>
        <p:blipFill rotWithShape="1">
          <a:blip r:embed="rId3">
            <a:alphaModFix/>
          </a:blip>
          <a:srcRect b="0" l="0" r="0" t="0"/>
          <a:stretch/>
        </p:blipFill>
        <p:spPr>
          <a:xfrm>
            <a:off x="4322858" y="1017725"/>
            <a:ext cx="3933825" cy="3744834"/>
          </a:xfrm>
          <a:prstGeom prst="rect">
            <a:avLst/>
          </a:prstGeom>
          <a:noFill/>
          <a:ln>
            <a:noFill/>
          </a:ln>
          <a:effectLst>
            <a:outerShdw blurRad="127000" rotWithShape="0" algn="tl" dir="2700000" dist="127000">
              <a:srgbClr val="000000">
                <a:alpha val="40000"/>
              </a:srgbClr>
            </a:outerShdw>
          </a:effectLst>
        </p:spPr>
      </p:pic>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48" name="Shape 1748"/>
        <p:cNvGrpSpPr/>
        <p:nvPr/>
      </p:nvGrpSpPr>
      <p:grpSpPr>
        <a:xfrm>
          <a:off x="0" y="0"/>
          <a:ext cx="0" cy="0"/>
          <a:chOff x="0" y="0"/>
          <a:chExt cx="0" cy="0"/>
        </a:xfrm>
      </p:grpSpPr>
      <p:sp>
        <p:nvSpPr>
          <p:cNvPr id="1749" name="Google Shape;1749;p163"/>
          <p:cNvSpPr txBox="1"/>
          <p:nvPr>
            <p:ph type="title"/>
          </p:nvPr>
        </p:nvSpPr>
        <p:spPr>
          <a:xfrm>
            <a:off x="342990" y="54584"/>
            <a:ext cx="8390440" cy="570109"/>
          </a:xfrm>
          <a:prstGeom prst="rect">
            <a:avLst/>
          </a:prstGeom>
          <a:noFill/>
          <a:ln>
            <a:noFill/>
          </a:ln>
        </p:spPr>
        <p:txBody>
          <a:bodyPr anchorCtr="0" anchor="b" bIns="68575" lIns="68575" spcFirstLastPara="1" rIns="68575" wrap="square" tIns="68575">
            <a:noAutofit/>
          </a:bodyPr>
          <a:lstStyle/>
          <a:p>
            <a:pPr indent="0" lvl="0" marL="0" marR="0" rtl="0" algn="l">
              <a:lnSpc>
                <a:spcPct val="90000"/>
              </a:lnSpc>
              <a:spcBef>
                <a:spcPts val="0"/>
              </a:spcBef>
              <a:spcAft>
                <a:spcPts val="0"/>
              </a:spcAft>
              <a:buClr>
                <a:srgbClr val="193B5C"/>
              </a:buClr>
              <a:buSzPts val="3600"/>
              <a:buFont typeface="Lato Hairline"/>
              <a:buNone/>
            </a:pPr>
            <a:r>
              <a:rPr i="0" lang="en" sz="2400" u="none" cap="none" strike="noStrike">
                <a:solidFill>
                  <a:srgbClr val="193B5C"/>
                </a:solidFill>
                <a:latin typeface="Open Sans"/>
                <a:ea typeface="Open Sans"/>
                <a:cs typeface="Open Sans"/>
                <a:sym typeface="Open Sans"/>
              </a:rPr>
              <a:t>Interoperability Test Component #3: Checklists</a:t>
            </a:r>
            <a:endParaRPr sz="2400">
              <a:latin typeface="Open Sans"/>
              <a:ea typeface="Open Sans"/>
              <a:cs typeface="Open Sans"/>
              <a:sym typeface="Open Sans"/>
            </a:endParaRPr>
          </a:p>
        </p:txBody>
      </p:sp>
      <p:sp>
        <p:nvSpPr>
          <p:cNvPr id="1750" name="Google Shape;1750;p163"/>
          <p:cNvSpPr txBox="1"/>
          <p:nvPr>
            <p:ph idx="1" type="body"/>
          </p:nvPr>
        </p:nvSpPr>
        <p:spPr>
          <a:xfrm>
            <a:off x="342991" y="859664"/>
            <a:ext cx="3933734" cy="3902894"/>
          </a:xfrm>
          <a:prstGeom prst="rect">
            <a:avLst/>
          </a:prstGeom>
          <a:noFill/>
          <a:ln>
            <a:noFill/>
          </a:ln>
        </p:spPr>
        <p:txBody>
          <a:bodyPr anchorCtr="0" anchor="t" bIns="34275" lIns="68575" spcFirstLastPara="1" rIns="68575" wrap="square" tIns="34275">
            <a:noAutofit/>
          </a:bodyPr>
          <a:lstStyle/>
          <a:p>
            <a:pPr indent="-241300" lvl="0" marL="279400" marR="0" rtl="0" algn="l">
              <a:lnSpc>
                <a:spcPct val="100000"/>
              </a:lnSpc>
              <a:spcBef>
                <a:spcPts val="0"/>
              </a:spcBef>
              <a:spcAft>
                <a:spcPts val="0"/>
              </a:spcAft>
              <a:buClr>
                <a:srgbClr val="3A3838"/>
              </a:buClr>
              <a:buSzPts val="1600"/>
              <a:buFont typeface="Open Sans"/>
              <a:buChar char="●"/>
            </a:pPr>
            <a:r>
              <a:rPr i="0" lang="en" sz="1600" u="none" cap="none" strike="noStrike">
                <a:solidFill>
                  <a:srgbClr val="3A3838"/>
                </a:solidFill>
                <a:latin typeface="Open Sans"/>
                <a:ea typeface="Open Sans"/>
                <a:cs typeface="Open Sans"/>
                <a:sym typeface="Open Sans"/>
              </a:rPr>
              <a:t>Checklists define mandatory and optional tests for each persona</a:t>
            </a:r>
            <a:endParaRPr sz="1600">
              <a:latin typeface="Open Sans"/>
              <a:ea typeface="Open Sans"/>
              <a:cs typeface="Open Sans"/>
              <a:sym typeface="Open Sans"/>
            </a:endParaRPr>
          </a:p>
        </p:txBody>
      </p:sp>
      <p:pic>
        <p:nvPicPr>
          <p:cNvPr id="1751" name="Google Shape;1751;p163"/>
          <p:cNvPicPr preferRelativeResize="0"/>
          <p:nvPr/>
        </p:nvPicPr>
        <p:blipFill rotWithShape="1">
          <a:blip r:embed="rId3">
            <a:alphaModFix/>
          </a:blip>
          <a:srcRect b="0" l="0" r="0" t="0"/>
          <a:stretch/>
        </p:blipFill>
        <p:spPr>
          <a:xfrm>
            <a:off x="4276725" y="781977"/>
            <a:ext cx="4346046" cy="4041939"/>
          </a:xfrm>
          <a:prstGeom prst="rect">
            <a:avLst/>
          </a:prstGeom>
          <a:noFill/>
          <a:ln>
            <a:noFill/>
          </a:ln>
          <a:effectLst>
            <a:outerShdw blurRad="127000" rotWithShape="0" algn="tl" dir="2700000" dist="127000">
              <a:srgbClr val="000000">
                <a:alpha val="40000"/>
              </a:srgbClr>
            </a:outerShdw>
          </a:effectLst>
        </p:spPr>
      </p:pic>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55" name="Shape 1755"/>
        <p:cNvGrpSpPr/>
        <p:nvPr/>
      </p:nvGrpSpPr>
      <p:grpSpPr>
        <a:xfrm>
          <a:off x="0" y="0"/>
          <a:ext cx="0" cy="0"/>
          <a:chOff x="0" y="0"/>
          <a:chExt cx="0" cy="0"/>
        </a:xfrm>
      </p:grpSpPr>
      <p:sp>
        <p:nvSpPr>
          <p:cNvPr id="1756" name="Google Shape;1756;p164"/>
          <p:cNvSpPr txBox="1"/>
          <p:nvPr>
            <p:ph type="title"/>
          </p:nvPr>
        </p:nvSpPr>
        <p:spPr>
          <a:xfrm>
            <a:off x="342990" y="54584"/>
            <a:ext cx="8390440" cy="570109"/>
          </a:xfrm>
          <a:prstGeom prst="rect">
            <a:avLst/>
          </a:prstGeom>
          <a:noFill/>
          <a:ln>
            <a:noFill/>
          </a:ln>
        </p:spPr>
        <p:txBody>
          <a:bodyPr anchorCtr="0" anchor="b" bIns="68575" lIns="68575" spcFirstLastPara="1" rIns="68575" wrap="square" tIns="68575">
            <a:noAutofit/>
          </a:bodyPr>
          <a:lstStyle/>
          <a:p>
            <a:pPr indent="0" lvl="0" marL="0" marR="0" rtl="0" algn="l">
              <a:lnSpc>
                <a:spcPct val="90000"/>
              </a:lnSpc>
              <a:spcBef>
                <a:spcPts val="0"/>
              </a:spcBef>
              <a:spcAft>
                <a:spcPts val="0"/>
              </a:spcAft>
              <a:buClr>
                <a:srgbClr val="193B5C"/>
              </a:buClr>
              <a:buSzPts val="3600"/>
              <a:buFont typeface="Lato Hairline"/>
              <a:buNone/>
            </a:pPr>
            <a:r>
              <a:rPr i="0" lang="en" sz="2400" u="none" cap="none" strike="noStrike">
                <a:solidFill>
                  <a:srgbClr val="193B5C"/>
                </a:solidFill>
                <a:latin typeface="Open Sans"/>
                <a:ea typeface="Open Sans"/>
                <a:cs typeface="Open Sans"/>
                <a:sym typeface="Open Sans"/>
              </a:rPr>
              <a:t>TAXII Interoperability</a:t>
            </a:r>
            <a:endParaRPr sz="2400">
              <a:latin typeface="Open Sans"/>
              <a:ea typeface="Open Sans"/>
              <a:cs typeface="Open Sans"/>
              <a:sym typeface="Open Sans"/>
            </a:endParaRPr>
          </a:p>
        </p:txBody>
      </p:sp>
      <p:sp>
        <p:nvSpPr>
          <p:cNvPr id="1757" name="Google Shape;1757;p164"/>
          <p:cNvSpPr txBox="1"/>
          <p:nvPr>
            <p:ph idx="1" type="body"/>
          </p:nvPr>
        </p:nvSpPr>
        <p:spPr>
          <a:xfrm>
            <a:off x="342991" y="859664"/>
            <a:ext cx="6101651" cy="3902894"/>
          </a:xfrm>
          <a:prstGeom prst="rect">
            <a:avLst/>
          </a:prstGeom>
          <a:noFill/>
          <a:ln>
            <a:noFill/>
          </a:ln>
        </p:spPr>
        <p:txBody>
          <a:bodyPr anchorCtr="0" anchor="t" bIns="34275" lIns="68575" spcFirstLastPara="1" rIns="68575" wrap="square" tIns="34275">
            <a:noAutofit/>
          </a:bodyPr>
          <a:lstStyle/>
          <a:p>
            <a:pPr indent="-241300" lvl="0" marL="254000" marR="0" rtl="0" algn="l">
              <a:lnSpc>
                <a:spcPct val="100000"/>
              </a:lnSpc>
              <a:spcBef>
                <a:spcPts val="0"/>
              </a:spcBef>
              <a:spcAft>
                <a:spcPts val="0"/>
              </a:spcAft>
              <a:buClr>
                <a:srgbClr val="3A3838"/>
              </a:buClr>
              <a:buSzPts val="1600"/>
              <a:buFont typeface="Open Sans"/>
              <a:buChar char="●"/>
            </a:pPr>
            <a:r>
              <a:rPr i="0" lang="en" sz="1600" u="none" cap="none" strike="noStrike">
                <a:solidFill>
                  <a:srgbClr val="3A3838"/>
                </a:solidFill>
                <a:latin typeface="Open Sans"/>
                <a:ea typeface="Open Sans"/>
                <a:cs typeface="Open Sans"/>
                <a:sym typeface="Open Sans"/>
              </a:rPr>
              <a:t>An organization’s software product under test may implement multiple personas</a:t>
            </a:r>
            <a:br>
              <a:rPr i="0" lang="en" sz="1600" u="none" cap="none" strike="noStrike">
                <a:solidFill>
                  <a:srgbClr val="3A3838"/>
                </a:solidFill>
                <a:latin typeface="Open Sans"/>
                <a:ea typeface="Open Sans"/>
                <a:cs typeface="Open Sans"/>
                <a:sym typeface="Open Sans"/>
              </a:rPr>
            </a:br>
            <a:endParaRPr sz="1600">
              <a:latin typeface="Open Sans"/>
              <a:ea typeface="Open Sans"/>
              <a:cs typeface="Open Sans"/>
              <a:sym typeface="Open Sans"/>
            </a:endParaRPr>
          </a:p>
          <a:p>
            <a:pPr indent="-241300" lvl="0" marL="254000" marR="0" rtl="0" algn="l">
              <a:lnSpc>
                <a:spcPct val="100000"/>
              </a:lnSpc>
              <a:spcBef>
                <a:spcPts val="200"/>
              </a:spcBef>
              <a:spcAft>
                <a:spcPts val="0"/>
              </a:spcAft>
              <a:buClr>
                <a:srgbClr val="3A3838"/>
              </a:buClr>
              <a:buSzPts val="1600"/>
              <a:buFont typeface="Open Sans"/>
              <a:buChar char="●"/>
            </a:pPr>
            <a:r>
              <a:rPr i="0" lang="en" sz="1600" u="none" cap="none" strike="noStrike">
                <a:solidFill>
                  <a:srgbClr val="3A3838"/>
                </a:solidFill>
                <a:latin typeface="Open Sans"/>
                <a:ea typeface="Open Sans"/>
                <a:cs typeface="Open Sans"/>
                <a:sym typeface="Open Sans"/>
              </a:rPr>
              <a:t>It is conceivable that a single software product instance supports </a:t>
            </a:r>
            <a:endParaRPr sz="1600">
              <a:latin typeface="Open Sans"/>
              <a:ea typeface="Open Sans"/>
              <a:cs typeface="Open Sans"/>
              <a:sym typeface="Open Sans"/>
            </a:endParaRPr>
          </a:p>
          <a:p>
            <a:pPr indent="-215900" lvl="1" marL="469900" marR="0" rtl="0" algn="l">
              <a:lnSpc>
                <a:spcPct val="100000"/>
              </a:lnSpc>
              <a:spcBef>
                <a:spcPts val="200"/>
              </a:spcBef>
              <a:spcAft>
                <a:spcPts val="0"/>
              </a:spcAft>
              <a:buClr>
                <a:srgbClr val="3A3838"/>
              </a:buClr>
              <a:buSzPts val="1600"/>
              <a:buFont typeface="Open Sans"/>
              <a:buChar char="○"/>
            </a:pPr>
            <a:r>
              <a:rPr i="0" lang="en" sz="1600" u="none" cap="none" strike="noStrike">
                <a:solidFill>
                  <a:srgbClr val="3A3838"/>
                </a:solidFill>
                <a:latin typeface="Open Sans"/>
                <a:ea typeface="Open Sans"/>
                <a:cs typeface="Open Sans"/>
                <a:sym typeface="Open Sans"/>
              </a:rPr>
              <a:t>a TAXII Server</a:t>
            </a:r>
            <a:endParaRPr sz="1600">
              <a:latin typeface="Open Sans"/>
              <a:ea typeface="Open Sans"/>
              <a:cs typeface="Open Sans"/>
              <a:sym typeface="Open Sans"/>
            </a:endParaRPr>
          </a:p>
          <a:p>
            <a:pPr indent="-215900" lvl="1" marL="469900" marR="0" rtl="0" algn="l">
              <a:lnSpc>
                <a:spcPct val="100000"/>
              </a:lnSpc>
              <a:spcBef>
                <a:spcPts val="200"/>
              </a:spcBef>
              <a:spcAft>
                <a:spcPts val="0"/>
              </a:spcAft>
              <a:buClr>
                <a:srgbClr val="3A3838"/>
              </a:buClr>
              <a:buSzPts val="1600"/>
              <a:buFont typeface="Open Sans"/>
              <a:buChar char="○"/>
            </a:pPr>
            <a:r>
              <a:rPr i="0" lang="en" sz="1600" u="none" cap="none" strike="noStrike">
                <a:solidFill>
                  <a:srgbClr val="3A3838"/>
                </a:solidFill>
                <a:latin typeface="Open Sans"/>
                <a:ea typeface="Open Sans"/>
                <a:cs typeface="Open Sans"/>
                <a:sym typeface="Open Sans"/>
              </a:rPr>
              <a:t>the producer </a:t>
            </a:r>
            <a:endParaRPr sz="1600">
              <a:latin typeface="Open Sans"/>
              <a:ea typeface="Open Sans"/>
              <a:cs typeface="Open Sans"/>
              <a:sym typeface="Open Sans"/>
            </a:endParaRPr>
          </a:p>
          <a:p>
            <a:pPr indent="-215900" lvl="1" marL="469900" marR="0" rtl="0" algn="l">
              <a:lnSpc>
                <a:spcPct val="100000"/>
              </a:lnSpc>
              <a:spcBef>
                <a:spcPts val="200"/>
              </a:spcBef>
              <a:spcAft>
                <a:spcPts val="0"/>
              </a:spcAft>
              <a:buClr>
                <a:srgbClr val="3A3838"/>
              </a:buClr>
              <a:buSzPts val="1600"/>
              <a:buFont typeface="Open Sans"/>
              <a:buChar char="○"/>
            </a:pPr>
            <a:r>
              <a:rPr i="0" lang="en" sz="1600" u="none" cap="none" strike="noStrike">
                <a:solidFill>
                  <a:srgbClr val="3A3838"/>
                </a:solidFill>
                <a:latin typeface="Open Sans"/>
                <a:ea typeface="Open Sans"/>
                <a:cs typeface="Open Sans"/>
                <a:sym typeface="Open Sans"/>
              </a:rPr>
              <a:t>the respondent personas </a:t>
            </a:r>
            <a:br>
              <a:rPr lang="en" sz="1600">
                <a:latin typeface="Open Sans"/>
                <a:ea typeface="Open Sans"/>
                <a:cs typeface="Open Sans"/>
                <a:sym typeface="Open Sans"/>
              </a:rPr>
            </a:br>
            <a:endParaRPr i="0" sz="1600" u="none" cap="none" strike="noStrike">
              <a:solidFill>
                <a:srgbClr val="3A3838"/>
              </a:solidFill>
              <a:latin typeface="Open Sans"/>
              <a:ea typeface="Open Sans"/>
              <a:cs typeface="Open Sans"/>
              <a:sym typeface="Open Sans"/>
            </a:endParaRPr>
          </a:p>
          <a:p>
            <a:pPr indent="-241300" lvl="0" marL="254000" marR="0" rtl="0" algn="l">
              <a:lnSpc>
                <a:spcPct val="100000"/>
              </a:lnSpc>
              <a:spcBef>
                <a:spcPts val="200"/>
              </a:spcBef>
              <a:spcAft>
                <a:spcPts val="0"/>
              </a:spcAft>
              <a:buClr>
                <a:srgbClr val="3A3838"/>
              </a:buClr>
              <a:buSzPts val="1600"/>
              <a:buFont typeface="Open Sans"/>
              <a:buChar char="●"/>
            </a:pPr>
            <a:r>
              <a:rPr i="0" lang="en" sz="1600" u="none" cap="none" strike="noStrike">
                <a:solidFill>
                  <a:srgbClr val="3A3838"/>
                </a:solidFill>
                <a:latin typeface="Open Sans"/>
                <a:ea typeface="Open Sans"/>
                <a:cs typeface="Open Sans"/>
                <a:sym typeface="Open Sans"/>
              </a:rPr>
              <a:t>For Interoperability test case documents, each specific persona verification and expected behavior is called out separately.</a:t>
            </a:r>
            <a:endParaRPr i="0" sz="1600" u="none" cap="none" strike="noStrike">
              <a:solidFill>
                <a:srgbClr val="3A3838"/>
              </a:solidFill>
              <a:latin typeface="Open Sans"/>
              <a:ea typeface="Open Sans"/>
              <a:cs typeface="Open Sans"/>
              <a:sym typeface="Open Sans"/>
            </a:endParaRPr>
          </a:p>
        </p:txBody>
      </p:sp>
      <p:pic>
        <p:nvPicPr>
          <p:cNvPr id="1758" name="Google Shape;1758;p164"/>
          <p:cNvPicPr preferRelativeResize="0"/>
          <p:nvPr/>
        </p:nvPicPr>
        <p:blipFill rotWithShape="1">
          <a:blip r:embed="rId3">
            <a:alphaModFix/>
          </a:blip>
          <a:srcRect b="0" l="0" r="0" t="0"/>
          <a:stretch/>
        </p:blipFill>
        <p:spPr>
          <a:xfrm>
            <a:off x="6444641" y="1109238"/>
            <a:ext cx="1994868" cy="3371949"/>
          </a:xfrm>
          <a:prstGeom prst="rect">
            <a:avLst/>
          </a:prstGeom>
          <a:noFill/>
          <a:ln>
            <a:noFill/>
          </a:ln>
        </p:spPr>
      </p:pic>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62" name="Shape 1762"/>
        <p:cNvGrpSpPr/>
        <p:nvPr/>
      </p:nvGrpSpPr>
      <p:grpSpPr>
        <a:xfrm>
          <a:off x="0" y="0"/>
          <a:ext cx="0" cy="0"/>
          <a:chOff x="0" y="0"/>
          <a:chExt cx="0" cy="0"/>
        </a:xfrm>
      </p:grpSpPr>
      <p:sp>
        <p:nvSpPr>
          <p:cNvPr id="1763" name="Google Shape;1763;p165"/>
          <p:cNvSpPr txBox="1"/>
          <p:nvPr>
            <p:ph type="title"/>
          </p:nvPr>
        </p:nvSpPr>
        <p:spPr>
          <a:xfrm>
            <a:off x="342990" y="54584"/>
            <a:ext cx="8390400" cy="570000"/>
          </a:xfrm>
          <a:prstGeom prst="rect">
            <a:avLst/>
          </a:prstGeom>
          <a:noFill/>
          <a:ln>
            <a:noFill/>
          </a:ln>
        </p:spPr>
        <p:txBody>
          <a:bodyPr anchorCtr="0" anchor="b" bIns="68575" lIns="68575" spcFirstLastPara="1" rIns="68575" wrap="square" tIns="68575">
            <a:noAutofit/>
          </a:bodyPr>
          <a:lstStyle/>
          <a:p>
            <a:pPr indent="0" lvl="0" marL="0" rtl="0">
              <a:spcBef>
                <a:spcPts val="0"/>
              </a:spcBef>
              <a:spcAft>
                <a:spcPts val="0"/>
              </a:spcAft>
              <a:buClr>
                <a:schemeClr val="dk1"/>
              </a:buClr>
              <a:buSzPts val="3600"/>
              <a:buFont typeface="Lato Hairline"/>
              <a:buNone/>
            </a:pPr>
            <a:r>
              <a:rPr lang="en" sz="2400">
                <a:solidFill>
                  <a:schemeClr val="dk1"/>
                </a:solidFill>
                <a:latin typeface="Open Sans"/>
                <a:ea typeface="Open Sans"/>
                <a:cs typeface="Open Sans"/>
                <a:sym typeface="Open Sans"/>
              </a:rPr>
              <a:t>TAXII Configuration Setup</a:t>
            </a:r>
            <a:endParaRPr sz="2400">
              <a:latin typeface="Open Sans"/>
              <a:ea typeface="Open Sans"/>
              <a:cs typeface="Open Sans"/>
              <a:sym typeface="Open Sans"/>
            </a:endParaRPr>
          </a:p>
        </p:txBody>
      </p:sp>
      <p:sp>
        <p:nvSpPr>
          <p:cNvPr id="1764" name="Google Shape;1764;p165"/>
          <p:cNvSpPr txBox="1"/>
          <p:nvPr>
            <p:ph idx="1" type="body"/>
          </p:nvPr>
        </p:nvSpPr>
        <p:spPr>
          <a:xfrm>
            <a:off x="4232109" y="850008"/>
            <a:ext cx="4501200" cy="3903000"/>
          </a:xfrm>
          <a:prstGeom prst="rect">
            <a:avLst/>
          </a:prstGeom>
          <a:noFill/>
          <a:ln>
            <a:noFill/>
          </a:ln>
        </p:spPr>
        <p:txBody>
          <a:bodyPr anchorCtr="0" anchor="t" bIns="34275" lIns="68575" spcFirstLastPara="1" rIns="68575" wrap="square" tIns="34275">
            <a:noAutofit/>
          </a:bodyPr>
          <a:lstStyle/>
          <a:p>
            <a:pPr indent="-241300" lvl="0" marL="254000" marR="0" rtl="0" algn="l">
              <a:lnSpc>
                <a:spcPct val="100000"/>
              </a:lnSpc>
              <a:spcBef>
                <a:spcPts val="0"/>
              </a:spcBef>
              <a:spcAft>
                <a:spcPts val="0"/>
              </a:spcAft>
              <a:buClr>
                <a:srgbClr val="3A3838"/>
              </a:buClr>
              <a:buSzPts val="1600"/>
              <a:buFont typeface="Open Sans"/>
              <a:buChar char="●"/>
            </a:pPr>
            <a:r>
              <a:rPr i="0" lang="en" sz="1600" u="none" cap="none" strike="noStrike">
                <a:solidFill>
                  <a:srgbClr val="3A3838"/>
                </a:solidFill>
                <a:latin typeface="Open Sans"/>
                <a:ea typeface="Open Sans"/>
                <a:cs typeface="Open Sans"/>
                <a:sym typeface="Open Sans"/>
              </a:rPr>
              <a:t>Server Information including</a:t>
            </a:r>
            <a:endParaRPr sz="1600">
              <a:latin typeface="Open Sans"/>
              <a:ea typeface="Open Sans"/>
              <a:cs typeface="Open Sans"/>
              <a:sym typeface="Open Sans"/>
            </a:endParaRPr>
          </a:p>
          <a:p>
            <a:pPr indent="-215900" lvl="1" marL="469900" marR="0" rtl="0" algn="l">
              <a:lnSpc>
                <a:spcPct val="100000"/>
              </a:lnSpc>
              <a:spcBef>
                <a:spcPts val="200"/>
              </a:spcBef>
              <a:spcAft>
                <a:spcPts val="0"/>
              </a:spcAft>
              <a:buClr>
                <a:srgbClr val="3A3838"/>
              </a:buClr>
              <a:buSzPts val="1600"/>
              <a:buFont typeface="Open Sans"/>
              <a:buChar char="○"/>
            </a:pPr>
            <a:r>
              <a:rPr i="0" lang="en" sz="1600" u="none" cap="none" strike="noStrike">
                <a:solidFill>
                  <a:srgbClr val="3A3838"/>
                </a:solidFill>
                <a:latin typeface="Open Sans"/>
                <a:ea typeface="Open Sans"/>
                <a:cs typeface="Open Sans"/>
                <a:sym typeface="Open Sans"/>
              </a:rPr>
              <a:t>Name of server</a:t>
            </a:r>
            <a:endParaRPr sz="1600">
              <a:latin typeface="Open Sans"/>
              <a:ea typeface="Open Sans"/>
              <a:cs typeface="Open Sans"/>
              <a:sym typeface="Open Sans"/>
            </a:endParaRPr>
          </a:p>
          <a:p>
            <a:pPr indent="-215900" lvl="1" marL="469900" marR="0" rtl="0" algn="l">
              <a:lnSpc>
                <a:spcPct val="100000"/>
              </a:lnSpc>
              <a:spcBef>
                <a:spcPts val="200"/>
              </a:spcBef>
              <a:spcAft>
                <a:spcPts val="0"/>
              </a:spcAft>
              <a:buClr>
                <a:srgbClr val="3A3838"/>
              </a:buClr>
              <a:buSzPts val="1600"/>
              <a:buFont typeface="Open Sans"/>
              <a:buChar char="○"/>
            </a:pPr>
            <a:r>
              <a:rPr i="0" lang="en" sz="1600" u="none" cap="none" strike="noStrike">
                <a:solidFill>
                  <a:srgbClr val="3A3838"/>
                </a:solidFill>
                <a:latin typeface="Open Sans"/>
                <a:ea typeface="Open Sans"/>
                <a:cs typeface="Open Sans"/>
                <a:sym typeface="Open Sans"/>
              </a:rPr>
              <a:t>Description </a:t>
            </a:r>
            <a:endParaRPr sz="1600">
              <a:latin typeface="Open Sans"/>
              <a:ea typeface="Open Sans"/>
              <a:cs typeface="Open Sans"/>
              <a:sym typeface="Open Sans"/>
            </a:endParaRPr>
          </a:p>
          <a:p>
            <a:pPr indent="-215900" lvl="1" marL="469900" marR="0" rtl="0" algn="l">
              <a:lnSpc>
                <a:spcPct val="100000"/>
              </a:lnSpc>
              <a:spcBef>
                <a:spcPts val="200"/>
              </a:spcBef>
              <a:spcAft>
                <a:spcPts val="0"/>
              </a:spcAft>
              <a:buClr>
                <a:srgbClr val="3A3838"/>
              </a:buClr>
              <a:buSzPts val="1600"/>
              <a:buFont typeface="Open Sans"/>
              <a:buChar char="○"/>
            </a:pPr>
            <a:r>
              <a:rPr i="0" lang="en" sz="1600" u="none" cap="none" strike="noStrike">
                <a:solidFill>
                  <a:srgbClr val="3A3838"/>
                </a:solidFill>
                <a:latin typeface="Open Sans"/>
                <a:ea typeface="Open Sans"/>
                <a:cs typeface="Open Sans"/>
                <a:sym typeface="Open Sans"/>
              </a:rPr>
              <a:t>Contact</a:t>
            </a:r>
            <a:endParaRPr sz="1600">
              <a:latin typeface="Open Sans"/>
              <a:ea typeface="Open Sans"/>
              <a:cs typeface="Open Sans"/>
              <a:sym typeface="Open Sans"/>
            </a:endParaRPr>
          </a:p>
          <a:p>
            <a:pPr indent="-215900" lvl="1" marL="469900" marR="0" rtl="0" algn="l">
              <a:lnSpc>
                <a:spcPct val="100000"/>
              </a:lnSpc>
              <a:spcBef>
                <a:spcPts val="200"/>
              </a:spcBef>
              <a:spcAft>
                <a:spcPts val="0"/>
              </a:spcAft>
              <a:buClr>
                <a:srgbClr val="3A3838"/>
              </a:buClr>
              <a:buSzPts val="1600"/>
              <a:buFont typeface="Open Sans"/>
              <a:buChar char="○"/>
            </a:pPr>
            <a:r>
              <a:rPr i="0" lang="en" sz="1600" u="none" cap="none" strike="noStrike">
                <a:solidFill>
                  <a:srgbClr val="3A3838"/>
                </a:solidFill>
                <a:latin typeface="Open Sans"/>
                <a:ea typeface="Open Sans"/>
                <a:cs typeface="Open Sans"/>
                <a:sym typeface="Open Sans"/>
              </a:rPr>
              <a:t>Default root</a:t>
            </a:r>
            <a:endParaRPr sz="1600">
              <a:latin typeface="Open Sans"/>
              <a:ea typeface="Open Sans"/>
              <a:cs typeface="Open Sans"/>
              <a:sym typeface="Open Sans"/>
            </a:endParaRPr>
          </a:p>
          <a:p>
            <a:pPr indent="-215900" lvl="1" marL="469900" marR="0" rtl="0" algn="l">
              <a:lnSpc>
                <a:spcPct val="100000"/>
              </a:lnSpc>
              <a:spcBef>
                <a:spcPts val="200"/>
              </a:spcBef>
              <a:spcAft>
                <a:spcPts val="0"/>
              </a:spcAft>
              <a:buClr>
                <a:srgbClr val="3A3838"/>
              </a:buClr>
              <a:buSzPts val="1600"/>
              <a:buFont typeface="Open Sans"/>
              <a:buChar char="○"/>
            </a:pPr>
            <a:r>
              <a:rPr i="0" lang="en" sz="1600" u="none" cap="none" strike="noStrike">
                <a:solidFill>
                  <a:srgbClr val="3A3838"/>
                </a:solidFill>
                <a:latin typeface="Open Sans"/>
                <a:ea typeface="Open Sans"/>
                <a:cs typeface="Open Sans"/>
                <a:sym typeface="Open Sans"/>
              </a:rPr>
              <a:t>List of roots</a:t>
            </a:r>
            <a:br>
              <a:rPr lang="en" sz="1600">
                <a:latin typeface="Open Sans"/>
                <a:ea typeface="Open Sans"/>
                <a:cs typeface="Open Sans"/>
                <a:sym typeface="Open Sans"/>
              </a:rPr>
            </a:br>
            <a:endParaRPr i="0" sz="1600" u="none" cap="none" strike="noStrike">
              <a:solidFill>
                <a:srgbClr val="3A3838"/>
              </a:solidFill>
              <a:latin typeface="Open Sans"/>
              <a:ea typeface="Open Sans"/>
              <a:cs typeface="Open Sans"/>
              <a:sym typeface="Open Sans"/>
            </a:endParaRPr>
          </a:p>
          <a:p>
            <a:pPr indent="-241300" lvl="0" marL="254000" marR="0" rtl="0" algn="l">
              <a:lnSpc>
                <a:spcPct val="100000"/>
              </a:lnSpc>
              <a:spcBef>
                <a:spcPts val="200"/>
              </a:spcBef>
              <a:spcAft>
                <a:spcPts val="0"/>
              </a:spcAft>
              <a:buClr>
                <a:srgbClr val="3A3838"/>
              </a:buClr>
              <a:buSzPts val="1600"/>
              <a:buFont typeface="Open Sans"/>
              <a:buChar char="●"/>
            </a:pPr>
            <a:r>
              <a:rPr i="0" lang="en" sz="1600" u="none" cap="none" strike="noStrike">
                <a:solidFill>
                  <a:srgbClr val="3A3838"/>
                </a:solidFill>
                <a:latin typeface="Open Sans"/>
                <a:ea typeface="Open Sans"/>
                <a:cs typeface="Open Sans"/>
                <a:sym typeface="Open Sans"/>
              </a:rPr>
              <a:t>API Root including</a:t>
            </a:r>
            <a:endParaRPr sz="1600">
              <a:latin typeface="Open Sans"/>
              <a:ea typeface="Open Sans"/>
              <a:cs typeface="Open Sans"/>
              <a:sym typeface="Open Sans"/>
            </a:endParaRPr>
          </a:p>
          <a:p>
            <a:pPr indent="-215900" lvl="1" marL="469900" marR="0" rtl="0" algn="l">
              <a:lnSpc>
                <a:spcPct val="100000"/>
              </a:lnSpc>
              <a:spcBef>
                <a:spcPts val="200"/>
              </a:spcBef>
              <a:spcAft>
                <a:spcPts val="0"/>
              </a:spcAft>
              <a:buClr>
                <a:srgbClr val="3A3838"/>
              </a:buClr>
              <a:buSzPts val="1600"/>
              <a:buFont typeface="Open Sans"/>
              <a:buChar char="○"/>
            </a:pPr>
            <a:r>
              <a:rPr i="0" lang="en" sz="1600" u="none" cap="none" strike="noStrike">
                <a:solidFill>
                  <a:srgbClr val="3A3838"/>
                </a:solidFill>
                <a:latin typeface="Open Sans"/>
                <a:ea typeface="Open Sans"/>
                <a:cs typeface="Open Sans"/>
                <a:sym typeface="Open Sans"/>
              </a:rPr>
              <a:t>URL of root</a:t>
            </a:r>
            <a:endParaRPr sz="1600">
              <a:latin typeface="Open Sans"/>
              <a:ea typeface="Open Sans"/>
              <a:cs typeface="Open Sans"/>
              <a:sym typeface="Open Sans"/>
            </a:endParaRPr>
          </a:p>
          <a:p>
            <a:pPr indent="-215900" lvl="1" marL="469900" marR="0" rtl="0" algn="l">
              <a:lnSpc>
                <a:spcPct val="100000"/>
              </a:lnSpc>
              <a:spcBef>
                <a:spcPts val="200"/>
              </a:spcBef>
              <a:spcAft>
                <a:spcPts val="0"/>
              </a:spcAft>
              <a:buClr>
                <a:srgbClr val="3A3838"/>
              </a:buClr>
              <a:buSzPts val="1600"/>
              <a:buFont typeface="Open Sans"/>
              <a:buChar char="○"/>
            </a:pPr>
            <a:r>
              <a:rPr i="0" lang="en" sz="1600" u="none" cap="none" strike="noStrike">
                <a:solidFill>
                  <a:srgbClr val="3A3838"/>
                </a:solidFill>
                <a:latin typeface="Open Sans"/>
                <a:ea typeface="Open Sans"/>
                <a:cs typeface="Open Sans"/>
                <a:sym typeface="Open Sans"/>
              </a:rPr>
              <a:t>Name of root</a:t>
            </a:r>
            <a:endParaRPr sz="1600">
              <a:latin typeface="Open Sans"/>
              <a:ea typeface="Open Sans"/>
              <a:cs typeface="Open Sans"/>
              <a:sym typeface="Open Sans"/>
            </a:endParaRPr>
          </a:p>
          <a:p>
            <a:pPr indent="-215900" lvl="1" marL="469900" marR="0" rtl="0" algn="l">
              <a:lnSpc>
                <a:spcPct val="100000"/>
              </a:lnSpc>
              <a:spcBef>
                <a:spcPts val="200"/>
              </a:spcBef>
              <a:spcAft>
                <a:spcPts val="0"/>
              </a:spcAft>
              <a:buClr>
                <a:srgbClr val="3A3838"/>
              </a:buClr>
              <a:buSzPts val="1600"/>
              <a:buFont typeface="Open Sans"/>
              <a:buChar char="○"/>
            </a:pPr>
            <a:r>
              <a:rPr i="0" lang="en" sz="1600" u="none" cap="none" strike="noStrike">
                <a:solidFill>
                  <a:srgbClr val="3A3838"/>
                </a:solidFill>
                <a:latin typeface="Open Sans"/>
                <a:ea typeface="Open Sans"/>
                <a:cs typeface="Open Sans"/>
                <a:sym typeface="Open Sans"/>
              </a:rPr>
              <a:t>Description of root</a:t>
            </a:r>
            <a:endParaRPr sz="1600">
              <a:latin typeface="Open Sans"/>
              <a:ea typeface="Open Sans"/>
              <a:cs typeface="Open Sans"/>
              <a:sym typeface="Open Sans"/>
            </a:endParaRPr>
          </a:p>
          <a:p>
            <a:pPr indent="-215900" lvl="1" marL="469900" marR="0" rtl="0" algn="l">
              <a:lnSpc>
                <a:spcPct val="100000"/>
              </a:lnSpc>
              <a:spcBef>
                <a:spcPts val="200"/>
              </a:spcBef>
              <a:spcAft>
                <a:spcPts val="0"/>
              </a:spcAft>
              <a:buClr>
                <a:srgbClr val="3A3838"/>
              </a:buClr>
              <a:buSzPts val="1600"/>
              <a:buFont typeface="Open Sans"/>
              <a:buChar char="○"/>
            </a:pPr>
            <a:r>
              <a:rPr i="0" lang="en" sz="1600" u="none" cap="none" strike="noStrike">
                <a:solidFill>
                  <a:srgbClr val="3A3838"/>
                </a:solidFill>
                <a:latin typeface="Open Sans"/>
                <a:ea typeface="Open Sans"/>
                <a:cs typeface="Open Sans"/>
                <a:sym typeface="Open Sans"/>
              </a:rPr>
              <a:t>Versions supported</a:t>
            </a:r>
            <a:endParaRPr sz="1600">
              <a:latin typeface="Open Sans"/>
              <a:ea typeface="Open Sans"/>
              <a:cs typeface="Open Sans"/>
              <a:sym typeface="Open Sans"/>
            </a:endParaRPr>
          </a:p>
          <a:p>
            <a:pPr indent="-215900" lvl="1" marL="469900" marR="0" rtl="0" algn="l">
              <a:lnSpc>
                <a:spcPct val="100000"/>
              </a:lnSpc>
              <a:spcBef>
                <a:spcPts val="200"/>
              </a:spcBef>
              <a:spcAft>
                <a:spcPts val="0"/>
              </a:spcAft>
              <a:buClr>
                <a:srgbClr val="3A3838"/>
              </a:buClr>
              <a:buSzPts val="1600"/>
              <a:buFont typeface="Open Sans"/>
              <a:buChar char="○"/>
            </a:pPr>
            <a:r>
              <a:rPr i="0" lang="en" sz="1600" u="none" cap="none" strike="noStrike">
                <a:solidFill>
                  <a:srgbClr val="3A3838"/>
                </a:solidFill>
                <a:latin typeface="Open Sans"/>
                <a:ea typeface="Open Sans"/>
                <a:cs typeface="Open Sans"/>
                <a:sym typeface="Open Sans"/>
              </a:rPr>
              <a:t>Max Content supported</a:t>
            </a:r>
            <a:endParaRPr sz="1600">
              <a:latin typeface="Open Sans"/>
              <a:ea typeface="Open Sans"/>
              <a:cs typeface="Open Sans"/>
              <a:sym typeface="Open Sans"/>
            </a:endParaRPr>
          </a:p>
        </p:txBody>
      </p:sp>
      <p:sp>
        <p:nvSpPr>
          <p:cNvPr id="1765" name="Google Shape;1765;p165"/>
          <p:cNvSpPr txBox="1"/>
          <p:nvPr>
            <p:ph idx="4294967295" type="body"/>
          </p:nvPr>
        </p:nvSpPr>
        <p:spPr>
          <a:xfrm>
            <a:off x="342991" y="850005"/>
            <a:ext cx="3969000" cy="3903000"/>
          </a:xfrm>
          <a:prstGeom prst="rect">
            <a:avLst/>
          </a:prstGeom>
          <a:noFill/>
          <a:ln>
            <a:noFill/>
          </a:ln>
        </p:spPr>
        <p:txBody>
          <a:bodyPr anchorCtr="0" anchor="t" bIns="34275" lIns="68575" spcFirstLastPara="1" rIns="68575" wrap="square" tIns="34275">
            <a:noAutofit/>
          </a:bodyPr>
          <a:lstStyle/>
          <a:p>
            <a:pPr indent="-241300" lvl="0" marL="254000" marR="0" rtl="0" algn="l">
              <a:lnSpc>
                <a:spcPct val="100000"/>
              </a:lnSpc>
              <a:spcBef>
                <a:spcPts val="0"/>
              </a:spcBef>
              <a:spcAft>
                <a:spcPts val="0"/>
              </a:spcAft>
              <a:buClr>
                <a:srgbClr val="3A3838"/>
              </a:buClr>
              <a:buSzPts val="1600"/>
              <a:buFont typeface="Open Sans"/>
              <a:buChar char="●"/>
            </a:pPr>
            <a:r>
              <a:rPr i="0" lang="en" sz="1600" u="none" cap="none" strike="noStrike">
                <a:solidFill>
                  <a:srgbClr val="3A3838"/>
                </a:solidFill>
                <a:latin typeface="Open Sans"/>
                <a:ea typeface="Open Sans"/>
                <a:cs typeface="Open Sans"/>
                <a:sym typeface="Open Sans"/>
              </a:rPr>
              <a:t>The following TAXII configuration parameters must be used</a:t>
            </a:r>
            <a:br>
              <a:rPr i="0" lang="en" sz="1600" u="none" cap="none" strike="noStrike">
                <a:solidFill>
                  <a:srgbClr val="3A3838"/>
                </a:solidFill>
                <a:latin typeface="Open Sans"/>
                <a:ea typeface="Open Sans"/>
                <a:cs typeface="Open Sans"/>
                <a:sym typeface="Open Sans"/>
              </a:rPr>
            </a:br>
            <a:endParaRPr sz="1600">
              <a:latin typeface="Open Sans"/>
              <a:ea typeface="Open Sans"/>
              <a:cs typeface="Open Sans"/>
              <a:sym typeface="Open Sans"/>
            </a:endParaRPr>
          </a:p>
          <a:p>
            <a:pPr indent="-241300" lvl="0" marL="254000" marR="0" rtl="0" algn="l">
              <a:lnSpc>
                <a:spcPct val="100000"/>
              </a:lnSpc>
              <a:spcBef>
                <a:spcPts val="0"/>
              </a:spcBef>
              <a:spcAft>
                <a:spcPts val="0"/>
              </a:spcAft>
              <a:buClr>
                <a:srgbClr val="3A3838"/>
              </a:buClr>
              <a:buSzPts val="1600"/>
              <a:buFont typeface="Open Sans"/>
              <a:buChar char="●"/>
            </a:pPr>
            <a:r>
              <a:rPr i="0" lang="en" sz="1600" u="none" cap="none" strike="noStrike">
                <a:solidFill>
                  <a:srgbClr val="3A3838"/>
                </a:solidFill>
                <a:latin typeface="Open Sans"/>
                <a:ea typeface="Open Sans"/>
                <a:cs typeface="Open Sans"/>
                <a:sym typeface="Open Sans"/>
              </a:rPr>
              <a:t>IP Address </a:t>
            </a:r>
            <a:endParaRPr sz="1600">
              <a:latin typeface="Open Sans"/>
              <a:ea typeface="Open Sans"/>
              <a:cs typeface="Open Sans"/>
              <a:sym typeface="Open Sans"/>
            </a:endParaRPr>
          </a:p>
          <a:p>
            <a:pPr indent="-215900" lvl="1" marL="469900" marR="0" rtl="0" algn="l">
              <a:lnSpc>
                <a:spcPct val="100000"/>
              </a:lnSpc>
              <a:spcBef>
                <a:spcPts val="200"/>
              </a:spcBef>
              <a:spcAft>
                <a:spcPts val="0"/>
              </a:spcAft>
              <a:buClr>
                <a:srgbClr val="3A3838"/>
              </a:buClr>
              <a:buSzPts val="1600"/>
              <a:buFont typeface="Open Sans"/>
              <a:buChar char="○"/>
            </a:pPr>
            <a:r>
              <a:rPr i="0" lang="en" sz="1600" u="none" cap="none" strike="noStrike">
                <a:solidFill>
                  <a:srgbClr val="3A3838"/>
                </a:solidFill>
                <a:latin typeface="Open Sans"/>
                <a:ea typeface="Open Sans"/>
                <a:cs typeface="Open Sans"/>
                <a:sym typeface="Open Sans"/>
              </a:rPr>
              <a:t>HTTPS (not HTTP)</a:t>
            </a:r>
            <a:endParaRPr sz="1600">
              <a:latin typeface="Open Sans"/>
              <a:ea typeface="Open Sans"/>
              <a:cs typeface="Open Sans"/>
              <a:sym typeface="Open Sans"/>
            </a:endParaRPr>
          </a:p>
          <a:p>
            <a:pPr indent="-215900" lvl="1" marL="469900" marR="0" rtl="0" algn="l">
              <a:lnSpc>
                <a:spcPct val="100000"/>
              </a:lnSpc>
              <a:spcBef>
                <a:spcPts val="200"/>
              </a:spcBef>
              <a:spcAft>
                <a:spcPts val="0"/>
              </a:spcAft>
              <a:buClr>
                <a:srgbClr val="3A3838"/>
              </a:buClr>
              <a:buSzPts val="1600"/>
              <a:buFont typeface="Open Sans"/>
              <a:buChar char="○"/>
            </a:pPr>
            <a:r>
              <a:rPr i="0" lang="en" sz="1600" u="none" cap="none" strike="noStrike">
                <a:solidFill>
                  <a:srgbClr val="3A3838"/>
                </a:solidFill>
                <a:latin typeface="Open Sans"/>
                <a:ea typeface="Open Sans"/>
                <a:cs typeface="Open Sans"/>
                <a:sym typeface="Open Sans"/>
              </a:rPr>
              <a:t>HTTP Basic Authentication (and associated credentials)</a:t>
            </a:r>
            <a:endParaRPr sz="1600">
              <a:latin typeface="Open Sans"/>
              <a:ea typeface="Open Sans"/>
              <a:cs typeface="Open Sans"/>
              <a:sym typeface="Open Sans"/>
            </a:endParaRPr>
          </a:p>
          <a:p>
            <a:pPr indent="0" lvl="0" marL="0" marR="0" rtl="0" algn="l">
              <a:lnSpc>
                <a:spcPct val="100000"/>
              </a:lnSpc>
              <a:spcBef>
                <a:spcPts val="200"/>
              </a:spcBef>
              <a:spcAft>
                <a:spcPts val="0"/>
              </a:spcAft>
              <a:buNone/>
            </a:pPr>
            <a:r>
              <a:t/>
            </a:r>
            <a:endParaRPr i="0" sz="1600" u="none" cap="none" strike="noStrike">
              <a:solidFill>
                <a:srgbClr val="3A3838"/>
              </a:solidFill>
              <a:latin typeface="Open Sans"/>
              <a:ea typeface="Open Sans"/>
              <a:cs typeface="Open Sans"/>
              <a:sym typeface="Open Sans"/>
            </a:endParaRPr>
          </a:p>
        </p:txBody>
      </p:sp>
      <p:sp>
        <p:nvSpPr>
          <p:cNvPr id="1766" name="Google Shape;1766;p165"/>
          <p:cNvSpPr/>
          <p:nvPr/>
        </p:nvSpPr>
        <p:spPr>
          <a:xfrm>
            <a:off x="1235139" y="2958555"/>
            <a:ext cx="2188800" cy="1108500"/>
          </a:xfrm>
          <a:prstGeom prst="wedgeRoundRectCallout">
            <a:avLst>
              <a:gd fmla="val -26588" name="adj1"/>
              <a:gd fmla="val -73289" name="adj2"/>
              <a:gd fmla="val 16667" name="adj3"/>
            </a:avLst>
          </a:prstGeom>
          <a:solidFill>
            <a:schemeClr val="accent1"/>
          </a:solidFill>
          <a:ln cap="flat" cmpd="sng" w="12700">
            <a:solidFill>
              <a:srgbClr val="31538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i="0" lang="en" sz="1200" u="none" cap="none" strike="noStrike">
                <a:solidFill>
                  <a:schemeClr val="lt1"/>
                </a:solidFill>
                <a:latin typeface="Open Sans"/>
                <a:ea typeface="Open Sans"/>
                <a:cs typeface="Open Sans"/>
                <a:sym typeface="Open Sans"/>
              </a:rPr>
              <a:t>Connectivity consistency across components </a:t>
            </a:r>
            <a:endParaRPr sz="1200">
              <a:latin typeface="Open Sans"/>
              <a:ea typeface="Open Sans"/>
              <a:cs typeface="Open Sans"/>
              <a:sym typeface="Open Sans"/>
            </a:endParaRPr>
          </a:p>
          <a:p>
            <a:pPr indent="-203200" lvl="0" marL="215900" marR="0" rtl="0" algn="ctr">
              <a:spcBef>
                <a:spcPts val="0"/>
              </a:spcBef>
              <a:spcAft>
                <a:spcPts val="0"/>
              </a:spcAft>
              <a:buClr>
                <a:schemeClr val="lt1"/>
              </a:buClr>
              <a:buSzPts val="1200"/>
              <a:buFont typeface="Open Sans"/>
              <a:buChar char="-"/>
            </a:pPr>
            <a:r>
              <a:rPr i="0" lang="en" sz="1200" u="none" cap="none" strike="noStrike">
                <a:solidFill>
                  <a:schemeClr val="lt1"/>
                </a:solidFill>
                <a:latin typeface="Open Sans"/>
                <a:ea typeface="Open Sans"/>
                <a:cs typeface="Open Sans"/>
                <a:sym typeface="Open Sans"/>
              </a:rPr>
              <a:t>Secure transport</a:t>
            </a:r>
            <a:endParaRPr sz="1200">
              <a:latin typeface="Open Sans"/>
              <a:ea typeface="Open Sans"/>
              <a:cs typeface="Open Sans"/>
              <a:sym typeface="Open Sans"/>
            </a:endParaRPr>
          </a:p>
          <a:p>
            <a:pPr indent="-203200" lvl="0" marL="215900" marR="0" rtl="0" algn="ctr">
              <a:spcBef>
                <a:spcPts val="0"/>
              </a:spcBef>
              <a:spcAft>
                <a:spcPts val="0"/>
              </a:spcAft>
              <a:buClr>
                <a:schemeClr val="lt1"/>
              </a:buClr>
              <a:buSzPts val="1200"/>
              <a:buFont typeface="Open Sans"/>
              <a:buChar char="-"/>
            </a:pPr>
            <a:r>
              <a:rPr i="0" lang="en" sz="1200" u="none" cap="none" strike="noStrike">
                <a:solidFill>
                  <a:schemeClr val="lt1"/>
                </a:solidFill>
                <a:latin typeface="Open Sans"/>
                <a:ea typeface="Open Sans"/>
                <a:cs typeface="Open Sans"/>
                <a:sym typeface="Open Sans"/>
              </a:rPr>
              <a:t>Secure Authentication</a:t>
            </a:r>
            <a:endParaRPr sz="1200">
              <a:latin typeface="Open Sans"/>
              <a:ea typeface="Open Sans"/>
              <a:cs typeface="Open Sans"/>
              <a:sym typeface="Open Sans"/>
            </a:endParaRPr>
          </a:p>
        </p:txBody>
      </p:sp>
      <p:sp>
        <p:nvSpPr>
          <p:cNvPr id="1767" name="Google Shape;1767;p165"/>
          <p:cNvSpPr/>
          <p:nvPr/>
        </p:nvSpPr>
        <p:spPr>
          <a:xfrm>
            <a:off x="6688860" y="1323055"/>
            <a:ext cx="2322000" cy="1559400"/>
          </a:xfrm>
          <a:prstGeom prst="wedgeRoundRectCallout">
            <a:avLst>
              <a:gd fmla="val -56102" name="adj1"/>
              <a:gd fmla="val -57420" name="adj2"/>
              <a:gd fmla="val 16667" name="adj3"/>
            </a:avLst>
          </a:prstGeom>
          <a:solidFill>
            <a:schemeClr val="accent1"/>
          </a:solidFill>
          <a:ln cap="flat" cmpd="sng" w="12700">
            <a:solidFill>
              <a:srgbClr val="31538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i="0" lang="en" sz="1200" u="none" cap="none" strike="noStrike">
                <a:solidFill>
                  <a:schemeClr val="lt1"/>
                </a:solidFill>
                <a:latin typeface="Open Sans"/>
                <a:ea typeface="Open Sans"/>
                <a:cs typeface="Open Sans"/>
                <a:sym typeface="Open Sans"/>
              </a:rPr>
              <a:t>Allows clients to learn about the server they connect to. </a:t>
            </a:r>
            <a:endParaRPr sz="1200">
              <a:latin typeface="Open Sans"/>
              <a:ea typeface="Open Sans"/>
              <a:cs typeface="Open Sans"/>
              <a:sym typeface="Open Sans"/>
            </a:endParaRPr>
          </a:p>
          <a:p>
            <a:pPr indent="0" lvl="0" marL="0" marR="0" rtl="0" algn="ctr">
              <a:spcBef>
                <a:spcPts val="0"/>
              </a:spcBef>
              <a:spcAft>
                <a:spcPts val="0"/>
              </a:spcAft>
              <a:buNone/>
            </a:pPr>
            <a:r>
              <a:rPr i="0" lang="en" sz="1200" u="none" cap="none" strike="noStrike">
                <a:solidFill>
                  <a:schemeClr val="lt1"/>
                </a:solidFill>
                <a:latin typeface="Open Sans"/>
                <a:ea typeface="Open Sans"/>
                <a:cs typeface="Open Sans"/>
                <a:sym typeface="Open Sans"/>
              </a:rPr>
              <a:t>- Important for operational use</a:t>
            </a:r>
            <a:endParaRPr sz="1200">
              <a:latin typeface="Open Sans"/>
              <a:ea typeface="Open Sans"/>
              <a:cs typeface="Open Sans"/>
              <a:sym typeface="Open Sans"/>
            </a:endParaRPr>
          </a:p>
          <a:p>
            <a:pPr indent="0" lvl="0" marL="0" marR="0" rtl="0" algn="ctr">
              <a:spcBef>
                <a:spcPts val="0"/>
              </a:spcBef>
              <a:spcAft>
                <a:spcPts val="0"/>
              </a:spcAft>
              <a:buNone/>
            </a:pPr>
            <a:r>
              <a:rPr i="0" lang="en" sz="1200" u="none" cap="none" strike="noStrike">
                <a:solidFill>
                  <a:schemeClr val="lt1"/>
                </a:solidFill>
                <a:latin typeface="Open Sans"/>
                <a:ea typeface="Open Sans"/>
                <a:cs typeface="Open Sans"/>
                <a:sym typeface="Open Sans"/>
              </a:rPr>
              <a:t>- API roots advertise where the data is </a:t>
            </a:r>
            <a:endParaRPr sz="1200">
              <a:latin typeface="Open Sans"/>
              <a:ea typeface="Open Sans"/>
              <a:cs typeface="Open Sans"/>
              <a:sym typeface="Open Sans"/>
            </a:endParaRPr>
          </a:p>
        </p:txBody>
      </p:sp>
      <p:sp>
        <p:nvSpPr>
          <p:cNvPr id="1768" name="Google Shape;1768;p165"/>
          <p:cNvSpPr/>
          <p:nvPr/>
        </p:nvSpPr>
        <p:spPr>
          <a:xfrm>
            <a:off x="7227340" y="3127980"/>
            <a:ext cx="1783500" cy="1559400"/>
          </a:xfrm>
          <a:prstGeom prst="wedgeRoundRectCallout">
            <a:avLst>
              <a:gd fmla="val -78295" name="adj1"/>
              <a:gd fmla="val -41473" name="adj2"/>
              <a:gd fmla="val 16667" name="adj3"/>
            </a:avLst>
          </a:prstGeom>
          <a:solidFill>
            <a:schemeClr val="accent1"/>
          </a:solidFill>
          <a:ln cap="flat" cmpd="sng" w="12700">
            <a:solidFill>
              <a:srgbClr val="31538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i="0" lang="en" sz="1200" u="none" cap="none" strike="noStrike">
                <a:solidFill>
                  <a:schemeClr val="lt1"/>
                </a:solidFill>
                <a:latin typeface="Open Sans"/>
                <a:ea typeface="Open Sans"/>
                <a:cs typeface="Open Sans"/>
                <a:sym typeface="Open Sans"/>
              </a:rPr>
              <a:t>Identifies specific sharing communities</a:t>
            </a:r>
            <a:endParaRPr sz="1200">
              <a:latin typeface="Open Sans"/>
              <a:ea typeface="Open Sans"/>
              <a:cs typeface="Open Sans"/>
              <a:sym typeface="Open Sans"/>
            </a:endParaRPr>
          </a:p>
          <a:p>
            <a:pPr indent="0" lvl="0" marL="0" marR="0" rtl="0" algn="ctr">
              <a:spcBef>
                <a:spcPts val="0"/>
              </a:spcBef>
              <a:spcAft>
                <a:spcPts val="0"/>
              </a:spcAft>
              <a:buNone/>
            </a:pPr>
            <a:r>
              <a:rPr i="0" lang="en" sz="1200" u="none" cap="none" strike="noStrike">
                <a:solidFill>
                  <a:schemeClr val="lt1"/>
                </a:solidFill>
                <a:latin typeface="Open Sans"/>
                <a:ea typeface="Open Sans"/>
                <a:cs typeface="Open Sans"/>
                <a:sym typeface="Open Sans"/>
              </a:rPr>
              <a:t>- Max content an important consideration for compatibility</a:t>
            </a:r>
            <a:endParaRPr sz="1200">
              <a:latin typeface="Open Sans"/>
              <a:ea typeface="Open Sans"/>
              <a:cs typeface="Open Sans"/>
              <a:sym typeface="Open Sans"/>
            </a:endParaRP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72" name="Shape 1772"/>
        <p:cNvGrpSpPr/>
        <p:nvPr/>
      </p:nvGrpSpPr>
      <p:grpSpPr>
        <a:xfrm>
          <a:off x="0" y="0"/>
          <a:ext cx="0" cy="0"/>
          <a:chOff x="0" y="0"/>
          <a:chExt cx="0" cy="0"/>
        </a:xfrm>
      </p:grpSpPr>
      <p:sp>
        <p:nvSpPr>
          <p:cNvPr id="1773" name="Google Shape;1773;p166"/>
          <p:cNvSpPr txBox="1"/>
          <p:nvPr>
            <p:ph type="title"/>
          </p:nvPr>
        </p:nvSpPr>
        <p:spPr>
          <a:xfrm>
            <a:off x="342990" y="54584"/>
            <a:ext cx="8390440" cy="570109"/>
          </a:xfrm>
          <a:prstGeom prst="rect">
            <a:avLst/>
          </a:prstGeom>
          <a:noFill/>
          <a:ln>
            <a:noFill/>
          </a:ln>
        </p:spPr>
        <p:txBody>
          <a:bodyPr anchorCtr="0" anchor="b" bIns="68575" lIns="68575" spcFirstLastPara="1" rIns="68575" wrap="square" tIns="68575">
            <a:noAutofit/>
          </a:bodyPr>
          <a:lstStyle/>
          <a:p>
            <a:pPr indent="0" lvl="0" marL="0" marR="0" rtl="0" algn="l">
              <a:lnSpc>
                <a:spcPct val="90000"/>
              </a:lnSpc>
              <a:spcBef>
                <a:spcPts val="0"/>
              </a:spcBef>
              <a:spcAft>
                <a:spcPts val="0"/>
              </a:spcAft>
              <a:buClr>
                <a:srgbClr val="193B5C"/>
              </a:buClr>
              <a:buSzPts val="3600"/>
              <a:buFont typeface="Lato Hairline"/>
              <a:buNone/>
            </a:pPr>
            <a:r>
              <a:rPr i="0" lang="en" sz="2400" u="none" cap="none" strike="noStrike">
                <a:solidFill>
                  <a:srgbClr val="193B5C"/>
                </a:solidFill>
                <a:latin typeface="Open Sans"/>
                <a:ea typeface="Open Sans"/>
                <a:cs typeface="Open Sans"/>
                <a:sym typeface="Open Sans"/>
              </a:rPr>
              <a:t>TAXII Basic Connectivity Tests Covered</a:t>
            </a:r>
            <a:endParaRPr sz="2400">
              <a:latin typeface="Open Sans"/>
              <a:ea typeface="Open Sans"/>
              <a:cs typeface="Open Sans"/>
              <a:sym typeface="Open Sans"/>
            </a:endParaRPr>
          </a:p>
        </p:txBody>
      </p:sp>
      <p:sp>
        <p:nvSpPr>
          <p:cNvPr id="1774" name="Google Shape;1774;p166"/>
          <p:cNvSpPr txBox="1"/>
          <p:nvPr>
            <p:ph idx="1" type="body"/>
          </p:nvPr>
        </p:nvSpPr>
        <p:spPr>
          <a:xfrm>
            <a:off x="342991" y="859664"/>
            <a:ext cx="8390439" cy="3902894"/>
          </a:xfrm>
          <a:prstGeom prst="rect">
            <a:avLst/>
          </a:prstGeom>
          <a:noFill/>
          <a:ln>
            <a:noFill/>
          </a:ln>
        </p:spPr>
        <p:txBody>
          <a:bodyPr anchorCtr="0" anchor="t" bIns="34275" lIns="68575" spcFirstLastPara="1" rIns="68575" wrap="square" tIns="34275">
            <a:noAutofit/>
          </a:bodyPr>
          <a:lstStyle/>
          <a:p>
            <a:pPr indent="-241300" lvl="0" marL="254000" marR="0" rtl="0" algn="l">
              <a:lnSpc>
                <a:spcPct val="100000"/>
              </a:lnSpc>
              <a:spcBef>
                <a:spcPts val="0"/>
              </a:spcBef>
              <a:spcAft>
                <a:spcPts val="0"/>
              </a:spcAft>
              <a:buClr>
                <a:srgbClr val="3A3838"/>
              </a:buClr>
              <a:buSzPts val="1600"/>
              <a:buFont typeface="Open Sans"/>
              <a:buChar char="●"/>
            </a:pPr>
            <a:r>
              <a:rPr i="0" lang="en" sz="1600" u="none" cap="none" strike="noStrike">
                <a:solidFill>
                  <a:srgbClr val="3A3838"/>
                </a:solidFill>
                <a:latin typeface="Open Sans"/>
                <a:ea typeface="Open Sans"/>
                <a:cs typeface="Open Sans"/>
                <a:sym typeface="Open Sans"/>
              </a:rPr>
              <a:t>Verify that all servers and clients can communicate on a basic level and handle errors</a:t>
            </a:r>
            <a:br>
              <a:rPr lang="en" sz="1600">
                <a:latin typeface="Open Sans"/>
                <a:ea typeface="Open Sans"/>
                <a:cs typeface="Open Sans"/>
                <a:sym typeface="Open Sans"/>
              </a:rPr>
            </a:br>
            <a:endParaRPr i="0" sz="1600" u="none" cap="none" strike="noStrike">
              <a:solidFill>
                <a:srgbClr val="3A3838"/>
              </a:solidFill>
              <a:latin typeface="Open Sans"/>
              <a:ea typeface="Open Sans"/>
              <a:cs typeface="Open Sans"/>
              <a:sym typeface="Open Sans"/>
            </a:endParaRPr>
          </a:p>
          <a:p>
            <a:pPr indent="-241300" lvl="0" marL="254000" marR="0" rtl="0" algn="l">
              <a:lnSpc>
                <a:spcPct val="100000"/>
              </a:lnSpc>
              <a:spcBef>
                <a:spcPts val="200"/>
              </a:spcBef>
              <a:spcAft>
                <a:spcPts val="0"/>
              </a:spcAft>
              <a:buClr>
                <a:srgbClr val="3A3838"/>
              </a:buClr>
              <a:buSzPts val="1600"/>
              <a:buFont typeface="Open Sans"/>
              <a:buChar char="●"/>
            </a:pPr>
            <a:r>
              <a:rPr i="0" lang="en" sz="1600" u="none" cap="none" strike="noStrike">
                <a:solidFill>
                  <a:srgbClr val="3A3838"/>
                </a:solidFill>
                <a:latin typeface="Open Sans"/>
                <a:ea typeface="Open Sans"/>
                <a:cs typeface="Open Sans"/>
                <a:sym typeface="Open Sans"/>
              </a:rPr>
              <a:t>Tests include:</a:t>
            </a:r>
            <a:endParaRPr sz="1600">
              <a:latin typeface="Open Sans"/>
              <a:ea typeface="Open Sans"/>
              <a:cs typeface="Open Sans"/>
              <a:sym typeface="Open Sans"/>
            </a:endParaRPr>
          </a:p>
          <a:p>
            <a:pPr indent="-215900" lvl="1" marL="469900" marR="0" rtl="0" algn="l">
              <a:lnSpc>
                <a:spcPct val="100000"/>
              </a:lnSpc>
              <a:spcBef>
                <a:spcPts val="200"/>
              </a:spcBef>
              <a:spcAft>
                <a:spcPts val="0"/>
              </a:spcAft>
              <a:buClr>
                <a:srgbClr val="3A3838"/>
              </a:buClr>
              <a:buSzPts val="1600"/>
              <a:buFont typeface="Open Sans"/>
              <a:buChar char="○"/>
            </a:pPr>
            <a:r>
              <a:rPr i="0" lang="en" sz="1600" u="none" cap="none" strike="noStrike">
                <a:solidFill>
                  <a:srgbClr val="3A3838"/>
                </a:solidFill>
                <a:latin typeface="Open Sans"/>
                <a:ea typeface="Open Sans"/>
                <a:cs typeface="Open Sans"/>
                <a:sym typeface="Open Sans"/>
              </a:rPr>
              <a:t>Basic Get Request &amp; Get Response </a:t>
            </a:r>
            <a:endParaRPr sz="1600">
              <a:latin typeface="Open Sans"/>
              <a:ea typeface="Open Sans"/>
              <a:cs typeface="Open Sans"/>
              <a:sym typeface="Open Sans"/>
            </a:endParaRPr>
          </a:p>
          <a:p>
            <a:pPr indent="-215900" lvl="1" marL="469900" marR="0" rtl="0" algn="l">
              <a:lnSpc>
                <a:spcPct val="100000"/>
              </a:lnSpc>
              <a:spcBef>
                <a:spcPts val="200"/>
              </a:spcBef>
              <a:spcAft>
                <a:spcPts val="0"/>
              </a:spcAft>
              <a:buClr>
                <a:srgbClr val="3A3838"/>
              </a:buClr>
              <a:buSzPts val="1600"/>
              <a:buFont typeface="Open Sans"/>
              <a:buChar char="○"/>
            </a:pPr>
            <a:r>
              <a:rPr i="0" lang="en" sz="1600" u="none" cap="none" strike="noStrike">
                <a:solidFill>
                  <a:srgbClr val="3A3838"/>
                </a:solidFill>
                <a:latin typeface="Open Sans"/>
                <a:ea typeface="Open Sans"/>
                <a:cs typeface="Open Sans"/>
                <a:sym typeface="Open Sans"/>
              </a:rPr>
              <a:t>Basic API Get Request &amp; Get Response</a:t>
            </a:r>
            <a:endParaRPr sz="1600">
              <a:latin typeface="Open Sans"/>
              <a:ea typeface="Open Sans"/>
              <a:cs typeface="Open Sans"/>
              <a:sym typeface="Open Sans"/>
            </a:endParaRPr>
          </a:p>
          <a:p>
            <a:pPr indent="-215900" lvl="1" marL="469900" marR="0" rtl="0" algn="l">
              <a:lnSpc>
                <a:spcPct val="100000"/>
              </a:lnSpc>
              <a:spcBef>
                <a:spcPts val="200"/>
              </a:spcBef>
              <a:spcAft>
                <a:spcPts val="0"/>
              </a:spcAft>
              <a:buClr>
                <a:srgbClr val="3A3838"/>
              </a:buClr>
              <a:buSzPts val="1600"/>
              <a:buFont typeface="Open Sans"/>
              <a:buChar char="○"/>
            </a:pPr>
            <a:r>
              <a:rPr i="0" lang="en" sz="1600" u="none" cap="none" strike="noStrike">
                <a:solidFill>
                  <a:srgbClr val="3A3838"/>
                </a:solidFill>
                <a:latin typeface="Open Sans"/>
                <a:ea typeface="Open Sans"/>
                <a:cs typeface="Open Sans"/>
                <a:sym typeface="Open Sans"/>
              </a:rPr>
              <a:t>Missing Authorization Parameter Request &amp; Response</a:t>
            </a:r>
            <a:endParaRPr sz="1600">
              <a:latin typeface="Open Sans"/>
              <a:ea typeface="Open Sans"/>
              <a:cs typeface="Open Sans"/>
              <a:sym typeface="Open Sans"/>
            </a:endParaRPr>
          </a:p>
          <a:p>
            <a:pPr indent="-215900" lvl="1" marL="469900" marR="0" rtl="0" algn="l">
              <a:lnSpc>
                <a:spcPct val="100000"/>
              </a:lnSpc>
              <a:spcBef>
                <a:spcPts val="200"/>
              </a:spcBef>
              <a:spcAft>
                <a:spcPts val="0"/>
              </a:spcAft>
              <a:buClr>
                <a:srgbClr val="3A3838"/>
              </a:buClr>
              <a:buSzPts val="1600"/>
              <a:buFont typeface="Open Sans"/>
              <a:buChar char="○"/>
            </a:pPr>
            <a:r>
              <a:rPr i="0" lang="en" sz="1600" u="none" cap="none" strike="noStrike">
                <a:solidFill>
                  <a:srgbClr val="3A3838"/>
                </a:solidFill>
                <a:latin typeface="Open Sans"/>
                <a:ea typeface="Open Sans"/>
                <a:cs typeface="Open Sans"/>
                <a:sym typeface="Open Sans"/>
              </a:rPr>
              <a:t>Incorrect Authorization Parameter Request &amp; Response</a:t>
            </a:r>
            <a:endParaRPr sz="1600">
              <a:latin typeface="Open Sans"/>
              <a:ea typeface="Open Sans"/>
              <a:cs typeface="Open Sans"/>
              <a:sym typeface="Open Sans"/>
            </a:endParaRPr>
          </a:p>
          <a:p>
            <a:pPr indent="-215900" lvl="1" marL="469900" marR="0" rtl="0" algn="l">
              <a:lnSpc>
                <a:spcPct val="100000"/>
              </a:lnSpc>
              <a:spcBef>
                <a:spcPts val="200"/>
              </a:spcBef>
              <a:spcAft>
                <a:spcPts val="0"/>
              </a:spcAft>
              <a:buClr>
                <a:srgbClr val="3A3838"/>
              </a:buClr>
              <a:buSzPts val="1600"/>
              <a:buFont typeface="Open Sans"/>
              <a:buChar char="○"/>
            </a:pPr>
            <a:r>
              <a:rPr i="0" lang="en" sz="1600" u="none" cap="none" strike="noStrike">
                <a:solidFill>
                  <a:srgbClr val="3A3838"/>
                </a:solidFill>
                <a:latin typeface="Open Sans"/>
                <a:ea typeface="Open Sans"/>
                <a:cs typeface="Open Sans"/>
                <a:sym typeface="Open Sans"/>
              </a:rPr>
              <a:t>Incorrect API Root Info Get Returns Not Found Request &amp; Response</a:t>
            </a:r>
            <a:endParaRPr sz="1600">
              <a:latin typeface="Open Sans"/>
              <a:ea typeface="Open Sans"/>
              <a:cs typeface="Open Sans"/>
              <a:sym typeface="Open Sans"/>
            </a:endParaRPr>
          </a:p>
          <a:p>
            <a:pPr indent="-215900" lvl="1" marL="469900" marR="0" rtl="0" algn="l">
              <a:lnSpc>
                <a:spcPct val="100000"/>
              </a:lnSpc>
              <a:spcBef>
                <a:spcPts val="200"/>
              </a:spcBef>
              <a:spcAft>
                <a:spcPts val="0"/>
              </a:spcAft>
              <a:buClr>
                <a:srgbClr val="3A3838"/>
              </a:buClr>
              <a:buSzPts val="1600"/>
              <a:buFont typeface="Open Sans"/>
              <a:buChar char="○"/>
            </a:pPr>
            <a:r>
              <a:rPr i="0" lang="en" sz="1600" u="none" cap="none" strike="noStrike">
                <a:solidFill>
                  <a:srgbClr val="3A3838"/>
                </a:solidFill>
                <a:latin typeface="Open Sans"/>
                <a:ea typeface="Open Sans"/>
                <a:cs typeface="Open Sans"/>
                <a:sym typeface="Open Sans"/>
              </a:rPr>
              <a:t>Incorrect Collection Info Get Request &amp; Response</a:t>
            </a:r>
            <a:endParaRPr i="0" sz="1600" u="none" cap="none" strike="noStrike">
              <a:solidFill>
                <a:srgbClr val="3A3838"/>
              </a:solidFill>
              <a:latin typeface="Open Sans"/>
              <a:ea typeface="Open Sans"/>
              <a:cs typeface="Open Sans"/>
              <a:sym typeface="Open Sans"/>
            </a:endParaRP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78" name="Shape 1778"/>
        <p:cNvGrpSpPr/>
        <p:nvPr/>
      </p:nvGrpSpPr>
      <p:grpSpPr>
        <a:xfrm>
          <a:off x="0" y="0"/>
          <a:ext cx="0" cy="0"/>
          <a:chOff x="0" y="0"/>
          <a:chExt cx="0" cy="0"/>
        </a:xfrm>
      </p:grpSpPr>
      <p:sp>
        <p:nvSpPr>
          <p:cNvPr id="1779" name="Google Shape;1779;p167"/>
          <p:cNvSpPr txBox="1"/>
          <p:nvPr>
            <p:ph type="title"/>
          </p:nvPr>
        </p:nvSpPr>
        <p:spPr>
          <a:xfrm>
            <a:off x="342990" y="54584"/>
            <a:ext cx="8390440" cy="570109"/>
          </a:xfrm>
          <a:prstGeom prst="rect">
            <a:avLst/>
          </a:prstGeom>
          <a:noFill/>
          <a:ln>
            <a:noFill/>
          </a:ln>
        </p:spPr>
        <p:txBody>
          <a:bodyPr anchorCtr="0" anchor="b" bIns="68575" lIns="68575" spcFirstLastPara="1" rIns="68575" wrap="square" tIns="68575">
            <a:noAutofit/>
          </a:bodyPr>
          <a:lstStyle/>
          <a:p>
            <a:pPr indent="0" lvl="0" marL="0" marR="0" rtl="0" algn="l">
              <a:lnSpc>
                <a:spcPct val="90000"/>
              </a:lnSpc>
              <a:spcBef>
                <a:spcPts val="0"/>
              </a:spcBef>
              <a:spcAft>
                <a:spcPts val="0"/>
              </a:spcAft>
              <a:buClr>
                <a:srgbClr val="193B5C"/>
              </a:buClr>
              <a:buSzPts val="3600"/>
              <a:buFont typeface="Lato Hairline"/>
              <a:buNone/>
            </a:pPr>
            <a:r>
              <a:rPr i="0" lang="en" sz="2400" u="none" cap="none" strike="noStrike">
                <a:solidFill>
                  <a:srgbClr val="193B5C"/>
                </a:solidFill>
                <a:latin typeface="Open Sans"/>
                <a:ea typeface="Open Sans"/>
                <a:cs typeface="Open Sans"/>
                <a:sym typeface="Open Sans"/>
              </a:rPr>
              <a:t>TAXII Collection Tests</a:t>
            </a:r>
            <a:endParaRPr sz="2400">
              <a:latin typeface="Open Sans"/>
              <a:ea typeface="Open Sans"/>
              <a:cs typeface="Open Sans"/>
              <a:sym typeface="Open Sans"/>
            </a:endParaRPr>
          </a:p>
        </p:txBody>
      </p:sp>
      <p:sp>
        <p:nvSpPr>
          <p:cNvPr id="1780" name="Google Shape;1780;p167"/>
          <p:cNvSpPr txBox="1"/>
          <p:nvPr>
            <p:ph idx="1" type="body"/>
          </p:nvPr>
        </p:nvSpPr>
        <p:spPr>
          <a:xfrm>
            <a:off x="342991" y="859664"/>
            <a:ext cx="8390439" cy="3902894"/>
          </a:xfrm>
          <a:prstGeom prst="rect">
            <a:avLst/>
          </a:prstGeom>
          <a:noFill/>
          <a:ln>
            <a:noFill/>
          </a:ln>
        </p:spPr>
        <p:txBody>
          <a:bodyPr anchorCtr="0" anchor="t" bIns="34275" lIns="68575" spcFirstLastPara="1" rIns="68575" wrap="square" tIns="34275">
            <a:noAutofit/>
          </a:bodyPr>
          <a:lstStyle/>
          <a:p>
            <a:pPr indent="-241300" lvl="0" marL="254000" marR="0" rtl="0" algn="l">
              <a:lnSpc>
                <a:spcPct val="100000"/>
              </a:lnSpc>
              <a:spcBef>
                <a:spcPts val="0"/>
              </a:spcBef>
              <a:spcAft>
                <a:spcPts val="0"/>
              </a:spcAft>
              <a:buClr>
                <a:srgbClr val="3A3838"/>
              </a:buClr>
              <a:buSzPts val="1600"/>
              <a:buFont typeface="Open Sans"/>
              <a:buChar char="●"/>
            </a:pPr>
            <a:r>
              <a:rPr i="0" lang="en" sz="1600" u="none" cap="none" strike="noStrike">
                <a:solidFill>
                  <a:srgbClr val="3A3838"/>
                </a:solidFill>
                <a:latin typeface="Open Sans"/>
                <a:ea typeface="Open Sans"/>
                <a:cs typeface="Open Sans"/>
                <a:sym typeface="Open Sans"/>
              </a:rPr>
              <a:t>3 Collection Setups</a:t>
            </a:r>
            <a:br>
              <a:rPr lang="en" sz="1600">
                <a:latin typeface="Open Sans"/>
                <a:ea typeface="Open Sans"/>
                <a:cs typeface="Open Sans"/>
                <a:sym typeface="Open Sans"/>
              </a:rPr>
            </a:br>
            <a:endParaRPr i="0" sz="1600" u="none" cap="none" strike="noStrike">
              <a:solidFill>
                <a:srgbClr val="3A3838"/>
              </a:solidFill>
              <a:latin typeface="Open Sans"/>
              <a:ea typeface="Open Sans"/>
              <a:cs typeface="Open Sans"/>
              <a:sym typeface="Open Sans"/>
            </a:endParaRPr>
          </a:p>
          <a:p>
            <a:pPr indent="-215900" lvl="1" marL="469900" marR="0" rtl="0" algn="l">
              <a:lnSpc>
                <a:spcPct val="100000"/>
              </a:lnSpc>
              <a:spcBef>
                <a:spcPts val="200"/>
              </a:spcBef>
              <a:spcAft>
                <a:spcPts val="0"/>
              </a:spcAft>
              <a:buClr>
                <a:srgbClr val="3A3838"/>
              </a:buClr>
              <a:buSzPts val="1600"/>
              <a:buFont typeface="Open Sans"/>
              <a:buChar char="○"/>
            </a:pPr>
            <a:r>
              <a:rPr i="0" lang="en" sz="1600" u="none" cap="none" strike="noStrike">
                <a:solidFill>
                  <a:srgbClr val="3A3838"/>
                </a:solidFill>
                <a:latin typeface="Open Sans"/>
                <a:ea typeface="Open Sans"/>
                <a:cs typeface="Open Sans"/>
                <a:sym typeface="Open Sans"/>
              </a:rPr>
              <a:t>Setup A: Read Only Collection; Write Only Collection</a:t>
            </a:r>
            <a:br>
              <a:rPr lang="en" sz="1600">
                <a:latin typeface="Open Sans"/>
                <a:ea typeface="Open Sans"/>
                <a:cs typeface="Open Sans"/>
                <a:sym typeface="Open Sans"/>
              </a:rPr>
            </a:br>
            <a:endParaRPr i="0" sz="1600" u="none" cap="none" strike="noStrike">
              <a:solidFill>
                <a:srgbClr val="3A3838"/>
              </a:solidFill>
              <a:latin typeface="Open Sans"/>
              <a:ea typeface="Open Sans"/>
              <a:cs typeface="Open Sans"/>
              <a:sym typeface="Open Sans"/>
            </a:endParaRPr>
          </a:p>
          <a:p>
            <a:pPr indent="-215900" lvl="1" marL="469900" marR="0" rtl="0" algn="l">
              <a:lnSpc>
                <a:spcPct val="100000"/>
              </a:lnSpc>
              <a:spcBef>
                <a:spcPts val="200"/>
              </a:spcBef>
              <a:spcAft>
                <a:spcPts val="0"/>
              </a:spcAft>
              <a:buClr>
                <a:srgbClr val="3A3838"/>
              </a:buClr>
              <a:buSzPts val="1600"/>
              <a:buFont typeface="Open Sans"/>
              <a:buChar char="○"/>
            </a:pPr>
            <a:r>
              <a:rPr i="0" lang="en" sz="1600" u="none" cap="none" strike="noStrike">
                <a:solidFill>
                  <a:srgbClr val="3A3838"/>
                </a:solidFill>
                <a:latin typeface="Open Sans"/>
                <a:ea typeface="Open Sans"/>
                <a:cs typeface="Open Sans"/>
                <a:sym typeface="Open Sans"/>
              </a:rPr>
              <a:t>Setup B: Read-Write Collection</a:t>
            </a:r>
            <a:br>
              <a:rPr lang="en" sz="1600">
                <a:latin typeface="Open Sans"/>
                <a:ea typeface="Open Sans"/>
                <a:cs typeface="Open Sans"/>
                <a:sym typeface="Open Sans"/>
              </a:rPr>
            </a:br>
            <a:endParaRPr i="0" sz="1600" u="none" cap="none" strike="noStrike">
              <a:solidFill>
                <a:srgbClr val="3A3838"/>
              </a:solidFill>
              <a:latin typeface="Open Sans"/>
              <a:ea typeface="Open Sans"/>
              <a:cs typeface="Open Sans"/>
              <a:sym typeface="Open Sans"/>
            </a:endParaRPr>
          </a:p>
          <a:p>
            <a:pPr indent="-215900" lvl="1" marL="469900" marR="0" rtl="0" algn="l">
              <a:lnSpc>
                <a:spcPct val="100000"/>
              </a:lnSpc>
              <a:spcBef>
                <a:spcPts val="200"/>
              </a:spcBef>
              <a:spcAft>
                <a:spcPts val="0"/>
              </a:spcAft>
              <a:buClr>
                <a:srgbClr val="3A3838"/>
              </a:buClr>
              <a:buSzPts val="1600"/>
              <a:buFont typeface="Open Sans"/>
              <a:buChar char="○"/>
            </a:pPr>
            <a:r>
              <a:rPr i="0" lang="en" sz="1600" u="none" cap="none" strike="noStrike">
                <a:solidFill>
                  <a:srgbClr val="3A3838"/>
                </a:solidFill>
                <a:latin typeface="Open Sans"/>
                <a:ea typeface="Open Sans"/>
                <a:cs typeface="Open Sans"/>
                <a:sym typeface="Open Sans"/>
              </a:rPr>
              <a:t>Setup C: Read-Only Collection</a:t>
            </a:r>
            <a:endParaRPr i="0" sz="1600" u="none" cap="none" strike="noStrike">
              <a:solidFill>
                <a:srgbClr val="3A3838"/>
              </a:solidFill>
              <a:latin typeface="Open Sans"/>
              <a:ea typeface="Open Sans"/>
              <a:cs typeface="Open Sans"/>
              <a:sym typeface="Open Sans"/>
            </a:endParaRPr>
          </a:p>
        </p:txBody>
      </p:sp>
      <p:sp>
        <p:nvSpPr>
          <p:cNvPr id="1781" name="Google Shape;1781;p167"/>
          <p:cNvSpPr/>
          <p:nvPr/>
        </p:nvSpPr>
        <p:spPr>
          <a:xfrm>
            <a:off x="6076982" y="815524"/>
            <a:ext cx="2188800" cy="1108500"/>
          </a:xfrm>
          <a:prstGeom prst="wedgeRoundRectCallout">
            <a:avLst>
              <a:gd fmla="val -64677" name="adj1"/>
              <a:gd fmla="val 17014" name="adj2"/>
              <a:gd fmla="val 16667" name="adj3"/>
            </a:avLst>
          </a:prstGeom>
          <a:solidFill>
            <a:schemeClr val="accent1"/>
          </a:solidFill>
          <a:ln cap="flat" cmpd="sng" w="12700">
            <a:solidFill>
              <a:srgbClr val="31538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i="0" lang="en" sz="1400" u="none" cap="none" strike="noStrike">
                <a:solidFill>
                  <a:schemeClr val="lt1"/>
                </a:solidFill>
                <a:latin typeface="Open Sans"/>
                <a:ea typeface="Open Sans"/>
                <a:cs typeface="Open Sans"/>
                <a:sym typeface="Open Sans"/>
              </a:rPr>
              <a:t>Separate collections</a:t>
            </a:r>
            <a:endParaRPr sz="1100">
              <a:latin typeface="Open Sans"/>
              <a:ea typeface="Open Sans"/>
              <a:cs typeface="Open Sans"/>
              <a:sym typeface="Open Sans"/>
            </a:endParaRPr>
          </a:p>
          <a:p>
            <a:pPr indent="0" lvl="0" marL="0" marR="0" rtl="0" algn="ctr">
              <a:spcBef>
                <a:spcPts val="0"/>
              </a:spcBef>
              <a:spcAft>
                <a:spcPts val="0"/>
              </a:spcAft>
              <a:buNone/>
            </a:pPr>
            <a:r>
              <a:rPr i="0" lang="en" sz="1400" u="none" cap="none" strike="noStrike">
                <a:solidFill>
                  <a:schemeClr val="lt1"/>
                </a:solidFill>
                <a:latin typeface="Open Sans"/>
                <a:ea typeface="Open Sans"/>
                <a:cs typeface="Open Sans"/>
                <a:sym typeface="Open Sans"/>
              </a:rPr>
              <a:t>- Unvetted data vs vetted data</a:t>
            </a:r>
            <a:endParaRPr sz="1100">
              <a:latin typeface="Open Sans"/>
              <a:ea typeface="Open Sans"/>
              <a:cs typeface="Open Sans"/>
              <a:sym typeface="Open Sans"/>
            </a:endParaRPr>
          </a:p>
        </p:txBody>
      </p:sp>
      <p:sp>
        <p:nvSpPr>
          <p:cNvPr id="1782" name="Google Shape;1782;p167"/>
          <p:cNvSpPr/>
          <p:nvPr/>
        </p:nvSpPr>
        <p:spPr>
          <a:xfrm>
            <a:off x="4295750" y="1972470"/>
            <a:ext cx="2322000" cy="943800"/>
          </a:xfrm>
          <a:prstGeom prst="wedgeRoundRectCallout">
            <a:avLst>
              <a:gd fmla="val -70180" name="adj1"/>
              <a:gd fmla="val -35438" name="adj2"/>
              <a:gd fmla="val 16667" name="adj3"/>
            </a:avLst>
          </a:prstGeom>
          <a:solidFill>
            <a:schemeClr val="accent1"/>
          </a:solidFill>
          <a:ln cap="flat" cmpd="sng" w="12700">
            <a:solidFill>
              <a:srgbClr val="31538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i="0" lang="en" sz="1400" u="none" cap="none" strike="noStrike">
                <a:solidFill>
                  <a:schemeClr val="lt1"/>
                </a:solidFill>
                <a:latin typeface="Open Sans"/>
                <a:ea typeface="Open Sans"/>
                <a:cs typeface="Open Sans"/>
                <a:sym typeface="Open Sans"/>
              </a:rPr>
              <a:t>Sharing Communities that allow publication and collaboration </a:t>
            </a:r>
            <a:endParaRPr sz="1100">
              <a:latin typeface="Open Sans"/>
              <a:ea typeface="Open Sans"/>
              <a:cs typeface="Open Sans"/>
              <a:sym typeface="Open Sans"/>
            </a:endParaRPr>
          </a:p>
        </p:txBody>
      </p:sp>
      <p:sp>
        <p:nvSpPr>
          <p:cNvPr id="1783" name="Google Shape;1783;p167"/>
          <p:cNvSpPr/>
          <p:nvPr/>
        </p:nvSpPr>
        <p:spPr>
          <a:xfrm>
            <a:off x="3000217" y="2997391"/>
            <a:ext cx="1783500" cy="1559400"/>
          </a:xfrm>
          <a:prstGeom prst="wedgeRoundRectCallout">
            <a:avLst>
              <a:gd fmla="val -116215" name="adj1"/>
              <a:gd fmla="val -65690" name="adj2"/>
              <a:gd fmla="val 16667" name="adj3"/>
            </a:avLst>
          </a:prstGeom>
          <a:solidFill>
            <a:schemeClr val="accent1"/>
          </a:solidFill>
          <a:ln cap="flat" cmpd="sng" w="12700">
            <a:solidFill>
              <a:srgbClr val="31538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i="0" lang="en" sz="1400" u="none" cap="none" strike="noStrike">
                <a:solidFill>
                  <a:schemeClr val="lt1"/>
                </a:solidFill>
                <a:latin typeface="Open Sans"/>
                <a:ea typeface="Open Sans"/>
                <a:cs typeface="Open Sans"/>
                <a:sym typeface="Open Sans"/>
              </a:rPr>
              <a:t>Intelligence publication only</a:t>
            </a:r>
            <a:endParaRPr sz="1100">
              <a:latin typeface="Open Sans"/>
              <a:ea typeface="Open Sans"/>
              <a:cs typeface="Open Sans"/>
              <a:sym typeface="Open Sans"/>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87" name="Shape 1787"/>
        <p:cNvGrpSpPr/>
        <p:nvPr/>
      </p:nvGrpSpPr>
      <p:grpSpPr>
        <a:xfrm>
          <a:off x="0" y="0"/>
          <a:ext cx="0" cy="0"/>
          <a:chOff x="0" y="0"/>
          <a:chExt cx="0" cy="0"/>
        </a:xfrm>
      </p:grpSpPr>
      <p:sp>
        <p:nvSpPr>
          <p:cNvPr id="1788" name="Google Shape;1788;p168"/>
          <p:cNvSpPr txBox="1"/>
          <p:nvPr>
            <p:ph type="title"/>
          </p:nvPr>
        </p:nvSpPr>
        <p:spPr>
          <a:xfrm>
            <a:off x="342990" y="54584"/>
            <a:ext cx="8390440" cy="570109"/>
          </a:xfrm>
          <a:prstGeom prst="rect">
            <a:avLst/>
          </a:prstGeom>
          <a:noFill/>
          <a:ln>
            <a:noFill/>
          </a:ln>
        </p:spPr>
        <p:txBody>
          <a:bodyPr anchorCtr="0" anchor="b" bIns="68575" lIns="68575" spcFirstLastPara="1" rIns="68575" wrap="square" tIns="68575">
            <a:noAutofit/>
          </a:bodyPr>
          <a:lstStyle/>
          <a:p>
            <a:pPr indent="0" lvl="0" marL="0" marR="0" rtl="0" algn="l">
              <a:lnSpc>
                <a:spcPct val="90000"/>
              </a:lnSpc>
              <a:spcBef>
                <a:spcPts val="0"/>
              </a:spcBef>
              <a:spcAft>
                <a:spcPts val="0"/>
              </a:spcAft>
              <a:buClr>
                <a:srgbClr val="193B5C"/>
              </a:buClr>
              <a:buSzPts val="3600"/>
              <a:buFont typeface="Lato Hairline"/>
              <a:buNone/>
            </a:pPr>
            <a:r>
              <a:rPr i="0" lang="en" sz="2400" u="none" cap="none" strike="noStrike">
                <a:solidFill>
                  <a:srgbClr val="193B5C"/>
                </a:solidFill>
                <a:latin typeface="Open Sans"/>
                <a:ea typeface="Open Sans"/>
                <a:cs typeface="Open Sans"/>
                <a:sym typeface="Open Sans"/>
              </a:rPr>
              <a:t>TAXII v1 &amp; TAXII v2 Interoperability</a:t>
            </a:r>
            <a:endParaRPr sz="2400">
              <a:latin typeface="Open Sans"/>
              <a:ea typeface="Open Sans"/>
              <a:cs typeface="Open Sans"/>
              <a:sym typeface="Open Sans"/>
            </a:endParaRPr>
          </a:p>
        </p:txBody>
      </p:sp>
      <p:sp>
        <p:nvSpPr>
          <p:cNvPr id="1789" name="Google Shape;1789;p168"/>
          <p:cNvSpPr txBox="1"/>
          <p:nvPr>
            <p:ph idx="1" type="body"/>
          </p:nvPr>
        </p:nvSpPr>
        <p:spPr>
          <a:xfrm>
            <a:off x="342991" y="859664"/>
            <a:ext cx="8390439" cy="3902894"/>
          </a:xfrm>
          <a:prstGeom prst="rect">
            <a:avLst/>
          </a:prstGeom>
          <a:noFill/>
          <a:ln>
            <a:noFill/>
          </a:ln>
        </p:spPr>
        <p:txBody>
          <a:bodyPr anchorCtr="0" anchor="t" bIns="34275" lIns="68575" spcFirstLastPara="1" rIns="68575" wrap="square" tIns="34275">
            <a:noAutofit/>
          </a:bodyPr>
          <a:lstStyle/>
          <a:p>
            <a:pPr indent="-241300" lvl="0" marL="254000" marR="0" rtl="0" algn="l">
              <a:lnSpc>
                <a:spcPct val="100000"/>
              </a:lnSpc>
              <a:spcBef>
                <a:spcPts val="0"/>
              </a:spcBef>
              <a:spcAft>
                <a:spcPts val="0"/>
              </a:spcAft>
              <a:buClr>
                <a:srgbClr val="3A3838"/>
              </a:buClr>
              <a:buSzPts val="1600"/>
              <a:buFont typeface="Open Sans"/>
              <a:buChar char="●"/>
            </a:pPr>
            <a:r>
              <a:rPr i="0" lang="en" sz="1600" u="none" cap="none" strike="noStrike">
                <a:solidFill>
                  <a:srgbClr val="3A3838"/>
                </a:solidFill>
                <a:latin typeface="Open Sans"/>
                <a:ea typeface="Open Sans"/>
                <a:cs typeface="Open Sans"/>
                <a:sym typeface="Open Sans"/>
              </a:rPr>
              <a:t>There is NO interoperability between STIX/TAXII version 1 &amp; STIX/TAXII version 2</a:t>
            </a:r>
            <a:endParaRPr sz="1600">
              <a:latin typeface="Open Sans"/>
              <a:ea typeface="Open Sans"/>
              <a:cs typeface="Open Sans"/>
              <a:sym typeface="Open Sans"/>
            </a:endParaRPr>
          </a:p>
          <a:p>
            <a:pPr indent="-215900" lvl="1" marL="469900" marR="0" rtl="0" algn="l">
              <a:lnSpc>
                <a:spcPct val="100000"/>
              </a:lnSpc>
              <a:spcBef>
                <a:spcPts val="200"/>
              </a:spcBef>
              <a:spcAft>
                <a:spcPts val="0"/>
              </a:spcAft>
              <a:buClr>
                <a:srgbClr val="3A3838"/>
              </a:buClr>
              <a:buSzPts val="1600"/>
              <a:buFont typeface="Open Sans"/>
              <a:buChar char="○"/>
            </a:pPr>
            <a:r>
              <a:rPr i="0" lang="en" sz="1600" u="none" cap="none" strike="noStrike">
                <a:solidFill>
                  <a:srgbClr val="3A3838"/>
                </a:solidFill>
                <a:latin typeface="Open Sans"/>
                <a:ea typeface="Open Sans"/>
                <a:cs typeface="Open Sans"/>
                <a:sym typeface="Open Sans"/>
              </a:rPr>
              <a:t>STIX/TAXII v1 is completely unrelated to STIX/TAXII v2</a:t>
            </a:r>
            <a:br>
              <a:rPr lang="en" sz="1600">
                <a:latin typeface="Open Sans"/>
                <a:ea typeface="Open Sans"/>
                <a:cs typeface="Open Sans"/>
                <a:sym typeface="Open Sans"/>
              </a:rPr>
            </a:br>
            <a:endParaRPr i="0" sz="1600" u="none" cap="none" strike="noStrike">
              <a:solidFill>
                <a:srgbClr val="3A3838"/>
              </a:solidFill>
              <a:latin typeface="Open Sans"/>
              <a:ea typeface="Open Sans"/>
              <a:cs typeface="Open Sans"/>
              <a:sym typeface="Open Sans"/>
            </a:endParaRPr>
          </a:p>
          <a:p>
            <a:pPr indent="-241300" lvl="0" marL="254000" marR="0" rtl="0" algn="l">
              <a:lnSpc>
                <a:spcPct val="100000"/>
              </a:lnSpc>
              <a:spcBef>
                <a:spcPts val="200"/>
              </a:spcBef>
              <a:spcAft>
                <a:spcPts val="0"/>
              </a:spcAft>
              <a:buClr>
                <a:srgbClr val="3A3838"/>
              </a:buClr>
              <a:buSzPts val="1600"/>
              <a:buFont typeface="Open Sans"/>
              <a:buChar char="●"/>
            </a:pPr>
            <a:r>
              <a:rPr i="0" lang="en" sz="1600" u="none" cap="none" strike="noStrike">
                <a:solidFill>
                  <a:srgbClr val="3A3838"/>
                </a:solidFill>
                <a:latin typeface="Open Sans"/>
                <a:ea typeface="Open Sans"/>
                <a:cs typeface="Open Sans"/>
                <a:sym typeface="Open Sans"/>
              </a:rPr>
              <a:t>A vendor can support TAXII v1 and TAXII v2 on the same product instance</a:t>
            </a:r>
            <a:br>
              <a:rPr lang="en" sz="1600">
                <a:latin typeface="Open Sans"/>
                <a:ea typeface="Open Sans"/>
                <a:cs typeface="Open Sans"/>
                <a:sym typeface="Open Sans"/>
              </a:rPr>
            </a:br>
            <a:endParaRPr i="0" sz="1600" u="none" cap="none" strike="noStrike">
              <a:solidFill>
                <a:srgbClr val="3A3838"/>
              </a:solidFill>
              <a:latin typeface="Open Sans"/>
              <a:ea typeface="Open Sans"/>
              <a:cs typeface="Open Sans"/>
              <a:sym typeface="Open Sans"/>
            </a:endParaRPr>
          </a:p>
          <a:p>
            <a:pPr indent="-241300" lvl="0" marL="254000" marR="0" rtl="0" algn="l">
              <a:lnSpc>
                <a:spcPct val="100000"/>
              </a:lnSpc>
              <a:spcBef>
                <a:spcPts val="200"/>
              </a:spcBef>
              <a:spcAft>
                <a:spcPts val="0"/>
              </a:spcAft>
              <a:buClr>
                <a:srgbClr val="3A3838"/>
              </a:buClr>
              <a:buSzPts val="1600"/>
              <a:buFont typeface="Open Sans"/>
              <a:buChar char="●"/>
            </a:pPr>
            <a:r>
              <a:rPr i="0" lang="en" sz="1600" u="none" cap="none" strike="noStrike">
                <a:solidFill>
                  <a:srgbClr val="3A3838"/>
                </a:solidFill>
                <a:latin typeface="Open Sans"/>
                <a:ea typeface="Open Sans"/>
                <a:cs typeface="Open Sans"/>
                <a:sym typeface="Open Sans"/>
              </a:rPr>
              <a:t>Be careful of clients and how they connect to TAXII v1 vs v2 endpoints</a:t>
            </a:r>
            <a:endParaRPr sz="1600">
              <a:latin typeface="Open Sans"/>
              <a:ea typeface="Open Sans"/>
              <a:cs typeface="Open Sans"/>
              <a:sym typeface="Open Sans"/>
            </a:endParaRPr>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93" name="Shape 1793"/>
        <p:cNvGrpSpPr/>
        <p:nvPr/>
      </p:nvGrpSpPr>
      <p:grpSpPr>
        <a:xfrm>
          <a:off x="0" y="0"/>
          <a:ext cx="0" cy="0"/>
          <a:chOff x="0" y="0"/>
          <a:chExt cx="0" cy="0"/>
        </a:xfrm>
      </p:grpSpPr>
      <p:pic>
        <p:nvPicPr>
          <p:cNvPr id="1794" name="Google Shape;1794;p169"/>
          <p:cNvPicPr preferRelativeResize="0"/>
          <p:nvPr/>
        </p:nvPicPr>
        <p:blipFill rotWithShape="1">
          <a:blip r:embed="rId3">
            <a:alphaModFix/>
          </a:blip>
          <a:srcRect b="0" l="0" r="0" t="0"/>
          <a:stretch/>
        </p:blipFill>
        <p:spPr>
          <a:xfrm>
            <a:off x="4623134" y="1428194"/>
            <a:ext cx="4457700" cy="2990850"/>
          </a:xfrm>
          <a:prstGeom prst="rect">
            <a:avLst/>
          </a:prstGeom>
          <a:noFill/>
          <a:ln>
            <a:noFill/>
          </a:ln>
        </p:spPr>
      </p:pic>
      <p:sp>
        <p:nvSpPr>
          <p:cNvPr id="1795" name="Google Shape;1795;p169"/>
          <p:cNvSpPr txBox="1"/>
          <p:nvPr>
            <p:ph type="title"/>
          </p:nvPr>
        </p:nvSpPr>
        <p:spPr>
          <a:xfrm>
            <a:off x="342990" y="54584"/>
            <a:ext cx="8390440" cy="570109"/>
          </a:xfrm>
          <a:prstGeom prst="rect">
            <a:avLst/>
          </a:prstGeom>
          <a:noFill/>
          <a:ln>
            <a:noFill/>
          </a:ln>
        </p:spPr>
        <p:txBody>
          <a:bodyPr anchorCtr="0" anchor="b" bIns="68575" lIns="68575" spcFirstLastPara="1" rIns="68575" wrap="square" tIns="68575">
            <a:noAutofit/>
          </a:bodyPr>
          <a:lstStyle/>
          <a:p>
            <a:pPr indent="0" lvl="0" marL="0" marR="0" rtl="0" algn="l">
              <a:lnSpc>
                <a:spcPct val="90000"/>
              </a:lnSpc>
              <a:spcBef>
                <a:spcPts val="0"/>
              </a:spcBef>
              <a:spcAft>
                <a:spcPts val="0"/>
              </a:spcAft>
              <a:buClr>
                <a:srgbClr val="193B5C"/>
              </a:buClr>
              <a:buSzPts val="3600"/>
              <a:buFont typeface="Lato Hairline"/>
              <a:buNone/>
            </a:pPr>
            <a:r>
              <a:rPr i="0" lang="en" sz="2400" u="none" cap="none" strike="noStrike">
                <a:solidFill>
                  <a:srgbClr val="193B5C"/>
                </a:solidFill>
                <a:latin typeface="Open Sans"/>
                <a:ea typeface="Open Sans"/>
                <a:cs typeface="Open Sans"/>
                <a:sym typeface="Open Sans"/>
              </a:rPr>
              <a:t>Indicator Sharing Use Case</a:t>
            </a:r>
            <a:endParaRPr sz="2400">
              <a:latin typeface="Open Sans"/>
              <a:ea typeface="Open Sans"/>
              <a:cs typeface="Open Sans"/>
              <a:sym typeface="Open Sans"/>
            </a:endParaRPr>
          </a:p>
        </p:txBody>
      </p:sp>
      <p:sp>
        <p:nvSpPr>
          <p:cNvPr id="1796" name="Google Shape;1796;p169"/>
          <p:cNvSpPr txBox="1"/>
          <p:nvPr>
            <p:ph idx="1" type="body"/>
          </p:nvPr>
        </p:nvSpPr>
        <p:spPr>
          <a:xfrm>
            <a:off x="342991" y="859664"/>
            <a:ext cx="4502728" cy="3902894"/>
          </a:xfrm>
          <a:prstGeom prst="rect">
            <a:avLst/>
          </a:prstGeom>
          <a:noFill/>
          <a:ln>
            <a:noFill/>
          </a:ln>
        </p:spPr>
        <p:txBody>
          <a:bodyPr anchorCtr="0" anchor="t" bIns="34275" lIns="68575" spcFirstLastPara="1" rIns="68575" wrap="square" tIns="34275">
            <a:noAutofit/>
          </a:bodyPr>
          <a:lstStyle/>
          <a:p>
            <a:pPr indent="-215900" lvl="0" marL="254000" marR="0" rtl="0" algn="l">
              <a:lnSpc>
                <a:spcPct val="100000"/>
              </a:lnSpc>
              <a:spcBef>
                <a:spcPts val="0"/>
              </a:spcBef>
              <a:spcAft>
                <a:spcPts val="0"/>
              </a:spcAft>
              <a:buClr>
                <a:srgbClr val="3A3838"/>
              </a:buClr>
              <a:buSzPts val="1600"/>
              <a:buFont typeface="Open Sans"/>
              <a:buChar char="●"/>
            </a:pPr>
            <a:r>
              <a:rPr i="0" lang="en" sz="1600" u="none" cap="none" strike="noStrike">
                <a:solidFill>
                  <a:srgbClr val="3A3838"/>
                </a:solidFill>
                <a:latin typeface="Open Sans"/>
                <a:ea typeface="Open Sans"/>
                <a:cs typeface="Open Sans"/>
                <a:sym typeface="Open Sans"/>
              </a:rPr>
              <a:t>Very common use case</a:t>
            </a:r>
            <a:br>
              <a:rPr lang="en" sz="1600">
                <a:latin typeface="Open Sans"/>
                <a:ea typeface="Open Sans"/>
                <a:cs typeface="Open Sans"/>
                <a:sym typeface="Open Sans"/>
              </a:rPr>
            </a:br>
            <a:endParaRPr i="0" sz="1600" u="none" cap="none" strike="noStrike">
              <a:solidFill>
                <a:srgbClr val="3A3838"/>
              </a:solidFill>
              <a:latin typeface="Open Sans"/>
              <a:ea typeface="Open Sans"/>
              <a:cs typeface="Open Sans"/>
              <a:sym typeface="Open Sans"/>
            </a:endParaRPr>
          </a:p>
          <a:p>
            <a:pPr indent="-215900" lvl="0" marL="254000" marR="0" rtl="0" algn="l">
              <a:lnSpc>
                <a:spcPct val="100000"/>
              </a:lnSpc>
              <a:spcBef>
                <a:spcPts val="200"/>
              </a:spcBef>
              <a:spcAft>
                <a:spcPts val="0"/>
              </a:spcAft>
              <a:buClr>
                <a:srgbClr val="3A3838"/>
              </a:buClr>
              <a:buSzPts val="1600"/>
              <a:buFont typeface="Open Sans"/>
              <a:buChar char="●"/>
            </a:pPr>
            <a:r>
              <a:rPr i="0" lang="en" sz="1600" u="none" cap="none" strike="noStrike">
                <a:solidFill>
                  <a:srgbClr val="3A3838"/>
                </a:solidFill>
                <a:latin typeface="Open Sans"/>
                <a:ea typeface="Open Sans"/>
                <a:cs typeface="Open Sans"/>
                <a:sym typeface="Open Sans"/>
              </a:rPr>
              <a:t>Producers define what threats to look for</a:t>
            </a:r>
            <a:endParaRPr sz="1600">
              <a:latin typeface="Open Sans"/>
              <a:ea typeface="Open Sans"/>
              <a:cs typeface="Open Sans"/>
              <a:sym typeface="Open Sans"/>
            </a:endParaRPr>
          </a:p>
          <a:p>
            <a:pPr indent="-203200" lvl="1" marL="469900" marR="0" rtl="0" algn="l">
              <a:lnSpc>
                <a:spcPct val="100000"/>
              </a:lnSpc>
              <a:spcBef>
                <a:spcPts val="200"/>
              </a:spcBef>
              <a:spcAft>
                <a:spcPts val="0"/>
              </a:spcAft>
              <a:buClr>
                <a:srgbClr val="3A3838"/>
              </a:buClr>
              <a:buSzPts val="1600"/>
              <a:buFont typeface="Open Sans"/>
              <a:buChar char="○"/>
            </a:pPr>
            <a:r>
              <a:rPr i="0" lang="en" sz="1600" u="none" cap="none" strike="noStrike">
                <a:solidFill>
                  <a:srgbClr val="3A3838"/>
                </a:solidFill>
                <a:latin typeface="Open Sans"/>
                <a:ea typeface="Open Sans"/>
                <a:cs typeface="Open Sans"/>
                <a:sym typeface="Open Sans"/>
              </a:rPr>
              <a:t>Technical indicators can be IPs</a:t>
            </a:r>
            <a:r>
              <a:rPr lang="en" sz="1600">
                <a:latin typeface="Open Sans"/>
                <a:ea typeface="Open Sans"/>
                <a:cs typeface="Open Sans"/>
                <a:sym typeface="Open Sans"/>
              </a:rPr>
              <a:t>,</a:t>
            </a:r>
            <a:r>
              <a:rPr i="0" lang="en" sz="1600" u="none" cap="none" strike="noStrike">
                <a:solidFill>
                  <a:srgbClr val="3A3838"/>
                </a:solidFill>
                <a:latin typeface="Open Sans"/>
                <a:ea typeface="Open Sans"/>
                <a:cs typeface="Open Sans"/>
                <a:sym typeface="Open Sans"/>
              </a:rPr>
              <a:t> URLs</a:t>
            </a:r>
            <a:r>
              <a:rPr lang="en" sz="1600">
                <a:latin typeface="Open Sans"/>
                <a:ea typeface="Open Sans"/>
                <a:cs typeface="Open Sans"/>
                <a:sym typeface="Open Sans"/>
              </a:rPr>
              <a:t>,</a:t>
            </a:r>
            <a:r>
              <a:rPr i="0" lang="en" sz="1600" u="none" cap="none" strike="noStrike">
                <a:solidFill>
                  <a:srgbClr val="3A3838"/>
                </a:solidFill>
                <a:latin typeface="Open Sans"/>
                <a:ea typeface="Open Sans"/>
                <a:cs typeface="Open Sans"/>
                <a:sym typeface="Open Sans"/>
              </a:rPr>
              <a:t> Domains</a:t>
            </a:r>
            <a:r>
              <a:rPr lang="en" sz="1600">
                <a:latin typeface="Open Sans"/>
                <a:ea typeface="Open Sans"/>
                <a:cs typeface="Open Sans"/>
                <a:sym typeface="Open Sans"/>
              </a:rPr>
              <a:t>,</a:t>
            </a:r>
            <a:r>
              <a:rPr i="0" lang="en" sz="1600" u="none" cap="none" strike="noStrike">
                <a:solidFill>
                  <a:srgbClr val="3A3838"/>
                </a:solidFill>
                <a:latin typeface="Open Sans"/>
                <a:ea typeface="Open Sans"/>
                <a:cs typeface="Open Sans"/>
                <a:sym typeface="Open Sans"/>
              </a:rPr>
              <a:t> Hashes,</a:t>
            </a:r>
            <a:r>
              <a:rPr lang="en" sz="1600">
                <a:latin typeface="Open Sans"/>
                <a:ea typeface="Open Sans"/>
                <a:cs typeface="Open Sans"/>
                <a:sym typeface="Open Sans"/>
              </a:rPr>
              <a:t> </a:t>
            </a:r>
            <a:r>
              <a:rPr i="0" lang="en" sz="1600" u="none" cap="none" strike="noStrike">
                <a:solidFill>
                  <a:srgbClr val="3A3838"/>
                </a:solidFill>
                <a:latin typeface="Open Sans"/>
                <a:ea typeface="Open Sans"/>
                <a:cs typeface="Open Sans"/>
                <a:sym typeface="Open Sans"/>
              </a:rPr>
              <a:t>etc</a:t>
            </a:r>
            <a:br>
              <a:rPr lang="en" sz="1600">
                <a:latin typeface="Open Sans"/>
                <a:ea typeface="Open Sans"/>
                <a:cs typeface="Open Sans"/>
                <a:sym typeface="Open Sans"/>
              </a:rPr>
            </a:br>
            <a:endParaRPr sz="1600">
              <a:latin typeface="Open Sans"/>
              <a:ea typeface="Open Sans"/>
              <a:cs typeface="Open Sans"/>
              <a:sym typeface="Open Sans"/>
            </a:endParaRPr>
          </a:p>
          <a:p>
            <a:pPr indent="-215900" lvl="0" marL="254000" marR="0" rtl="0" algn="l">
              <a:lnSpc>
                <a:spcPct val="100000"/>
              </a:lnSpc>
              <a:spcBef>
                <a:spcPts val="200"/>
              </a:spcBef>
              <a:spcAft>
                <a:spcPts val="0"/>
              </a:spcAft>
              <a:buClr>
                <a:srgbClr val="3A3838"/>
              </a:buClr>
              <a:buSzPts val="1600"/>
              <a:buFont typeface="Open Sans"/>
              <a:buChar char="●"/>
            </a:pPr>
            <a:r>
              <a:rPr i="0" lang="en" sz="1600" u="none" cap="none" strike="noStrike">
                <a:solidFill>
                  <a:srgbClr val="3A3838"/>
                </a:solidFill>
                <a:latin typeface="Open Sans"/>
                <a:ea typeface="Open Sans"/>
                <a:cs typeface="Open Sans"/>
                <a:sym typeface="Open Sans"/>
              </a:rPr>
              <a:t>Consumers act on those indications</a:t>
            </a:r>
            <a:br>
              <a:rPr lang="en" sz="1600">
                <a:latin typeface="Open Sans"/>
                <a:ea typeface="Open Sans"/>
                <a:cs typeface="Open Sans"/>
                <a:sym typeface="Open Sans"/>
              </a:rPr>
            </a:br>
            <a:endParaRPr i="0" sz="1600" u="none" cap="none" strike="noStrike">
              <a:solidFill>
                <a:srgbClr val="3A3838"/>
              </a:solidFill>
              <a:latin typeface="Open Sans"/>
              <a:ea typeface="Open Sans"/>
              <a:cs typeface="Open Sans"/>
              <a:sym typeface="Open Sans"/>
            </a:endParaRPr>
          </a:p>
          <a:p>
            <a:pPr indent="-215900" lvl="0" marL="254000" marR="0" rtl="0" algn="l">
              <a:lnSpc>
                <a:spcPct val="100000"/>
              </a:lnSpc>
              <a:spcBef>
                <a:spcPts val="200"/>
              </a:spcBef>
              <a:spcAft>
                <a:spcPts val="0"/>
              </a:spcAft>
              <a:buClr>
                <a:srgbClr val="3A3838"/>
              </a:buClr>
              <a:buSzPts val="1600"/>
              <a:buFont typeface="Open Sans"/>
              <a:buChar char="●"/>
            </a:pPr>
            <a:r>
              <a:rPr i="0" lang="en" sz="1600" u="none" cap="none" strike="noStrike">
                <a:solidFill>
                  <a:srgbClr val="3A3838"/>
                </a:solidFill>
                <a:latin typeface="Open Sans"/>
                <a:ea typeface="Open Sans"/>
                <a:cs typeface="Open Sans"/>
                <a:sym typeface="Open Sans"/>
              </a:rPr>
              <a:t>IMPORTANT Tests support for new STIX2 pattern grammar basic support</a:t>
            </a:r>
            <a:endParaRPr sz="1600">
              <a:latin typeface="Open Sans"/>
              <a:ea typeface="Open Sans"/>
              <a:cs typeface="Open Sans"/>
              <a:sym typeface="Open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5" name="Shape 765"/>
        <p:cNvGrpSpPr/>
        <p:nvPr/>
      </p:nvGrpSpPr>
      <p:grpSpPr>
        <a:xfrm>
          <a:off x="0" y="0"/>
          <a:ext cx="0" cy="0"/>
          <a:chOff x="0" y="0"/>
          <a:chExt cx="0" cy="0"/>
        </a:xfrm>
      </p:grpSpPr>
      <p:sp>
        <p:nvSpPr>
          <p:cNvPr id="766" name="Google Shape;766;p71"/>
          <p:cNvSpPr txBox="1"/>
          <p:nvPr>
            <p:ph type="title"/>
          </p:nvPr>
        </p:nvSpPr>
        <p:spPr>
          <a:xfrm>
            <a:off x="342990" y="54584"/>
            <a:ext cx="8390440" cy="570109"/>
          </a:xfrm>
          <a:prstGeom prst="rect">
            <a:avLst/>
          </a:prstGeom>
          <a:noFill/>
          <a:ln>
            <a:noFill/>
          </a:ln>
        </p:spPr>
        <p:txBody>
          <a:bodyPr anchorCtr="0" anchor="ctr" bIns="34275" lIns="68575" spcFirstLastPara="1" rIns="68575" wrap="square" tIns="34275">
            <a:noAutofit/>
          </a:bodyPr>
          <a:lstStyle/>
          <a:p>
            <a:pPr indent="0" lvl="0" marL="0" marR="0" rtl="0" algn="l">
              <a:lnSpc>
                <a:spcPct val="90000"/>
              </a:lnSpc>
              <a:spcBef>
                <a:spcPts val="0"/>
              </a:spcBef>
              <a:spcAft>
                <a:spcPts val="0"/>
              </a:spcAft>
              <a:buClr>
                <a:schemeClr val="dk1"/>
              </a:buClr>
              <a:buSzPts val="3300"/>
              <a:buFont typeface="Calibri"/>
              <a:buNone/>
            </a:pPr>
            <a:r>
              <a:rPr i="0" lang="en" sz="2400" u="none" cap="none" strike="noStrike">
                <a:solidFill>
                  <a:srgbClr val="1B3C5B"/>
                </a:solidFill>
                <a:latin typeface="Open Sans"/>
                <a:ea typeface="Open Sans"/>
                <a:cs typeface="Open Sans"/>
                <a:sym typeface="Open Sans"/>
              </a:rPr>
              <a:t>TAXII 2 vs TAXII1 Highlights</a:t>
            </a:r>
            <a:endParaRPr i="0" sz="2400" u="none" cap="none" strike="noStrike">
              <a:solidFill>
                <a:srgbClr val="1B3C5B"/>
              </a:solidFill>
              <a:latin typeface="Open Sans"/>
              <a:ea typeface="Open Sans"/>
              <a:cs typeface="Open Sans"/>
              <a:sym typeface="Open Sans"/>
            </a:endParaRPr>
          </a:p>
        </p:txBody>
      </p:sp>
      <p:sp>
        <p:nvSpPr>
          <p:cNvPr id="767" name="Google Shape;767;p71"/>
          <p:cNvSpPr txBox="1"/>
          <p:nvPr>
            <p:ph idx="1" type="body"/>
          </p:nvPr>
        </p:nvSpPr>
        <p:spPr>
          <a:xfrm>
            <a:off x="342991" y="859664"/>
            <a:ext cx="8390439" cy="3902894"/>
          </a:xfrm>
          <a:prstGeom prst="rect">
            <a:avLst/>
          </a:prstGeom>
          <a:noFill/>
          <a:ln>
            <a:noFill/>
          </a:ln>
        </p:spPr>
        <p:txBody>
          <a:bodyPr anchorCtr="0" anchor="t" bIns="34275" lIns="68575" spcFirstLastPara="1" rIns="68575" wrap="square" tIns="34275">
            <a:noAutofit/>
          </a:bodyPr>
          <a:lstStyle/>
          <a:p>
            <a:pPr indent="-190500" lvl="0" marL="177800" marR="0" rtl="0" algn="l">
              <a:lnSpc>
                <a:spcPct val="70000"/>
              </a:lnSpc>
              <a:spcBef>
                <a:spcPts val="1200"/>
              </a:spcBef>
              <a:spcAft>
                <a:spcPts val="0"/>
              </a:spcAft>
              <a:buClr>
                <a:schemeClr val="dk1"/>
              </a:buClr>
              <a:buSzPts val="2000"/>
              <a:buFont typeface="Arial"/>
              <a:buChar char="•"/>
            </a:pPr>
            <a:r>
              <a:rPr b="1" i="0" lang="en" sz="2000" u="none" cap="none" strike="noStrike">
                <a:solidFill>
                  <a:schemeClr val="dk1"/>
                </a:solidFill>
                <a:latin typeface="Open Sans"/>
                <a:ea typeface="Open Sans"/>
                <a:cs typeface="Open Sans"/>
                <a:sym typeface="Open Sans"/>
              </a:rPr>
              <a:t>JSON, not XML</a:t>
            </a:r>
            <a:r>
              <a:rPr i="0" lang="en" sz="2000" u="none" cap="none" strike="noStrike">
                <a:solidFill>
                  <a:schemeClr val="dk1"/>
                </a:solidFill>
                <a:latin typeface="Open Sans"/>
                <a:ea typeface="Open Sans"/>
                <a:cs typeface="Open Sans"/>
                <a:sym typeface="Open Sans"/>
              </a:rPr>
              <a:t>: Preferred by developers, easier to understand</a:t>
            </a:r>
            <a:endParaRPr i="0" sz="2000" u="none" cap="none" strike="noStrike">
              <a:solidFill>
                <a:schemeClr val="dk1"/>
              </a:solidFill>
              <a:latin typeface="Open Sans"/>
              <a:ea typeface="Open Sans"/>
              <a:cs typeface="Open Sans"/>
              <a:sym typeface="Open Sans"/>
            </a:endParaRPr>
          </a:p>
          <a:p>
            <a:pPr indent="-190500" lvl="0" marL="177800" marR="0" rtl="0" algn="l">
              <a:lnSpc>
                <a:spcPct val="100000"/>
              </a:lnSpc>
              <a:spcBef>
                <a:spcPts val="1200"/>
              </a:spcBef>
              <a:spcAft>
                <a:spcPts val="0"/>
              </a:spcAft>
              <a:buClr>
                <a:schemeClr val="dk1"/>
              </a:buClr>
              <a:buSzPts val="2000"/>
              <a:buFont typeface="Arial"/>
              <a:buChar char="•"/>
            </a:pPr>
            <a:r>
              <a:rPr b="1" i="0" lang="en" sz="2000" u="none" cap="none" strike="noStrike">
                <a:solidFill>
                  <a:schemeClr val="dk1"/>
                </a:solidFill>
                <a:latin typeface="Open Sans"/>
                <a:ea typeface="Open Sans"/>
                <a:cs typeface="Open Sans"/>
                <a:sym typeface="Open Sans"/>
              </a:rPr>
              <a:t>Built on top of HTTPS: </a:t>
            </a:r>
            <a:r>
              <a:rPr i="0" lang="en" sz="2000" u="none" cap="none" strike="noStrike">
                <a:solidFill>
                  <a:schemeClr val="dk1"/>
                </a:solidFill>
                <a:latin typeface="Open Sans"/>
                <a:ea typeface="Open Sans"/>
                <a:cs typeface="Open Sans"/>
                <a:sym typeface="Open Sans"/>
              </a:rPr>
              <a:t>Simplifies protocol by taking advantage of native HTTP capabilities (TAXII1 did not)</a:t>
            </a:r>
            <a:endParaRPr i="0" sz="2000" u="none" cap="none" strike="noStrike">
              <a:solidFill>
                <a:srgbClr val="3A3838"/>
              </a:solidFill>
              <a:latin typeface="Open Sans"/>
              <a:ea typeface="Open Sans"/>
              <a:cs typeface="Open Sans"/>
              <a:sym typeface="Open Sans"/>
            </a:endParaRPr>
          </a:p>
          <a:p>
            <a:pPr indent="-190500" lvl="0" marL="177800" marR="0" rtl="0" algn="l">
              <a:lnSpc>
                <a:spcPct val="70000"/>
              </a:lnSpc>
              <a:spcBef>
                <a:spcPts val="1200"/>
              </a:spcBef>
              <a:spcAft>
                <a:spcPts val="0"/>
              </a:spcAft>
              <a:buClr>
                <a:schemeClr val="dk1"/>
              </a:buClr>
              <a:buSzPts val="2000"/>
              <a:buFont typeface="Arial"/>
              <a:buChar char="•"/>
            </a:pPr>
            <a:r>
              <a:rPr b="1" i="0" lang="en" sz="2000" u="none" cap="none" strike="noStrike">
                <a:solidFill>
                  <a:srgbClr val="3A3838"/>
                </a:solidFill>
                <a:latin typeface="Open Sans"/>
                <a:ea typeface="Open Sans"/>
                <a:cs typeface="Open Sans"/>
                <a:sym typeface="Open Sans"/>
              </a:rPr>
              <a:t>RESTful API: </a:t>
            </a:r>
            <a:r>
              <a:rPr lang="en" sz="2000">
                <a:solidFill>
                  <a:schemeClr val="dk1"/>
                </a:solidFill>
                <a:latin typeface="Open Sans"/>
                <a:ea typeface="Open Sans"/>
                <a:cs typeface="Open Sans"/>
                <a:sym typeface="Open Sans"/>
              </a:rPr>
              <a:t>Simplifies development of TAXII2 applications</a:t>
            </a:r>
            <a:endParaRPr i="0" sz="2000" u="none" cap="none" strike="noStrike">
              <a:solidFill>
                <a:srgbClr val="3A3838"/>
              </a:solidFill>
              <a:latin typeface="Open Sans"/>
              <a:ea typeface="Open Sans"/>
              <a:cs typeface="Open Sans"/>
              <a:sym typeface="Open Sans"/>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00" name="Shape 1800"/>
        <p:cNvGrpSpPr/>
        <p:nvPr/>
      </p:nvGrpSpPr>
      <p:grpSpPr>
        <a:xfrm>
          <a:off x="0" y="0"/>
          <a:ext cx="0" cy="0"/>
          <a:chOff x="0" y="0"/>
          <a:chExt cx="0" cy="0"/>
        </a:xfrm>
      </p:grpSpPr>
      <p:sp>
        <p:nvSpPr>
          <p:cNvPr id="1801" name="Google Shape;1801;p170"/>
          <p:cNvSpPr txBox="1"/>
          <p:nvPr>
            <p:ph type="title"/>
          </p:nvPr>
        </p:nvSpPr>
        <p:spPr>
          <a:xfrm>
            <a:off x="342990" y="54584"/>
            <a:ext cx="8390440" cy="570109"/>
          </a:xfrm>
          <a:prstGeom prst="rect">
            <a:avLst/>
          </a:prstGeom>
          <a:noFill/>
          <a:ln>
            <a:noFill/>
          </a:ln>
        </p:spPr>
        <p:txBody>
          <a:bodyPr anchorCtr="0" anchor="b" bIns="68575" lIns="68575" spcFirstLastPara="1" rIns="68575" wrap="square" tIns="68575">
            <a:noAutofit/>
          </a:bodyPr>
          <a:lstStyle/>
          <a:p>
            <a:pPr indent="0" lvl="0" marL="0" marR="0" rtl="0" algn="l">
              <a:lnSpc>
                <a:spcPct val="90000"/>
              </a:lnSpc>
              <a:spcBef>
                <a:spcPts val="0"/>
              </a:spcBef>
              <a:spcAft>
                <a:spcPts val="0"/>
              </a:spcAft>
              <a:buClr>
                <a:srgbClr val="193B5C"/>
              </a:buClr>
              <a:buSzPts val="3600"/>
              <a:buFont typeface="Lato Hairline"/>
              <a:buNone/>
            </a:pPr>
            <a:r>
              <a:rPr i="0" lang="en" sz="2400" u="none" cap="none" strike="noStrike">
                <a:solidFill>
                  <a:srgbClr val="193B5C"/>
                </a:solidFill>
                <a:latin typeface="Open Sans"/>
                <a:ea typeface="Open Sans"/>
                <a:cs typeface="Open Sans"/>
                <a:sym typeface="Open Sans"/>
              </a:rPr>
              <a:t>Indicator Sharing – Verification</a:t>
            </a:r>
            <a:endParaRPr sz="2400">
              <a:latin typeface="Open Sans"/>
              <a:ea typeface="Open Sans"/>
              <a:cs typeface="Open Sans"/>
              <a:sym typeface="Open Sans"/>
            </a:endParaRPr>
          </a:p>
        </p:txBody>
      </p:sp>
      <p:sp>
        <p:nvSpPr>
          <p:cNvPr id="1802" name="Google Shape;1802;p170"/>
          <p:cNvSpPr txBox="1"/>
          <p:nvPr>
            <p:ph idx="1" type="body"/>
          </p:nvPr>
        </p:nvSpPr>
        <p:spPr>
          <a:xfrm>
            <a:off x="342991" y="859664"/>
            <a:ext cx="8390439" cy="3902894"/>
          </a:xfrm>
          <a:prstGeom prst="rect">
            <a:avLst/>
          </a:prstGeom>
          <a:noFill/>
          <a:ln>
            <a:noFill/>
          </a:ln>
        </p:spPr>
        <p:txBody>
          <a:bodyPr anchorCtr="0" anchor="t" bIns="34275" lIns="68575" spcFirstLastPara="1" rIns="68575" wrap="square" tIns="34275">
            <a:noAutofit/>
          </a:bodyPr>
          <a:lstStyle/>
          <a:p>
            <a:pPr indent="-241300" lvl="0" marL="254000" marR="0" rtl="0" algn="l">
              <a:lnSpc>
                <a:spcPct val="100000"/>
              </a:lnSpc>
              <a:spcBef>
                <a:spcPts val="0"/>
              </a:spcBef>
              <a:spcAft>
                <a:spcPts val="0"/>
              </a:spcAft>
              <a:buClr>
                <a:srgbClr val="3A3838"/>
              </a:buClr>
              <a:buSzPts val="1200"/>
              <a:buFont typeface="Open Sans"/>
              <a:buChar char="●"/>
            </a:pPr>
            <a:r>
              <a:rPr i="0" lang="en" sz="1200" u="none" cap="none" strike="noStrike">
                <a:solidFill>
                  <a:srgbClr val="3A3838"/>
                </a:solidFill>
                <a:latin typeface="Open Sans"/>
                <a:ea typeface="Open Sans"/>
                <a:cs typeface="Open Sans"/>
                <a:sym typeface="Open Sans"/>
              </a:rPr>
              <a:t>Goal: </a:t>
            </a:r>
            <a:endParaRPr sz="1200">
              <a:latin typeface="Open Sans"/>
              <a:ea typeface="Open Sans"/>
              <a:cs typeface="Open Sans"/>
              <a:sym typeface="Open Sans"/>
            </a:endParaRPr>
          </a:p>
          <a:p>
            <a:pPr indent="-228600" lvl="1" marL="469900" marR="0" rtl="0" algn="l">
              <a:lnSpc>
                <a:spcPct val="100000"/>
              </a:lnSpc>
              <a:spcBef>
                <a:spcPts val="200"/>
              </a:spcBef>
              <a:spcAft>
                <a:spcPts val="0"/>
              </a:spcAft>
              <a:buClr>
                <a:srgbClr val="3A3838"/>
              </a:buClr>
              <a:buSzPts val="1200"/>
              <a:buFont typeface="Open Sans"/>
              <a:buChar char="○"/>
            </a:pPr>
            <a:r>
              <a:rPr i="0" lang="en" sz="1200" u="none" cap="none" strike="noStrike">
                <a:solidFill>
                  <a:srgbClr val="3A3838"/>
                </a:solidFill>
                <a:latin typeface="Open Sans"/>
                <a:ea typeface="Open Sans"/>
                <a:cs typeface="Open Sans"/>
                <a:sym typeface="Open Sans"/>
              </a:rPr>
              <a:t>A) Verify how a producer (DFP &amp; TIP) of Indicator intelligence generates the data correctly</a:t>
            </a:r>
            <a:endParaRPr sz="1200">
              <a:latin typeface="Open Sans"/>
              <a:ea typeface="Open Sans"/>
              <a:cs typeface="Open Sans"/>
              <a:sym typeface="Open Sans"/>
            </a:endParaRPr>
          </a:p>
          <a:p>
            <a:pPr indent="-228600" lvl="1" marL="469900" marR="0" rtl="0" algn="l">
              <a:lnSpc>
                <a:spcPct val="100000"/>
              </a:lnSpc>
              <a:spcBef>
                <a:spcPts val="200"/>
              </a:spcBef>
              <a:spcAft>
                <a:spcPts val="0"/>
              </a:spcAft>
              <a:buClr>
                <a:srgbClr val="3A3838"/>
              </a:buClr>
              <a:buSzPts val="1200"/>
              <a:buFont typeface="Open Sans"/>
              <a:buChar char="○"/>
            </a:pPr>
            <a:r>
              <a:rPr i="0" lang="en" sz="1200" u="none" cap="none" strike="noStrike">
                <a:solidFill>
                  <a:srgbClr val="3A3838"/>
                </a:solidFill>
                <a:latin typeface="Open Sans"/>
                <a:ea typeface="Open Sans"/>
                <a:cs typeface="Open Sans"/>
                <a:sym typeface="Open Sans"/>
              </a:rPr>
              <a:t>B) Verify how a respondent (TIP; TMS; TDS; TIS) of Indicator intelligence correctly handles data not just parse it</a:t>
            </a:r>
            <a:endParaRPr sz="1200">
              <a:latin typeface="Open Sans"/>
              <a:ea typeface="Open Sans"/>
              <a:cs typeface="Open Sans"/>
              <a:sym typeface="Open Sans"/>
            </a:endParaRPr>
          </a:p>
          <a:p>
            <a:pPr indent="-228600" lvl="1" marL="469900" marR="0" rtl="0" algn="l">
              <a:lnSpc>
                <a:spcPct val="100000"/>
              </a:lnSpc>
              <a:spcBef>
                <a:spcPts val="0"/>
              </a:spcBef>
              <a:spcAft>
                <a:spcPts val="0"/>
              </a:spcAft>
              <a:buClr>
                <a:srgbClr val="3A3838"/>
              </a:buClr>
              <a:buSzPts val="1200"/>
              <a:buFont typeface="Open Sans"/>
              <a:buChar char="○"/>
            </a:pPr>
            <a:r>
              <a:t/>
            </a:r>
            <a:endParaRPr i="0" sz="1200" u="none" cap="none" strike="noStrike">
              <a:solidFill>
                <a:srgbClr val="3A3838"/>
              </a:solidFill>
              <a:latin typeface="Open Sans"/>
              <a:ea typeface="Open Sans"/>
              <a:cs typeface="Open Sans"/>
              <a:sym typeface="Open Sans"/>
            </a:endParaRPr>
          </a:p>
          <a:p>
            <a:pPr indent="-241300" lvl="0" marL="254000" marR="0" rtl="0" algn="l">
              <a:lnSpc>
                <a:spcPct val="100000"/>
              </a:lnSpc>
              <a:spcBef>
                <a:spcPts val="200"/>
              </a:spcBef>
              <a:spcAft>
                <a:spcPts val="0"/>
              </a:spcAft>
              <a:buClr>
                <a:srgbClr val="3A3838"/>
              </a:buClr>
              <a:buSzPts val="1200"/>
              <a:buFont typeface="Open Sans"/>
              <a:buChar char="●"/>
            </a:pPr>
            <a:r>
              <a:rPr i="0" lang="en" sz="1200" u="none" cap="none" strike="noStrike">
                <a:solidFill>
                  <a:srgbClr val="3A3838"/>
                </a:solidFill>
                <a:latin typeface="Open Sans"/>
                <a:ea typeface="Open Sans"/>
                <a:cs typeface="Open Sans"/>
                <a:sym typeface="Open Sans"/>
              </a:rPr>
              <a:t>Content verified:</a:t>
            </a:r>
            <a:endParaRPr sz="1200">
              <a:latin typeface="Open Sans"/>
              <a:ea typeface="Open Sans"/>
              <a:cs typeface="Open Sans"/>
              <a:sym typeface="Open Sans"/>
            </a:endParaRPr>
          </a:p>
          <a:p>
            <a:pPr indent="-228600" lvl="1" marL="469900" marR="0" rtl="0" algn="l">
              <a:lnSpc>
                <a:spcPct val="100000"/>
              </a:lnSpc>
              <a:spcBef>
                <a:spcPts val="200"/>
              </a:spcBef>
              <a:spcAft>
                <a:spcPts val="0"/>
              </a:spcAft>
              <a:buClr>
                <a:srgbClr val="3A3838"/>
              </a:buClr>
              <a:buSzPts val="1200"/>
              <a:buFont typeface="Open Sans"/>
              <a:buChar char="○"/>
            </a:pPr>
            <a:r>
              <a:rPr i="0" lang="en" sz="1200" u="none" cap="none" strike="noStrike">
                <a:solidFill>
                  <a:srgbClr val="3A3838"/>
                </a:solidFill>
                <a:latin typeface="Open Sans"/>
                <a:ea typeface="Open Sans"/>
                <a:cs typeface="Open Sans"/>
                <a:sym typeface="Open Sans"/>
              </a:rPr>
              <a:t>Schema Version information</a:t>
            </a:r>
            <a:endParaRPr sz="1200">
              <a:latin typeface="Open Sans"/>
              <a:ea typeface="Open Sans"/>
              <a:cs typeface="Open Sans"/>
              <a:sym typeface="Open Sans"/>
            </a:endParaRPr>
          </a:p>
          <a:p>
            <a:pPr indent="-228600" lvl="2" marL="711200" marR="0" rtl="0" algn="l">
              <a:lnSpc>
                <a:spcPct val="100000"/>
              </a:lnSpc>
              <a:spcBef>
                <a:spcPts val="200"/>
              </a:spcBef>
              <a:spcAft>
                <a:spcPts val="0"/>
              </a:spcAft>
              <a:buClr>
                <a:srgbClr val="3A3838"/>
              </a:buClr>
              <a:buSzPts val="1200"/>
              <a:buFont typeface="Open Sans"/>
              <a:buChar char="■"/>
            </a:pPr>
            <a:r>
              <a:rPr i="0" lang="en" sz="1200" u="none" cap="none" strike="noStrike">
                <a:solidFill>
                  <a:srgbClr val="3A3838"/>
                </a:solidFill>
                <a:latin typeface="Open Sans"/>
                <a:ea typeface="Open Sans"/>
                <a:cs typeface="Open Sans"/>
                <a:sym typeface="Open Sans"/>
              </a:rPr>
              <a:t>To ensure payload is correctly identifying the version of STIX being used</a:t>
            </a:r>
            <a:endParaRPr sz="1200">
              <a:latin typeface="Open Sans"/>
              <a:ea typeface="Open Sans"/>
              <a:cs typeface="Open Sans"/>
              <a:sym typeface="Open Sans"/>
            </a:endParaRPr>
          </a:p>
          <a:p>
            <a:pPr indent="-228600" lvl="1" marL="469900" marR="0" rtl="0" algn="l">
              <a:lnSpc>
                <a:spcPct val="100000"/>
              </a:lnSpc>
              <a:spcBef>
                <a:spcPts val="200"/>
              </a:spcBef>
              <a:spcAft>
                <a:spcPts val="0"/>
              </a:spcAft>
              <a:buClr>
                <a:srgbClr val="3A3838"/>
              </a:buClr>
              <a:buSzPts val="1200"/>
              <a:buFont typeface="Open Sans"/>
              <a:buChar char="○"/>
            </a:pPr>
            <a:r>
              <a:rPr i="0" lang="en" sz="1200" u="none" cap="none" strike="noStrike">
                <a:solidFill>
                  <a:srgbClr val="3A3838"/>
                </a:solidFill>
                <a:latin typeface="Open Sans"/>
                <a:ea typeface="Open Sans"/>
                <a:cs typeface="Open Sans"/>
                <a:sym typeface="Open Sans"/>
              </a:rPr>
              <a:t>Created_by &amp; Identity attribution</a:t>
            </a:r>
            <a:endParaRPr sz="1200">
              <a:latin typeface="Open Sans"/>
              <a:ea typeface="Open Sans"/>
              <a:cs typeface="Open Sans"/>
              <a:sym typeface="Open Sans"/>
            </a:endParaRPr>
          </a:p>
          <a:p>
            <a:pPr indent="-228600" lvl="2" marL="711200" marR="0" rtl="0" algn="l">
              <a:lnSpc>
                <a:spcPct val="100000"/>
              </a:lnSpc>
              <a:spcBef>
                <a:spcPts val="200"/>
              </a:spcBef>
              <a:spcAft>
                <a:spcPts val="0"/>
              </a:spcAft>
              <a:buClr>
                <a:srgbClr val="3A3838"/>
              </a:buClr>
              <a:buSzPts val="1200"/>
              <a:buFont typeface="Open Sans"/>
              <a:buChar char="■"/>
            </a:pPr>
            <a:r>
              <a:rPr i="0" lang="en" sz="1200" u="none" cap="none" strike="noStrike">
                <a:solidFill>
                  <a:srgbClr val="3A3838"/>
                </a:solidFill>
                <a:latin typeface="Open Sans"/>
                <a:ea typeface="Open Sans"/>
                <a:cs typeface="Open Sans"/>
                <a:sym typeface="Open Sans"/>
              </a:rPr>
              <a:t>To ensure payload can be attributed to an intelligence source/org/team and respondent connects identity to intel</a:t>
            </a:r>
            <a:endParaRPr sz="1200">
              <a:latin typeface="Open Sans"/>
              <a:ea typeface="Open Sans"/>
              <a:cs typeface="Open Sans"/>
              <a:sym typeface="Open Sans"/>
            </a:endParaRPr>
          </a:p>
          <a:p>
            <a:pPr indent="-228600" lvl="1" marL="469900" marR="0" rtl="0" algn="l">
              <a:lnSpc>
                <a:spcPct val="100000"/>
              </a:lnSpc>
              <a:spcBef>
                <a:spcPts val="200"/>
              </a:spcBef>
              <a:spcAft>
                <a:spcPts val="0"/>
              </a:spcAft>
              <a:buClr>
                <a:srgbClr val="3A3838"/>
              </a:buClr>
              <a:buSzPts val="1200"/>
              <a:buFont typeface="Open Sans"/>
              <a:buChar char="○"/>
            </a:pPr>
            <a:r>
              <a:rPr i="0" lang="en" sz="1200" u="none" cap="none" strike="noStrike">
                <a:solidFill>
                  <a:srgbClr val="3A3838"/>
                </a:solidFill>
                <a:latin typeface="Open Sans"/>
                <a:ea typeface="Open Sans"/>
                <a:cs typeface="Open Sans"/>
                <a:sym typeface="Open Sans"/>
              </a:rPr>
              <a:t>Created/Modified information</a:t>
            </a:r>
            <a:endParaRPr sz="1200">
              <a:latin typeface="Open Sans"/>
              <a:ea typeface="Open Sans"/>
              <a:cs typeface="Open Sans"/>
              <a:sym typeface="Open Sans"/>
            </a:endParaRPr>
          </a:p>
          <a:p>
            <a:pPr indent="-228600" lvl="2" marL="711200" marR="0" rtl="0" algn="l">
              <a:lnSpc>
                <a:spcPct val="100000"/>
              </a:lnSpc>
              <a:spcBef>
                <a:spcPts val="200"/>
              </a:spcBef>
              <a:spcAft>
                <a:spcPts val="0"/>
              </a:spcAft>
              <a:buClr>
                <a:srgbClr val="3A3838"/>
              </a:buClr>
              <a:buSzPts val="1200"/>
              <a:buFont typeface="Open Sans"/>
              <a:buChar char="■"/>
            </a:pPr>
            <a:r>
              <a:rPr i="0" lang="en" sz="1200" u="none" cap="none" strike="noStrike">
                <a:solidFill>
                  <a:srgbClr val="3A3838"/>
                </a:solidFill>
                <a:latin typeface="Open Sans"/>
                <a:ea typeface="Open Sans"/>
                <a:cs typeface="Open Sans"/>
                <a:sym typeface="Open Sans"/>
              </a:rPr>
              <a:t>To ensure producer is publishing correct information for versioning of an object</a:t>
            </a:r>
            <a:endParaRPr sz="1200">
              <a:latin typeface="Open Sans"/>
              <a:ea typeface="Open Sans"/>
              <a:cs typeface="Open Sans"/>
              <a:sym typeface="Open Sans"/>
            </a:endParaRPr>
          </a:p>
          <a:p>
            <a:pPr indent="-228600" lvl="1" marL="469900" marR="0" rtl="0" algn="l">
              <a:lnSpc>
                <a:spcPct val="100000"/>
              </a:lnSpc>
              <a:spcBef>
                <a:spcPts val="200"/>
              </a:spcBef>
              <a:spcAft>
                <a:spcPts val="0"/>
              </a:spcAft>
              <a:buClr>
                <a:srgbClr val="3A3838"/>
              </a:buClr>
              <a:buSzPts val="1200"/>
              <a:buFont typeface="Open Sans"/>
              <a:buChar char="○"/>
            </a:pPr>
            <a:r>
              <a:rPr i="0" lang="en" sz="1200" u="none" cap="none" strike="noStrike">
                <a:solidFill>
                  <a:srgbClr val="3A3838"/>
                </a:solidFill>
                <a:latin typeface="Open Sans"/>
                <a:ea typeface="Open Sans"/>
                <a:cs typeface="Open Sans"/>
                <a:sym typeface="Open Sans"/>
              </a:rPr>
              <a:t>Valid_from</a:t>
            </a:r>
            <a:endParaRPr i="0" sz="1200" u="none" cap="none" strike="noStrike">
              <a:solidFill>
                <a:srgbClr val="3A3838"/>
              </a:solidFill>
              <a:latin typeface="Open Sans"/>
              <a:ea typeface="Open Sans"/>
              <a:cs typeface="Open Sans"/>
              <a:sym typeface="Open Sans"/>
            </a:endParaRPr>
          </a:p>
          <a:p>
            <a:pPr indent="-228600" lvl="2" marL="711200" marR="0" rtl="0" algn="l">
              <a:lnSpc>
                <a:spcPct val="100000"/>
              </a:lnSpc>
              <a:spcBef>
                <a:spcPts val="200"/>
              </a:spcBef>
              <a:spcAft>
                <a:spcPts val="0"/>
              </a:spcAft>
              <a:buClr>
                <a:srgbClr val="3A3838"/>
              </a:buClr>
              <a:buSzPts val="1200"/>
              <a:buFont typeface="Open Sans"/>
              <a:buChar char="■"/>
            </a:pPr>
            <a:r>
              <a:rPr i="0" lang="en" sz="1200" u="none" cap="none" strike="noStrike">
                <a:solidFill>
                  <a:srgbClr val="3A3838"/>
                </a:solidFill>
                <a:latin typeface="Open Sans"/>
                <a:ea typeface="Open Sans"/>
                <a:cs typeface="Open Sans"/>
                <a:sym typeface="Open Sans"/>
              </a:rPr>
              <a:t>To ensure producers are publishing dates that indicators are valid to consider</a:t>
            </a:r>
            <a:endParaRPr sz="1200">
              <a:latin typeface="Open Sans"/>
              <a:ea typeface="Open Sans"/>
              <a:cs typeface="Open Sans"/>
              <a:sym typeface="Open Sans"/>
            </a:endParaRPr>
          </a:p>
          <a:p>
            <a:pPr indent="-228600" lvl="1" marL="469900" marR="0" rtl="0" algn="l">
              <a:lnSpc>
                <a:spcPct val="100000"/>
              </a:lnSpc>
              <a:spcBef>
                <a:spcPts val="200"/>
              </a:spcBef>
              <a:spcAft>
                <a:spcPts val="0"/>
              </a:spcAft>
              <a:buClr>
                <a:srgbClr val="3A3838"/>
              </a:buClr>
              <a:buSzPts val="1200"/>
              <a:buFont typeface="Open Sans"/>
              <a:buChar char="○"/>
            </a:pPr>
            <a:r>
              <a:rPr i="0" lang="en" sz="1200" u="none" cap="none" strike="noStrike">
                <a:solidFill>
                  <a:srgbClr val="3A3838"/>
                </a:solidFill>
                <a:latin typeface="Open Sans"/>
                <a:ea typeface="Open Sans"/>
                <a:cs typeface="Open Sans"/>
                <a:sym typeface="Open Sans"/>
              </a:rPr>
              <a:t>Pattern</a:t>
            </a:r>
            <a:endParaRPr sz="1200">
              <a:latin typeface="Open Sans"/>
              <a:ea typeface="Open Sans"/>
              <a:cs typeface="Open Sans"/>
              <a:sym typeface="Open Sans"/>
            </a:endParaRPr>
          </a:p>
          <a:p>
            <a:pPr indent="-228600" lvl="2" marL="711200" marR="0" rtl="0" algn="l">
              <a:lnSpc>
                <a:spcPct val="100000"/>
              </a:lnSpc>
              <a:spcBef>
                <a:spcPts val="200"/>
              </a:spcBef>
              <a:spcAft>
                <a:spcPts val="0"/>
              </a:spcAft>
              <a:buClr>
                <a:srgbClr val="3A3838"/>
              </a:buClr>
              <a:buSzPts val="1200"/>
              <a:buFont typeface="Open Sans"/>
              <a:buChar char="■"/>
            </a:pPr>
            <a:r>
              <a:rPr i="0" lang="en" sz="1200" u="none" cap="none" strike="noStrike">
                <a:solidFill>
                  <a:srgbClr val="3A3838"/>
                </a:solidFill>
                <a:latin typeface="Open Sans"/>
                <a:ea typeface="Open Sans"/>
                <a:cs typeface="Open Sans"/>
                <a:sym typeface="Open Sans"/>
              </a:rPr>
              <a:t>To ensure the producer is able to construct correct patterns for common base indicators including: IP; FQDN; Hash; URL…etc INCLUDING simple combinatorial patterns</a:t>
            </a:r>
            <a:endParaRPr sz="1200">
              <a:latin typeface="Open Sans"/>
              <a:ea typeface="Open Sans"/>
              <a:cs typeface="Open Sans"/>
              <a:sym typeface="Open Sans"/>
            </a:endParaRPr>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06" name="Shape 1806"/>
        <p:cNvGrpSpPr/>
        <p:nvPr/>
      </p:nvGrpSpPr>
      <p:grpSpPr>
        <a:xfrm>
          <a:off x="0" y="0"/>
          <a:ext cx="0" cy="0"/>
          <a:chOff x="0" y="0"/>
          <a:chExt cx="0" cy="0"/>
        </a:xfrm>
      </p:grpSpPr>
      <p:pic>
        <p:nvPicPr>
          <p:cNvPr id="1807" name="Google Shape;1807;p171"/>
          <p:cNvPicPr preferRelativeResize="0"/>
          <p:nvPr/>
        </p:nvPicPr>
        <p:blipFill rotWithShape="1">
          <a:blip r:embed="rId3">
            <a:alphaModFix/>
          </a:blip>
          <a:srcRect b="0" l="0" r="0" t="0"/>
          <a:stretch/>
        </p:blipFill>
        <p:spPr>
          <a:xfrm>
            <a:off x="4922729" y="1043917"/>
            <a:ext cx="4103370" cy="3518059"/>
          </a:xfrm>
          <a:prstGeom prst="rect">
            <a:avLst/>
          </a:prstGeom>
          <a:noFill/>
          <a:ln>
            <a:noFill/>
          </a:ln>
        </p:spPr>
      </p:pic>
      <p:sp>
        <p:nvSpPr>
          <p:cNvPr id="1808" name="Google Shape;1808;p171"/>
          <p:cNvSpPr txBox="1"/>
          <p:nvPr>
            <p:ph type="title"/>
          </p:nvPr>
        </p:nvSpPr>
        <p:spPr>
          <a:xfrm>
            <a:off x="342990" y="54584"/>
            <a:ext cx="8390440" cy="570109"/>
          </a:xfrm>
          <a:prstGeom prst="rect">
            <a:avLst/>
          </a:prstGeom>
          <a:noFill/>
          <a:ln>
            <a:noFill/>
          </a:ln>
        </p:spPr>
        <p:txBody>
          <a:bodyPr anchorCtr="0" anchor="b" bIns="68575" lIns="68575" spcFirstLastPara="1" rIns="68575" wrap="square" tIns="68575">
            <a:noAutofit/>
          </a:bodyPr>
          <a:lstStyle/>
          <a:p>
            <a:pPr indent="0" lvl="0" marL="0" marR="0" rtl="0" algn="l">
              <a:lnSpc>
                <a:spcPct val="90000"/>
              </a:lnSpc>
              <a:spcBef>
                <a:spcPts val="0"/>
              </a:spcBef>
              <a:spcAft>
                <a:spcPts val="0"/>
              </a:spcAft>
              <a:buClr>
                <a:srgbClr val="193B5C"/>
              </a:buClr>
              <a:buSzPts val="3600"/>
              <a:buFont typeface="Lato Hairline"/>
              <a:buNone/>
            </a:pPr>
            <a:r>
              <a:rPr i="0" lang="en" sz="2400" u="none" cap="none" strike="noStrike">
                <a:solidFill>
                  <a:srgbClr val="193B5C"/>
                </a:solidFill>
                <a:latin typeface="Open Sans"/>
                <a:ea typeface="Open Sans"/>
                <a:cs typeface="Open Sans"/>
                <a:sym typeface="Open Sans"/>
              </a:rPr>
              <a:t>Indicator &amp; Sighting Sharing Use Case</a:t>
            </a:r>
            <a:endParaRPr sz="2400">
              <a:latin typeface="Open Sans"/>
              <a:ea typeface="Open Sans"/>
              <a:cs typeface="Open Sans"/>
              <a:sym typeface="Open Sans"/>
            </a:endParaRPr>
          </a:p>
        </p:txBody>
      </p:sp>
      <p:sp>
        <p:nvSpPr>
          <p:cNvPr id="1809" name="Google Shape;1809;p171"/>
          <p:cNvSpPr txBox="1"/>
          <p:nvPr>
            <p:ph idx="1" type="body"/>
          </p:nvPr>
        </p:nvSpPr>
        <p:spPr>
          <a:xfrm>
            <a:off x="342991" y="859664"/>
            <a:ext cx="4665154" cy="3902894"/>
          </a:xfrm>
          <a:prstGeom prst="rect">
            <a:avLst/>
          </a:prstGeom>
          <a:noFill/>
          <a:ln>
            <a:noFill/>
          </a:ln>
        </p:spPr>
        <p:txBody>
          <a:bodyPr anchorCtr="0" anchor="t" bIns="34275" lIns="68575" spcFirstLastPara="1" rIns="68575" wrap="square" tIns="34275">
            <a:noAutofit/>
          </a:bodyPr>
          <a:lstStyle/>
          <a:p>
            <a:pPr indent="-241300" lvl="0" marL="254000" marR="0" rtl="0" algn="l">
              <a:lnSpc>
                <a:spcPct val="100000"/>
              </a:lnSpc>
              <a:spcBef>
                <a:spcPts val="0"/>
              </a:spcBef>
              <a:spcAft>
                <a:spcPts val="0"/>
              </a:spcAft>
              <a:buClr>
                <a:srgbClr val="3A3838"/>
              </a:buClr>
              <a:buSzPts val="1600"/>
              <a:buFont typeface="Open Sans"/>
              <a:buChar char="●"/>
            </a:pPr>
            <a:r>
              <a:rPr i="0" lang="en" sz="1600" u="none" cap="none" strike="noStrike">
                <a:solidFill>
                  <a:srgbClr val="3A3838"/>
                </a:solidFill>
                <a:latin typeface="Open Sans"/>
                <a:ea typeface="Open Sans"/>
                <a:cs typeface="Open Sans"/>
                <a:sym typeface="Open Sans"/>
              </a:rPr>
              <a:t>Very common use case</a:t>
            </a:r>
            <a:endParaRPr sz="1600">
              <a:latin typeface="Open Sans"/>
              <a:ea typeface="Open Sans"/>
              <a:cs typeface="Open Sans"/>
              <a:sym typeface="Open Sans"/>
            </a:endParaRPr>
          </a:p>
          <a:p>
            <a:pPr indent="-215900" lvl="1" marL="469900" marR="0" rtl="0" algn="l">
              <a:lnSpc>
                <a:spcPct val="100000"/>
              </a:lnSpc>
              <a:spcBef>
                <a:spcPts val="200"/>
              </a:spcBef>
              <a:spcAft>
                <a:spcPts val="0"/>
              </a:spcAft>
              <a:buClr>
                <a:srgbClr val="3A3838"/>
              </a:buClr>
              <a:buSzPts val="1600"/>
              <a:buFont typeface="Open Sans"/>
              <a:buChar char="○"/>
            </a:pPr>
            <a:r>
              <a:rPr i="0" lang="en" sz="1600" u="none" cap="none" strike="noStrike">
                <a:solidFill>
                  <a:srgbClr val="3A3838"/>
                </a:solidFill>
                <a:latin typeface="Open Sans"/>
                <a:ea typeface="Open Sans"/>
                <a:cs typeface="Open Sans"/>
                <a:sym typeface="Open Sans"/>
              </a:rPr>
              <a:t>Builds on indicator sharing</a:t>
            </a:r>
            <a:br>
              <a:rPr lang="en" sz="1600">
                <a:latin typeface="Open Sans"/>
                <a:ea typeface="Open Sans"/>
                <a:cs typeface="Open Sans"/>
                <a:sym typeface="Open Sans"/>
              </a:rPr>
            </a:br>
            <a:endParaRPr i="0" sz="1600" u="none" cap="none" strike="noStrike">
              <a:solidFill>
                <a:srgbClr val="3A3838"/>
              </a:solidFill>
              <a:latin typeface="Open Sans"/>
              <a:ea typeface="Open Sans"/>
              <a:cs typeface="Open Sans"/>
              <a:sym typeface="Open Sans"/>
            </a:endParaRPr>
          </a:p>
          <a:p>
            <a:pPr indent="-241300" lvl="0" marL="254000" marR="0" rtl="0" algn="l">
              <a:lnSpc>
                <a:spcPct val="100000"/>
              </a:lnSpc>
              <a:spcBef>
                <a:spcPts val="200"/>
              </a:spcBef>
              <a:spcAft>
                <a:spcPts val="0"/>
              </a:spcAft>
              <a:buClr>
                <a:srgbClr val="3A3838"/>
              </a:buClr>
              <a:buSzPts val="1600"/>
              <a:buFont typeface="Open Sans"/>
              <a:buChar char="●"/>
            </a:pPr>
            <a:r>
              <a:rPr i="0" lang="en" sz="1600" u="none" cap="none" strike="noStrike">
                <a:solidFill>
                  <a:srgbClr val="3A3838"/>
                </a:solidFill>
                <a:latin typeface="Open Sans"/>
                <a:ea typeface="Open Sans"/>
                <a:cs typeface="Open Sans"/>
                <a:sym typeface="Open Sans"/>
              </a:rPr>
              <a:t>Producers define what threats were observed based on indicators previously shared</a:t>
            </a:r>
            <a:endParaRPr sz="1600">
              <a:latin typeface="Open Sans"/>
              <a:ea typeface="Open Sans"/>
              <a:cs typeface="Open Sans"/>
              <a:sym typeface="Open Sans"/>
            </a:endParaRPr>
          </a:p>
          <a:p>
            <a:pPr indent="-215900" lvl="1" marL="469900" marR="0" rtl="0" algn="l">
              <a:lnSpc>
                <a:spcPct val="100000"/>
              </a:lnSpc>
              <a:spcBef>
                <a:spcPts val="200"/>
              </a:spcBef>
              <a:spcAft>
                <a:spcPts val="0"/>
              </a:spcAft>
              <a:buClr>
                <a:srgbClr val="3A3838"/>
              </a:buClr>
              <a:buSzPts val="1600"/>
              <a:buFont typeface="Open Sans"/>
              <a:buChar char="○"/>
            </a:pPr>
            <a:r>
              <a:rPr i="0" lang="en" sz="1600" u="none" cap="none" strike="noStrike">
                <a:solidFill>
                  <a:srgbClr val="3A3838"/>
                </a:solidFill>
                <a:latin typeface="Open Sans"/>
                <a:ea typeface="Open Sans"/>
                <a:cs typeface="Open Sans"/>
                <a:sym typeface="Open Sans"/>
              </a:rPr>
              <a:t>Sightings include which specific observed data matched which indicators</a:t>
            </a:r>
            <a:br>
              <a:rPr lang="en" sz="1600">
                <a:latin typeface="Open Sans"/>
                <a:ea typeface="Open Sans"/>
                <a:cs typeface="Open Sans"/>
                <a:sym typeface="Open Sans"/>
              </a:rPr>
            </a:br>
            <a:endParaRPr i="0" sz="1600" u="none" cap="none" strike="noStrike">
              <a:solidFill>
                <a:srgbClr val="3A3838"/>
              </a:solidFill>
              <a:latin typeface="Open Sans"/>
              <a:ea typeface="Open Sans"/>
              <a:cs typeface="Open Sans"/>
              <a:sym typeface="Open Sans"/>
            </a:endParaRPr>
          </a:p>
          <a:p>
            <a:pPr indent="-241300" lvl="0" marL="254000" marR="0" rtl="0" algn="l">
              <a:lnSpc>
                <a:spcPct val="100000"/>
              </a:lnSpc>
              <a:spcBef>
                <a:spcPts val="200"/>
              </a:spcBef>
              <a:spcAft>
                <a:spcPts val="0"/>
              </a:spcAft>
              <a:buClr>
                <a:srgbClr val="3A3838"/>
              </a:buClr>
              <a:buSzPts val="1600"/>
              <a:buFont typeface="Open Sans"/>
              <a:buChar char="●"/>
            </a:pPr>
            <a:r>
              <a:rPr i="0" lang="en" sz="1600" u="none" cap="none" strike="noStrike">
                <a:solidFill>
                  <a:srgbClr val="3A3838"/>
                </a:solidFill>
                <a:latin typeface="Open Sans"/>
                <a:ea typeface="Open Sans"/>
                <a:cs typeface="Open Sans"/>
                <a:sym typeface="Open Sans"/>
              </a:rPr>
              <a:t>Consumers act on those sightings</a:t>
            </a:r>
            <a:br>
              <a:rPr lang="en" sz="1600">
                <a:latin typeface="Open Sans"/>
                <a:ea typeface="Open Sans"/>
                <a:cs typeface="Open Sans"/>
                <a:sym typeface="Open Sans"/>
              </a:rPr>
            </a:br>
            <a:endParaRPr i="0" sz="1600" u="none" cap="none" strike="noStrike">
              <a:solidFill>
                <a:srgbClr val="3A3838"/>
              </a:solidFill>
              <a:latin typeface="Open Sans"/>
              <a:ea typeface="Open Sans"/>
              <a:cs typeface="Open Sans"/>
              <a:sym typeface="Open Sans"/>
            </a:endParaRPr>
          </a:p>
          <a:p>
            <a:pPr indent="-241300" lvl="0" marL="254000" marR="0" rtl="0" algn="l">
              <a:lnSpc>
                <a:spcPct val="100000"/>
              </a:lnSpc>
              <a:spcBef>
                <a:spcPts val="200"/>
              </a:spcBef>
              <a:spcAft>
                <a:spcPts val="0"/>
              </a:spcAft>
              <a:buClr>
                <a:srgbClr val="3A3838"/>
              </a:buClr>
              <a:buSzPts val="1600"/>
              <a:buFont typeface="Open Sans"/>
              <a:buChar char="●"/>
            </a:pPr>
            <a:r>
              <a:rPr i="0" lang="en" sz="1600" u="none" cap="none" strike="noStrike">
                <a:solidFill>
                  <a:srgbClr val="3A3838"/>
                </a:solidFill>
                <a:latin typeface="Open Sans"/>
                <a:ea typeface="Open Sans"/>
                <a:cs typeface="Open Sans"/>
                <a:sym typeface="Open Sans"/>
              </a:rPr>
              <a:t>IMPORTANT Tests support for new STIX2 pattern grammar basic support</a:t>
            </a:r>
            <a:endParaRPr sz="1600">
              <a:latin typeface="Open Sans"/>
              <a:ea typeface="Open Sans"/>
              <a:cs typeface="Open Sans"/>
              <a:sym typeface="Open Sans"/>
            </a:endParaRPr>
          </a:p>
        </p:txBody>
      </p: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13" name="Shape 1813"/>
        <p:cNvGrpSpPr/>
        <p:nvPr/>
      </p:nvGrpSpPr>
      <p:grpSpPr>
        <a:xfrm>
          <a:off x="0" y="0"/>
          <a:ext cx="0" cy="0"/>
          <a:chOff x="0" y="0"/>
          <a:chExt cx="0" cy="0"/>
        </a:xfrm>
      </p:grpSpPr>
      <p:sp>
        <p:nvSpPr>
          <p:cNvPr id="1814" name="Google Shape;1814;p172"/>
          <p:cNvSpPr txBox="1"/>
          <p:nvPr>
            <p:ph type="title"/>
          </p:nvPr>
        </p:nvSpPr>
        <p:spPr>
          <a:xfrm>
            <a:off x="342990" y="54584"/>
            <a:ext cx="8390440" cy="570109"/>
          </a:xfrm>
          <a:prstGeom prst="rect">
            <a:avLst/>
          </a:prstGeom>
          <a:noFill/>
          <a:ln>
            <a:noFill/>
          </a:ln>
        </p:spPr>
        <p:txBody>
          <a:bodyPr anchorCtr="0" anchor="b" bIns="68575" lIns="68575" spcFirstLastPara="1" rIns="68575" wrap="square" tIns="68575">
            <a:noAutofit/>
          </a:bodyPr>
          <a:lstStyle/>
          <a:p>
            <a:pPr indent="0" lvl="0" marL="0" marR="0" rtl="0" algn="l">
              <a:lnSpc>
                <a:spcPct val="90000"/>
              </a:lnSpc>
              <a:spcBef>
                <a:spcPts val="0"/>
              </a:spcBef>
              <a:spcAft>
                <a:spcPts val="0"/>
              </a:spcAft>
              <a:buClr>
                <a:srgbClr val="193B5C"/>
              </a:buClr>
              <a:buSzPts val="3600"/>
              <a:buFont typeface="Lato Hairline"/>
              <a:buNone/>
            </a:pPr>
            <a:r>
              <a:rPr i="0" lang="en" sz="2400" u="none" cap="none" strike="noStrike">
                <a:solidFill>
                  <a:srgbClr val="193B5C"/>
                </a:solidFill>
                <a:latin typeface="Open Sans"/>
                <a:ea typeface="Open Sans"/>
                <a:cs typeface="Open Sans"/>
                <a:sym typeface="Open Sans"/>
              </a:rPr>
              <a:t>Sighting Sharing – Verification</a:t>
            </a:r>
            <a:endParaRPr sz="2400">
              <a:latin typeface="Open Sans"/>
              <a:ea typeface="Open Sans"/>
              <a:cs typeface="Open Sans"/>
              <a:sym typeface="Open Sans"/>
            </a:endParaRPr>
          </a:p>
        </p:txBody>
      </p:sp>
      <p:sp>
        <p:nvSpPr>
          <p:cNvPr id="1815" name="Google Shape;1815;p172"/>
          <p:cNvSpPr txBox="1"/>
          <p:nvPr>
            <p:ph idx="1" type="body"/>
          </p:nvPr>
        </p:nvSpPr>
        <p:spPr>
          <a:xfrm>
            <a:off x="342991" y="859664"/>
            <a:ext cx="8390439" cy="3902894"/>
          </a:xfrm>
          <a:prstGeom prst="rect">
            <a:avLst/>
          </a:prstGeom>
          <a:noFill/>
          <a:ln>
            <a:noFill/>
          </a:ln>
        </p:spPr>
        <p:txBody>
          <a:bodyPr anchorCtr="0" anchor="t" bIns="34275" lIns="68575" spcFirstLastPara="1" rIns="68575" wrap="square" tIns="34275">
            <a:noAutofit/>
          </a:bodyPr>
          <a:lstStyle/>
          <a:p>
            <a:pPr indent="-254000" lvl="0" marL="254000" marR="0" rtl="0" algn="l">
              <a:lnSpc>
                <a:spcPct val="100000"/>
              </a:lnSpc>
              <a:spcBef>
                <a:spcPts val="0"/>
              </a:spcBef>
              <a:spcAft>
                <a:spcPts val="0"/>
              </a:spcAft>
              <a:buClr>
                <a:srgbClr val="3A3838"/>
              </a:buClr>
              <a:buSzPts val="1200"/>
              <a:buFont typeface="Open Sans"/>
              <a:buChar char="●"/>
            </a:pPr>
            <a:r>
              <a:rPr i="0" lang="en" sz="1200" u="none" cap="none" strike="noStrike">
                <a:solidFill>
                  <a:srgbClr val="3A3838"/>
                </a:solidFill>
                <a:latin typeface="Open Sans"/>
                <a:ea typeface="Open Sans"/>
                <a:cs typeface="Open Sans"/>
                <a:sym typeface="Open Sans"/>
              </a:rPr>
              <a:t>Goal: </a:t>
            </a:r>
            <a:endParaRPr sz="1200">
              <a:latin typeface="Open Sans"/>
              <a:ea typeface="Open Sans"/>
              <a:cs typeface="Open Sans"/>
              <a:sym typeface="Open Sans"/>
            </a:endParaRPr>
          </a:p>
          <a:p>
            <a:pPr indent="-228600" lvl="1" marL="469900" marR="0" rtl="0" algn="l">
              <a:lnSpc>
                <a:spcPct val="100000"/>
              </a:lnSpc>
              <a:spcBef>
                <a:spcPts val="200"/>
              </a:spcBef>
              <a:spcAft>
                <a:spcPts val="0"/>
              </a:spcAft>
              <a:buClr>
                <a:srgbClr val="3A3838"/>
              </a:buClr>
              <a:buSzPts val="1200"/>
              <a:buFont typeface="Open Sans"/>
              <a:buChar char="○"/>
            </a:pPr>
            <a:r>
              <a:rPr i="0" lang="en" sz="1200" u="none" cap="none" strike="noStrike">
                <a:solidFill>
                  <a:srgbClr val="3A3838"/>
                </a:solidFill>
                <a:latin typeface="Open Sans"/>
                <a:ea typeface="Open Sans"/>
                <a:cs typeface="Open Sans"/>
                <a:sym typeface="Open Sans"/>
              </a:rPr>
              <a:t>A) Verify how a producer (DFP &amp; TIP) of Indicator intelligence generates the data correctly (same as Indicator tests)</a:t>
            </a:r>
            <a:endParaRPr sz="1200">
              <a:latin typeface="Open Sans"/>
              <a:ea typeface="Open Sans"/>
              <a:cs typeface="Open Sans"/>
              <a:sym typeface="Open Sans"/>
            </a:endParaRPr>
          </a:p>
          <a:p>
            <a:pPr indent="-228600" lvl="1" marL="469900" marR="0" rtl="0" algn="l">
              <a:lnSpc>
                <a:spcPct val="100000"/>
              </a:lnSpc>
              <a:spcBef>
                <a:spcPts val="200"/>
              </a:spcBef>
              <a:spcAft>
                <a:spcPts val="0"/>
              </a:spcAft>
              <a:buClr>
                <a:srgbClr val="3A3838"/>
              </a:buClr>
              <a:buSzPts val="1200"/>
              <a:buFont typeface="Open Sans"/>
              <a:buChar char="○"/>
            </a:pPr>
            <a:r>
              <a:rPr i="0" lang="en" sz="1200" u="none" cap="none" strike="noStrike">
                <a:solidFill>
                  <a:srgbClr val="3A3838"/>
                </a:solidFill>
                <a:latin typeface="Open Sans"/>
                <a:ea typeface="Open Sans"/>
                <a:cs typeface="Open Sans"/>
                <a:sym typeface="Open Sans"/>
              </a:rPr>
              <a:t>B) Verify how a respondent (SIEM; TIP; TMS; TDS; TIS) receives Indicator intelligence and is able to produce Sighting intelligence correct that matches those indicators</a:t>
            </a:r>
            <a:br>
              <a:rPr lang="en" sz="1200">
                <a:latin typeface="Open Sans"/>
                <a:ea typeface="Open Sans"/>
                <a:cs typeface="Open Sans"/>
                <a:sym typeface="Open Sans"/>
              </a:rPr>
            </a:br>
            <a:endParaRPr i="0" sz="1200" u="none" cap="none" strike="noStrike">
              <a:solidFill>
                <a:srgbClr val="3A3838"/>
              </a:solidFill>
              <a:latin typeface="Open Sans"/>
              <a:ea typeface="Open Sans"/>
              <a:cs typeface="Open Sans"/>
              <a:sym typeface="Open Sans"/>
            </a:endParaRPr>
          </a:p>
          <a:p>
            <a:pPr indent="-254000" lvl="0" marL="254000" marR="0" rtl="0" algn="l">
              <a:lnSpc>
                <a:spcPct val="100000"/>
              </a:lnSpc>
              <a:spcBef>
                <a:spcPts val="200"/>
              </a:spcBef>
              <a:spcAft>
                <a:spcPts val="0"/>
              </a:spcAft>
              <a:buClr>
                <a:srgbClr val="3A3838"/>
              </a:buClr>
              <a:buSzPts val="1200"/>
              <a:buFont typeface="Open Sans"/>
              <a:buChar char="●"/>
            </a:pPr>
            <a:r>
              <a:rPr i="0" lang="en" sz="1200" u="none" cap="none" strike="noStrike">
                <a:solidFill>
                  <a:srgbClr val="3A3838"/>
                </a:solidFill>
                <a:latin typeface="Open Sans"/>
                <a:ea typeface="Open Sans"/>
                <a:cs typeface="Open Sans"/>
                <a:sym typeface="Open Sans"/>
              </a:rPr>
              <a:t>Sighting &amp; Observed_Data content verified:</a:t>
            </a:r>
            <a:endParaRPr sz="1200">
              <a:latin typeface="Open Sans"/>
              <a:ea typeface="Open Sans"/>
              <a:cs typeface="Open Sans"/>
              <a:sym typeface="Open Sans"/>
            </a:endParaRPr>
          </a:p>
          <a:p>
            <a:pPr indent="-228600" lvl="1" marL="469900" marR="0" rtl="0" algn="l">
              <a:lnSpc>
                <a:spcPct val="100000"/>
              </a:lnSpc>
              <a:spcBef>
                <a:spcPts val="200"/>
              </a:spcBef>
              <a:spcAft>
                <a:spcPts val="0"/>
              </a:spcAft>
              <a:buClr>
                <a:srgbClr val="3A3838"/>
              </a:buClr>
              <a:buSzPts val="1200"/>
              <a:buFont typeface="Open Sans"/>
              <a:buChar char="○"/>
            </a:pPr>
            <a:r>
              <a:rPr i="0" lang="en" sz="1200" u="none" cap="none" strike="noStrike">
                <a:solidFill>
                  <a:srgbClr val="3A3838"/>
                </a:solidFill>
                <a:latin typeface="Open Sans"/>
                <a:ea typeface="Open Sans"/>
                <a:cs typeface="Open Sans"/>
                <a:sym typeface="Open Sans"/>
              </a:rPr>
              <a:t>Schema Version information</a:t>
            </a:r>
            <a:endParaRPr sz="1200">
              <a:latin typeface="Open Sans"/>
              <a:ea typeface="Open Sans"/>
              <a:cs typeface="Open Sans"/>
              <a:sym typeface="Open Sans"/>
            </a:endParaRPr>
          </a:p>
          <a:p>
            <a:pPr indent="-241300" lvl="2" marL="711200" marR="0" rtl="0" algn="l">
              <a:lnSpc>
                <a:spcPct val="100000"/>
              </a:lnSpc>
              <a:spcBef>
                <a:spcPts val="200"/>
              </a:spcBef>
              <a:spcAft>
                <a:spcPts val="0"/>
              </a:spcAft>
              <a:buClr>
                <a:srgbClr val="3A3838"/>
              </a:buClr>
              <a:buSzPts val="1200"/>
              <a:buFont typeface="Open Sans"/>
              <a:buChar char="■"/>
            </a:pPr>
            <a:r>
              <a:rPr i="0" lang="en" sz="1200" u="none" cap="none" strike="noStrike">
                <a:solidFill>
                  <a:srgbClr val="3A3838"/>
                </a:solidFill>
                <a:latin typeface="Open Sans"/>
                <a:ea typeface="Open Sans"/>
                <a:cs typeface="Open Sans"/>
                <a:sym typeface="Open Sans"/>
              </a:rPr>
              <a:t>To ensure payload is correctly identifying the version of STIX being used</a:t>
            </a:r>
            <a:endParaRPr sz="1200">
              <a:latin typeface="Open Sans"/>
              <a:ea typeface="Open Sans"/>
              <a:cs typeface="Open Sans"/>
              <a:sym typeface="Open Sans"/>
            </a:endParaRPr>
          </a:p>
          <a:p>
            <a:pPr indent="-228600" lvl="1" marL="469900" marR="0" rtl="0" algn="l">
              <a:lnSpc>
                <a:spcPct val="100000"/>
              </a:lnSpc>
              <a:spcBef>
                <a:spcPts val="200"/>
              </a:spcBef>
              <a:spcAft>
                <a:spcPts val="0"/>
              </a:spcAft>
              <a:buClr>
                <a:srgbClr val="3A3838"/>
              </a:buClr>
              <a:buSzPts val="1200"/>
              <a:buFont typeface="Open Sans"/>
              <a:buChar char="○"/>
            </a:pPr>
            <a:r>
              <a:rPr i="0" lang="en" sz="1200" u="none" cap="none" strike="noStrike">
                <a:solidFill>
                  <a:srgbClr val="3A3838"/>
                </a:solidFill>
                <a:latin typeface="Open Sans"/>
                <a:ea typeface="Open Sans"/>
                <a:cs typeface="Open Sans"/>
                <a:sym typeface="Open Sans"/>
              </a:rPr>
              <a:t>Created_by &amp; Identity attribution</a:t>
            </a:r>
            <a:endParaRPr sz="1200">
              <a:latin typeface="Open Sans"/>
              <a:ea typeface="Open Sans"/>
              <a:cs typeface="Open Sans"/>
              <a:sym typeface="Open Sans"/>
            </a:endParaRPr>
          </a:p>
          <a:p>
            <a:pPr indent="-241300" lvl="2" marL="711200" marR="0" rtl="0" algn="l">
              <a:lnSpc>
                <a:spcPct val="100000"/>
              </a:lnSpc>
              <a:spcBef>
                <a:spcPts val="200"/>
              </a:spcBef>
              <a:spcAft>
                <a:spcPts val="0"/>
              </a:spcAft>
              <a:buClr>
                <a:srgbClr val="3A3838"/>
              </a:buClr>
              <a:buSzPts val="1200"/>
              <a:buFont typeface="Open Sans"/>
              <a:buChar char="■"/>
            </a:pPr>
            <a:r>
              <a:rPr i="0" lang="en" sz="1200" u="none" cap="none" strike="noStrike">
                <a:solidFill>
                  <a:srgbClr val="3A3838"/>
                </a:solidFill>
                <a:latin typeface="Open Sans"/>
                <a:ea typeface="Open Sans"/>
                <a:cs typeface="Open Sans"/>
                <a:sym typeface="Open Sans"/>
              </a:rPr>
              <a:t>To ensure payload can be attributed to an intelligence source/org/team and respondent connects identity to intel</a:t>
            </a:r>
            <a:endParaRPr sz="1200">
              <a:latin typeface="Open Sans"/>
              <a:ea typeface="Open Sans"/>
              <a:cs typeface="Open Sans"/>
              <a:sym typeface="Open Sans"/>
            </a:endParaRPr>
          </a:p>
          <a:p>
            <a:pPr indent="-228600" lvl="1" marL="469900" marR="0" rtl="0" algn="l">
              <a:lnSpc>
                <a:spcPct val="100000"/>
              </a:lnSpc>
              <a:spcBef>
                <a:spcPts val="200"/>
              </a:spcBef>
              <a:spcAft>
                <a:spcPts val="0"/>
              </a:spcAft>
              <a:buClr>
                <a:srgbClr val="3A3838"/>
              </a:buClr>
              <a:buSzPts val="1200"/>
              <a:buFont typeface="Open Sans"/>
              <a:buChar char="○"/>
            </a:pPr>
            <a:r>
              <a:rPr i="0" lang="en" sz="1200" u="none" cap="none" strike="noStrike">
                <a:solidFill>
                  <a:srgbClr val="3A3838"/>
                </a:solidFill>
                <a:latin typeface="Open Sans"/>
                <a:ea typeface="Open Sans"/>
                <a:cs typeface="Open Sans"/>
                <a:sym typeface="Open Sans"/>
              </a:rPr>
              <a:t>Created/Modified information</a:t>
            </a:r>
            <a:endParaRPr sz="1200">
              <a:latin typeface="Open Sans"/>
              <a:ea typeface="Open Sans"/>
              <a:cs typeface="Open Sans"/>
              <a:sym typeface="Open Sans"/>
            </a:endParaRPr>
          </a:p>
          <a:p>
            <a:pPr indent="-241300" lvl="2" marL="711200" marR="0" rtl="0" algn="l">
              <a:lnSpc>
                <a:spcPct val="100000"/>
              </a:lnSpc>
              <a:spcBef>
                <a:spcPts val="200"/>
              </a:spcBef>
              <a:spcAft>
                <a:spcPts val="0"/>
              </a:spcAft>
              <a:buClr>
                <a:srgbClr val="3A3838"/>
              </a:buClr>
              <a:buSzPts val="1200"/>
              <a:buFont typeface="Open Sans"/>
              <a:buChar char="■"/>
            </a:pPr>
            <a:r>
              <a:rPr i="0" lang="en" sz="1200" u="none" cap="none" strike="noStrike">
                <a:solidFill>
                  <a:srgbClr val="3A3838"/>
                </a:solidFill>
                <a:latin typeface="Open Sans"/>
                <a:ea typeface="Open Sans"/>
                <a:cs typeface="Open Sans"/>
                <a:sym typeface="Open Sans"/>
              </a:rPr>
              <a:t>To ensure producer is publishing correct information for versioning of an object</a:t>
            </a:r>
            <a:endParaRPr sz="1200">
              <a:latin typeface="Open Sans"/>
              <a:ea typeface="Open Sans"/>
              <a:cs typeface="Open Sans"/>
              <a:sym typeface="Open Sans"/>
            </a:endParaRPr>
          </a:p>
          <a:p>
            <a:pPr indent="-228600" lvl="1" marL="469900" marR="0" rtl="0" algn="l">
              <a:lnSpc>
                <a:spcPct val="100000"/>
              </a:lnSpc>
              <a:spcBef>
                <a:spcPts val="200"/>
              </a:spcBef>
              <a:spcAft>
                <a:spcPts val="0"/>
              </a:spcAft>
              <a:buClr>
                <a:srgbClr val="3A3838"/>
              </a:buClr>
              <a:buSzPts val="1200"/>
              <a:buFont typeface="Open Sans"/>
              <a:buChar char="○"/>
            </a:pPr>
            <a:r>
              <a:rPr i="0" lang="en" sz="1200" u="none" cap="none" strike="noStrike">
                <a:solidFill>
                  <a:srgbClr val="3A3838"/>
                </a:solidFill>
                <a:latin typeface="Open Sans"/>
                <a:ea typeface="Open Sans"/>
                <a:cs typeface="Open Sans"/>
                <a:sym typeface="Open Sans"/>
              </a:rPr>
              <a:t>First_seen; last_seen; first_observed; last_observed; number_observed</a:t>
            </a:r>
            <a:endParaRPr i="0" sz="1200" u="none" cap="none" strike="noStrike">
              <a:solidFill>
                <a:srgbClr val="3A3838"/>
              </a:solidFill>
              <a:latin typeface="Open Sans"/>
              <a:ea typeface="Open Sans"/>
              <a:cs typeface="Open Sans"/>
              <a:sym typeface="Open Sans"/>
            </a:endParaRPr>
          </a:p>
          <a:p>
            <a:pPr indent="-241300" lvl="2" marL="711200" marR="0" rtl="0" algn="l">
              <a:lnSpc>
                <a:spcPct val="100000"/>
              </a:lnSpc>
              <a:spcBef>
                <a:spcPts val="200"/>
              </a:spcBef>
              <a:spcAft>
                <a:spcPts val="0"/>
              </a:spcAft>
              <a:buClr>
                <a:srgbClr val="3A3838"/>
              </a:buClr>
              <a:buSzPts val="1200"/>
              <a:buFont typeface="Open Sans"/>
              <a:buChar char="■"/>
            </a:pPr>
            <a:r>
              <a:rPr i="0" lang="en" sz="1200" u="none" cap="none" strike="noStrike">
                <a:solidFill>
                  <a:srgbClr val="3A3838"/>
                </a:solidFill>
                <a:latin typeface="Open Sans"/>
                <a:ea typeface="Open Sans"/>
                <a:cs typeface="Open Sans"/>
                <a:sym typeface="Open Sans"/>
              </a:rPr>
              <a:t>To ensure respondents are publishing dates &amp; counts that sightings including observed_data were seen during</a:t>
            </a:r>
            <a:endParaRPr sz="1200">
              <a:latin typeface="Open Sans"/>
              <a:ea typeface="Open Sans"/>
              <a:cs typeface="Open Sans"/>
              <a:sym typeface="Open Sans"/>
            </a:endParaRPr>
          </a:p>
          <a:p>
            <a:pPr indent="-228600" lvl="1" marL="469900" marR="0" rtl="0" algn="l">
              <a:lnSpc>
                <a:spcPct val="100000"/>
              </a:lnSpc>
              <a:spcBef>
                <a:spcPts val="200"/>
              </a:spcBef>
              <a:spcAft>
                <a:spcPts val="0"/>
              </a:spcAft>
              <a:buClr>
                <a:srgbClr val="3A3838"/>
              </a:buClr>
              <a:buSzPts val="1200"/>
              <a:buFont typeface="Open Sans"/>
              <a:buChar char="○"/>
            </a:pPr>
            <a:r>
              <a:rPr i="0" lang="en" sz="1200" u="none" cap="none" strike="noStrike">
                <a:solidFill>
                  <a:srgbClr val="3A3838"/>
                </a:solidFill>
                <a:latin typeface="Open Sans"/>
                <a:ea typeface="Open Sans"/>
                <a:cs typeface="Open Sans"/>
                <a:sym typeface="Open Sans"/>
              </a:rPr>
              <a:t>Sighting_of_ref</a:t>
            </a:r>
            <a:endParaRPr i="0" sz="1200" u="none" cap="none" strike="noStrike">
              <a:solidFill>
                <a:srgbClr val="3A3838"/>
              </a:solidFill>
              <a:latin typeface="Open Sans"/>
              <a:ea typeface="Open Sans"/>
              <a:cs typeface="Open Sans"/>
              <a:sym typeface="Open Sans"/>
            </a:endParaRPr>
          </a:p>
          <a:p>
            <a:pPr indent="-241300" lvl="2" marL="711200" marR="0" rtl="0" algn="l">
              <a:lnSpc>
                <a:spcPct val="100000"/>
              </a:lnSpc>
              <a:spcBef>
                <a:spcPts val="200"/>
              </a:spcBef>
              <a:spcAft>
                <a:spcPts val="0"/>
              </a:spcAft>
              <a:buClr>
                <a:srgbClr val="3A3838"/>
              </a:buClr>
              <a:buSzPts val="1200"/>
              <a:buFont typeface="Open Sans"/>
              <a:buChar char="■"/>
            </a:pPr>
            <a:r>
              <a:rPr i="0" lang="en" sz="1200" u="none" cap="none" strike="noStrike">
                <a:solidFill>
                  <a:srgbClr val="3A3838"/>
                </a:solidFill>
                <a:latin typeface="Open Sans"/>
                <a:ea typeface="Open Sans"/>
                <a:cs typeface="Open Sans"/>
                <a:sym typeface="Open Sans"/>
              </a:rPr>
              <a:t>To ensure the respondent is connecting the indicator to the sighting correctly</a:t>
            </a:r>
            <a:endParaRPr sz="1200">
              <a:latin typeface="Open Sans"/>
              <a:ea typeface="Open Sans"/>
              <a:cs typeface="Open Sans"/>
              <a:sym typeface="Open Sans"/>
            </a:endParaRPr>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19" name="Shape 1819"/>
        <p:cNvGrpSpPr/>
        <p:nvPr/>
      </p:nvGrpSpPr>
      <p:grpSpPr>
        <a:xfrm>
          <a:off x="0" y="0"/>
          <a:ext cx="0" cy="0"/>
          <a:chOff x="0" y="0"/>
          <a:chExt cx="0" cy="0"/>
        </a:xfrm>
      </p:grpSpPr>
      <p:sp>
        <p:nvSpPr>
          <p:cNvPr id="1820" name="Google Shape;1820;p173"/>
          <p:cNvSpPr txBox="1"/>
          <p:nvPr>
            <p:ph type="title"/>
          </p:nvPr>
        </p:nvSpPr>
        <p:spPr>
          <a:xfrm>
            <a:off x="342990" y="54584"/>
            <a:ext cx="8390440" cy="570109"/>
          </a:xfrm>
          <a:prstGeom prst="rect">
            <a:avLst/>
          </a:prstGeom>
          <a:noFill/>
          <a:ln>
            <a:noFill/>
          </a:ln>
        </p:spPr>
        <p:txBody>
          <a:bodyPr anchorCtr="0" anchor="b" bIns="68575" lIns="68575" spcFirstLastPara="1" rIns="68575" wrap="square" tIns="68575">
            <a:noAutofit/>
          </a:bodyPr>
          <a:lstStyle/>
          <a:p>
            <a:pPr indent="0" lvl="0" marL="0" marR="0" rtl="0" algn="l">
              <a:lnSpc>
                <a:spcPct val="90000"/>
              </a:lnSpc>
              <a:spcBef>
                <a:spcPts val="0"/>
              </a:spcBef>
              <a:spcAft>
                <a:spcPts val="0"/>
              </a:spcAft>
              <a:buClr>
                <a:srgbClr val="193B5C"/>
              </a:buClr>
              <a:buSzPts val="3600"/>
              <a:buFont typeface="Lato Hairline"/>
              <a:buNone/>
            </a:pPr>
            <a:r>
              <a:rPr i="0" lang="en" sz="2400" u="none" cap="none" strike="noStrike">
                <a:solidFill>
                  <a:srgbClr val="193B5C"/>
                </a:solidFill>
                <a:latin typeface="Open Sans"/>
                <a:ea typeface="Open Sans"/>
                <a:cs typeface="Open Sans"/>
                <a:sym typeface="Open Sans"/>
              </a:rPr>
              <a:t>Data Sharing – Collection Verification Setups</a:t>
            </a:r>
            <a:endParaRPr sz="2400">
              <a:latin typeface="Open Sans"/>
              <a:ea typeface="Open Sans"/>
              <a:cs typeface="Open Sans"/>
              <a:sym typeface="Open Sans"/>
            </a:endParaRPr>
          </a:p>
        </p:txBody>
      </p:sp>
      <p:sp>
        <p:nvSpPr>
          <p:cNvPr id="1821" name="Google Shape;1821;p173"/>
          <p:cNvSpPr txBox="1"/>
          <p:nvPr>
            <p:ph idx="1" type="body"/>
          </p:nvPr>
        </p:nvSpPr>
        <p:spPr>
          <a:xfrm>
            <a:off x="342991" y="859664"/>
            <a:ext cx="8390439" cy="3902894"/>
          </a:xfrm>
          <a:prstGeom prst="rect">
            <a:avLst/>
          </a:prstGeom>
          <a:noFill/>
          <a:ln>
            <a:noFill/>
          </a:ln>
        </p:spPr>
        <p:txBody>
          <a:bodyPr anchorCtr="0" anchor="t" bIns="34275" lIns="68575" spcFirstLastPara="1" rIns="68575" wrap="square" tIns="34275">
            <a:noAutofit/>
          </a:bodyPr>
          <a:lstStyle/>
          <a:p>
            <a:pPr indent="-254000" lvl="0" marL="254000" marR="0" rtl="0" algn="l">
              <a:lnSpc>
                <a:spcPct val="100000"/>
              </a:lnSpc>
              <a:spcBef>
                <a:spcPts val="0"/>
              </a:spcBef>
              <a:spcAft>
                <a:spcPts val="0"/>
              </a:spcAft>
              <a:buClr>
                <a:srgbClr val="3A3838"/>
              </a:buClr>
              <a:buSzPts val="1600"/>
              <a:buFont typeface="Open Sans"/>
              <a:buChar char="●"/>
            </a:pPr>
            <a:r>
              <a:rPr i="0" lang="en" sz="1600" u="none" cap="none" strike="noStrike">
                <a:solidFill>
                  <a:srgbClr val="3A3838"/>
                </a:solidFill>
                <a:latin typeface="Open Sans"/>
                <a:ea typeface="Open Sans"/>
                <a:cs typeface="Open Sans"/>
                <a:sym typeface="Open Sans"/>
              </a:rPr>
              <a:t>3 Use Cases identified for TAXII exchange</a:t>
            </a:r>
            <a:endParaRPr sz="1600">
              <a:latin typeface="Open Sans"/>
              <a:ea typeface="Open Sans"/>
              <a:cs typeface="Open Sans"/>
              <a:sym typeface="Open Sans"/>
            </a:endParaRPr>
          </a:p>
          <a:p>
            <a:pPr indent="-241300" lvl="1" marL="469900" marR="0" rtl="0" algn="l">
              <a:lnSpc>
                <a:spcPct val="100000"/>
              </a:lnSpc>
              <a:spcBef>
                <a:spcPts val="200"/>
              </a:spcBef>
              <a:spcAft>
                <a:spcPts val="0"/>
              </a:spcAft>
              <a:buClr>
                <a:srgbClr val="3A3838"/>
              </a:buClr>
              <a:buSzPts val="1600"/>
              <a:buFont typeface="Open Sans"/>
              <a:buChar char="○"/>
            </a:pPr>
            <a:r>
              <a:rPr i="0" lang="en" sz="1600" u="none" cap="none" strike="noStrike">
                <a:solidFill>
                  <a:srgbClr val="3A3838"/>
                </a:solidFill>
                <a:latin typeface="Open Sans"/>
                <a:ea typeface="Open Sans"/>
                <a:cs typeface="Open Sans"/>
                <a:sym typeface="Open Sans"/>
              </a:rPr>
              <a:t>Applied to both data and intelligence collaboration tests</a:t>
            </a:r>
            <a:br>
              <a:rPr lang="en" sz="1600">
                <a:latin typeface="Open Sans"/>
                <a:ea typeface="Open Sans"/>
                <a:cs typeface="Open Sans"/>
                <a:sym typeface="Open Sans"/>
              </a:rPr>
            </a:br>
            <a:endParaRPr i="0" sz="1600" u="none" cap="none" strike="noStrike">
              <a:solidFill>
                <a:srgbClr val="3A3838"/>
              </a:solidFill>
              <a:latin typeface="Open Sans"/>
              <a:ea typeface="Open Sans"/>
              <a:cs typeface="Open Sans"/>
              <a:sym typeface="Open Sans"/>
            </a:endParaRPr>
          </a:p>
          <a:p>
            <a:pPr indent="-254000" lvl="0" marL="254000" marR="0" rtl="0" algn="l">
              <a:lnSpc>
                <a:spcPct val="100000"/>
              </a:lnSpc>
              <a:spcBef>
                <a:spcPts val="200"/>
              </a:spcBef>
              <a:spcAft>
                <a:spcPts val="0"/>
              </a:spcAft>
              <a:buClr>
                <a:srgbClr val="3A3838"/>
              </a:buClr>
              <a:buSzPts val="1600"/>
              <a:buFont typeface="Open Sans"/>
              <a:buChar char="●"/>
            </a:pPr>
            <a:r>
              <a:rPr b="1" i="0" lang="en" sz="1600" u="none" cap="none" strike="noStrike">
                <a:solidFill>
                  <a:srgbClr val="3A3838"/>
                </a:solidFill>
                <a:latin typeface="Open Sans"/>
                <a:ea typeface="Open Sans"/>
                <a:cs typeface="Open Sans"/>
                <a:sym typeface="Open Sans"/>
              </a:rPr>
              <a:t>Setup A: Read &amp; Write Separate Collections</a:t>
            </a:r>
            <a:endParaRPr sz="1600">
              <a:latin typeface="Open Sans"/>
              <a:ea typeface="Open Sans"/>
              <a:cs typeface="Open Sans"/>
              <a:sym typeface="Open Sans"/>
            </a:endParaRPr>
          </a:p>
          <a:p>
            <a:pPr indent="-241300" lvl="1" marL="469900" marR="0" rtl="0" algn="l">
              <a:lnSpc>
                <a:spcPct val="100000"/>
              </a:lnSpc>
              <a:spcBef>
                <a:spcPts val="200"/>
              </a:spcBef>
              <a:spcAft>
                <a:spcPts val="0"/>
              </a:spcAft>
              <a:buClr>
                <a:srgbClr val="3A3838"/>
              </a:buClr>
              <a:buSzPts val="1600"/>
              <a:buFont typeface="Open Sans"/>
              <a:buChar char="○"/>
            </a:pPr>
            <a:r>
              <a:rPr i="0" lang="en" sz="1600" u="none" cap="none" strike="noStrike">
                <a:solidFill>
                  <a:srgbClr val="3A3838"/>
                </a:solidFill>
                <a:latin typeface="Open Sans"/>
                <a:ea typeface="Open Sans"/>
                <a:cs typeface="Open Sans"/>
                <a:sym typeface="Open Sans"/>
              </a:rPr>
              <a:t>Supports providers that can post content to a product or community that verifies content before republishing the content to others </a:t>
            </a:r>
            <a:br>
              <a:rPr lang="en" sz="1600">
                <a:latin typeface="Open Sans"/>
                <a:ea typeface="Open Sans"/>
                <a:cs typeface="Open Sans"/>
                <a:sym typeface="Open Sans"/>
              </a:rPr>
            </a:br>
            <a:endParaRPr i="0" sz="1600" u="none" cap="none" strike="noStrike">
              <a:solidFill>
                <a:srgbClr val="3A3838"/>
              </a:solidFill>
              <a:latin typeface="Open Sans"/>
              <a:ea typeface="Open Sans"/>
              <a:cs typeface="Open Sans"/>
              <a:sym typeface="Open Sans"/>
            </a:endParaRPr>
          </a:p>
          <a:p>
            <a:pPr indent="-254000" lvl="0" marL="254000" marR="0" rtl="0" algn="l">
              <a:lnSpc>
                <a:spcPct val="100000"/>
              </a:lnSpc>
              <a:spcBef>
                <a:spcPts val="200"/>
              </a:spcBef>
              <a:spcAft>
                <a:spcPts val="0"/>
              </a:spcAft>
              <a:buClr>
                <a:srgbClr val="3A3838"/>
              </a:buClr>
              <a:buSzPts val="1600"/>
              <a:buFont typeface="Open Sans"/>
              <a:buChar char="●"/>
            </a:pPr>
            <a:r>
              <a:rPr b="1" i="0" lang="en" sz="1600" u="none" cap="none" strike="noStrike">
                <a:solidFill>
                  <a:srgbClr val="3A3838"/>
                </a:solidFill>
                <a:latin typeface="Open Sans"/>
                <a:ea typeface="Open Sans"/>
                <a:cs typeface="Open Sans"/>
                <a:sym typeface="Open Sans"/>
              </a:rPr>
              <a:t>Setup B: Read &amp; Write Same Collection</a:t>
            </a:r>
            <a:endParaRPr sz="1600">
              <a:latin typeface="Open Sans"/>
              <a:ea typeface="Open Sans"/>
              <a:cs typeface="Open Sans"/>
              <a:sym typeface="Open Sans"/>
            </a:endParaRPr>
          </a:p>
          <a:p>
            <a:pPr indent="-241300" lvl="1" marL="469900" marR="0" rtl="0" algn="l">
              <a:lnSpc>
                <a:spcPct val="100000"/>
              </a:lnSpc>
              <a:spcBef>
                <a:spcPts val="200"/>
              </a:spcBef>
              <a:spcAft>
                <a:spcPts val="0"/>
              </a:spcAft>
              <a:buClr>
                <a:srgbClr val="3A3838"/>
              </a:buClr>
              <a:buSzPts val="1600"/>
              <a:buFont typeface="Open Sans"/>
              <a:buChar char="○"/>
            </a:pPr>
            <a:r>
              <a:rPr i="0" lang="en" sz="1600" u="none" cap="none" strike="noStrike">
                <a:solidFill>
                  <a:srgbClr val="3A3838"/>
                </a:solidFill>
                <a:latin typeface="Open Sans"/>
                <a:ea typeface="Open Sans"/>
                <a:cs typeface="Open Sans"/>
                <a:sym typeface="Open Sans"/>
              </a:rPr>
              <a:t>Supports providers and respondents that publish and use intelligence without verification of the intelligence at the TAXII server</a:t>
            </a:r>
            <a:br>
              <a:rPr i="0" lang="en" sz="1600" u="none" cap="none" strike="noStrike">
                <a:solidFill>
                  <a:srgbClr val="3A3838"/>
                </a:solidFill>
                <a:latin typeface="Open Sans"/>
                <a:ea typeface="Open Sans"/>
                <a:cs typeface="Open Sans"/>
                <a:sym typeface="Open Sans"/>
              </a:rPr>
            </a:br>
            <a:endParaRPr sz="1600">
              <a:latin typeface="Open Sans"/>
              <a:ea typeface="Open Sans"/>
              <a:cs typeface="Open Sans"/>
              <a:sym typeface="Open Sans"/>
            </a:endParaRPr>
          </a:p>
          <a:p>
            <a:pPr indent="-254000" lvl="0" marL="254000" marR="0" rtl="0" algn="l">
              <a:lnSpc>
                <a:spcPct val="100000"/>
              </a:lnSpc>
              <a:spcBef>
                <a:spcPts val="0"/>
              </a:spcBef>
              <a:spcAft>
                <a:spcPts val="0"/>
              </a:spcAft>
              <a:buClr>
                <a:srgbClr val="3A3838"/>
              </a:buClr>
              <a:buSzPts val="1600"/>
              <a:buFont typeface="Open Sans"/>
              <a:buChar char="●"/>
            </a:pPr>
            <a:r>
              <a:rPr b="1" i="0" lang="en" sz="1600" u="none" cap="none" strike="noStrike">
                <a:solidFill>
                  <a:srgbClr val="3A3838"/>
                </a:solidFill>
                <a:latin typeface="Open Sans"/>
                <a:ea typeface="Open Sans"/>
                <a:cs typeface="Open Sans"/>
                <a:sym typeface="Open Sans"/>
              </a:rPr>
              <a:t>Setup C: Read Only Collection</a:t>
            </a:r>
            <a:endParaRPr sz="1600">
              <a:latin typeface="Open Sans"/>
              <a:ea typeface="Open Sans"/>
              <a:cs typeface="Open Sans"/>
              <a:sym typeface="Open Sans"/>
            </a:endParaRPr>
          </a:p>
          <a:p>
            <a:pPr indent="-241300" lvl="1" marL="469900" marR="0" rtl="0" algn="l">
              <a:lnSpc>
                <a:spcPct val="100000"/>
              </a:lnSpc>
              <a:spcBef>
                <a:spcPts val="200"/>
              </a:spcBef>
              <a:spcAft>
                <a:spcPts val="0"/>
              </a:spcAft>
              <a:buClr>
                <a:srgbClr val="3A3838"/>
              </a:buClr>
              <a:buSzPts val="1600"/>
              <a:buFont typeface="Open Sans"/>
              <a:buChar char="○"/>
            </a:pPr>
            <a:r>
              <a:rPr i="0" lang="en" sz="1600" u="none" cap="none" strike="noStrike">
                <a:solidFill>
                  <a:srgbClr val="3A3838"/>
                </a:solidFill>
                <a:latin typeface="Open Sans"/>
                <a:ea typeface="Open Sans"/>
                <a:cs typeface="Open Sans"/>
                <a:sym typeface="Open Sans"/>
              </a:rPr>
              <a:t>Supports providers that wish to publish content but do not allow any feedback on that published content or allow additional content to be pushed</a:t>
            </a:r>
            <a:endParaRPr sz="1600">
              <a:latin typeface="Open Sans"/>
              <a:ea typeface="Open Sans"/>
              <a:cs typeface="Open Sans"/>
              <a:sym typeface="Open Sans"/>
            </a:endParaRPr>
          </a:p>
        </p:txBody>
      </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25" name="Shape 1825"/>
        <p:cNvGrpSpPr/>
        <p:nvPr/>
      </p:nvGrpSpPr>
      <p:grpSpPr>
        <a:xfrm>
          <a:off x="0" y="0"/>
          <a:ext cx="0" cy="0"/>
          <a:chOff x="0" y="0"/>
          <a:chExt cx="0" cy="0"/>
        </a:xfrm>
      </p:grpSpPr>
      <p:sp>
        <p:nvSpPr>
          <p:cNvPr id="1826" name="Google Shape;1826;p174"/>
          <p:cNvSpPr txBox="1"/>
          <p:nvPr>
            <p:ph type="title"/>
          </p:nvPr>
        </p:nvSpPr>
        <p:spPr>
          <a:xfrm>
            <a:off x="314878" y="2227865"/>
            <a:ext cx="8366700" cy="708600"/>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chemeClr val="dk1"/>
              </a:buClr>
              <a:buSzPts val="4689"/>
              <a:buFont typeface="Questrial"/>
              <a:buNone/>
            </a:pPr>
            <a:r>
              <a:rPr lang="en" sz="4800">
                <a:latin typeface="Open Sans"/>
                <a:ea typeface="Open Sans"/>
                <a:cs typeface="Open Sans"/>
                <a:sym typeface="Open Sans"/>
              </a:rPr>
              <a:t>Q&amp;A</a:t>
            </a:r>
            <a:endParaRPr sz="4800">
              <a:latin typeface="Open Sans"/>
              <a:ea typeface="Open Sans"/>
              <a:cs typeface="Open Sans"/>
              <a:sym typeface="Open Sans"/>
            </a:endParaRPr>
          </a:p>
        </p:txBody>
      </p: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30" name="Shape 1830"/>
        <p:cNvGrpSpPr/>
        <p:nvPr/>
      </p:nvGrpSpPr>
      <p:grpSpPr>
        <a:xfrm>
          <a:off x="0" y="0"/>
          <a:ext cx="0" cy="0"/>
          <a:chOff x="0" y="0"/>
          <a:chExt cx="0" cy="0"/>
        </a:xfrm>
      </p:grpSpPr>
      <p:sp>
        <p:nvSpPr>
          <p:cNvPr id="1831" name="Google Shape;1831;p175"/>
          <p:cNvSpPr txBox="1"/>
          <p:nvPr>
            <p:ph type="title"/>
          </p:nvPr>
        </p:nvSpPr>
        <p:spPr>
          <a:xfrm>
            <a:off x="388655" y="2217450"/>
            <a:ext cx="8366700" cy="708600"/>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chemeClr val="dk1"/>
              </a:buClr>
              <a:buSzPts val="4689"/>
              <a:buFont typeface="Questrial"/>
              <a:buNone/>
            </a:pPr>
            <a:r>
              <a:rPr i="0" lang="en" sz="4800" u="none" cap="none" strike="noStrike">
                <a:solidFill>
                  <a:schemeClr val="dk1"/>
                </a:solidFill>
                <a:latin typeface="Open Sans"/>
                <a:ea typeface="Open Sans"/>
                <a:cs typeface="Open Sans"/>
                <a:sym typeface="Open Sans"/>
              </a:rPr>
              <a:t>STIX/TAXII 2.1 and Beyond</a:t>
            </a:r>
            <a:endParaRPr i="1" sz="4800" u="none" cap="none" strike="noStrike">
              <a:solidFill>
                <a:schemeClr val="dk1"/>
              </a:solidFill>
              <a:latin typeface="Open Sans"/>
              <a:ea typeface="Open Sans"/>
              <a:cs typeface="Open Sans"/>
              <a:sym typeface="Open Sans"/>
            </a:endParaRPr>
          </a:p>
        </p:txBody>
      </p:sp>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35" name="Shape 1835"/>
        <p:cNvGrpSpPr/>
        <p:nvPr/>
      </p:nvGrpSpPr>
      <p:grpSpPr>
        <a:xfrm>
          <a:off x="0" y="0"/>
          <a:ext cx="0" cy="0"/>
          <a:chOff x="0" y="0"/>
          <a:chExt cx="0" cy="0"/>
        </a:xfrm>
      </p:grpSpPr>
      <p:sp>
        <p:nvSpPr>
          <p:cNvPr id="1836" name="Google Shape;1836;p176"/>
          <p:cNvSpPr txBox="1"/>
          <p:nvPr>
            <p:ph type="title"/>
          </p:nvPr>
        </p:nvSpPr>
        <p:spPr>
          <a:xfrm>
            <a:off x="342990" y="54585"/>
            <a:ext cx="8390440" cy="570109"/>
          </a:xfrm>
          <a:prstGeom prst="rect">
            <a:avLst/>
          </a:prstGeom>
          <a:noFill/>
          <a:ln>
            <a:noFill/>
          </a:ln>
        </p:spPr>
        <p:txBody>
          <a:bodyPr anchorCtr="0" anchor="ctr" bIns="34275" lIns="68575" spcFirstLastPara="1" rIns="68575" wrap="square" tIns="34275">
            <a:noAutofit/>
          </a:bodyPr>
          <a:lstStyle/>
          <a:p>
            <a:pPr indent="0" lvl="0" marL="0" marR="0" rtl="0" algn="l">
              <a:lnSpc>
                <a:spcPct val="90000"/>
              </a:lnSpc>
              <a:spcBef>
                <a:spcPts val="0"/>
              </a:spcBef>
              <a:spcAft>
                <a:spcPts val="0"/>
              </a:spcAft>
              <a:buClr>
                <a:schemeClr val="dk1"/>
              </a:buClr>
              <a:buSzPts val="3300"/>
              <a:buFont typeface="Lato Hairline"/>
              <a:buNone/>
            </a:pPr>
            <a:r>
              <a:rPr i="0" lang="en" sz="2400" u="none" cap="none" strike="noStrike">
                <a:solidFill>
                  <a:srgbClr val="193B5C"/>
                </a:solidFill>
                <a:latin typeface="Open Sans"/>
                <a:ea typeface="Open Sans"/>
                <a:cs typeface="Open Sans"/>
                <a:sym typeface="Open Sans"/>
              </a:rPr>
              <a:t>Current Timeline</a:t>
            </a:r>
            <a:endParaRPr i="0" sz="2400" u="none" cap="none" strike="noStrike">
              <a:solidFill>
                <a:srgbClr val="193B5C"/>
              </a:solidFill>
              <a:latin typeface="Open Sans"/>
              <a:ea typeface="Open Sans"/>
              <a:cs typeface="Open Sans"/>
              <a:sym typeface="Open Sans"/>
            </a:endParaRPr>
          </a:p>
        </p:txBody>
      </p:sp>
      <p:grpSp>
        <p:nvGrpSpPr>
          <p:cNvPr id="1837" name="Google Shape;1837;p176"/>
          <p:cNvGrpSpPr/>
          <p:nvPr/>
        </p:nvGrpSpPr>
        <p:grpSpPr>
          <a:xfrm>
            <a:off x="4208924" y="2228850"/>
            <a:ext cx="2480149" cy="1364926"/>
            <a:chOff x="4526674" y="2221723"/>
            <a:chExt cx="2480149" cy="1364926"/>
          </a:xfrm>
        </p:grpSpPr>
        <p:sp>
          <p:nvSpPr>
            <p:cNvPr id="1838" name="Google Shape;1838;p176"/>
            <p:cNvSpPr/>
            <p:nvPr/>
          </p:nvSpPr>
          <p:spPr>
            <a:xfrm>
              <a:off x="4849302" y="3079475"/>
              <a:ext cx="1958400" cy="133500"/>
            </a:xfrm>
            <a:prstGeom prst="rect">
              <a:avLst/>
            </a:prstGeom>
            <a:solidFill>
              <a:srgbClr val="0E945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800" u="none" cap="none" strike="noStrike">
                <a:solidFill>
                  <a:srgbClr val="000000"/>
                </a:solidFill>
                <a:latin typeface="Arial"/>
                <a:ea typeface="Arial"/>
                <a:cs typeface="Arial"/>
                <a:sym typeface="Arial"/>
              </a:endParaRPr>
            </a:p>
          </p:txBody>
        </p:sp>
        <p:grpSp>
          <p:nvGrpSpPr>
            <p:cNvPr id="1839" name="Google Shape;1839;p176"/>
            <p:cNvGrpSpPr/>
            <p:nvPr/>
          </p:nvGrpSpPr>
          <p:grpSpPr>
            <a:xfrm>
              <a:off x="4526674" y="2221723"/>
              <a:ext cx="2480149" cy="1364926"/>
              <a:chOff x="4526674" y="2221723"/>
              <a:chExt cx="2480149" cy="1364926"/>
            </a:xfrm>
          </p:grpSpPr>
          <p:grpSp>
            <p:nvGrpSpPr>
              <p:cNvPr id="1840" name="Google Shape;1840;p176"/>
              <p:cNvGrpSpPr/>
              <p:nvPr/>
            </p:nvGrpSpPr>
            <p:grpSpPr>
              <a:xfrm>
                <a:off x="4808316" y="2800065"/>
                <a:ext cx="92400" cy="411825"/>
                <a:chOff x="845575" y="2563700"/>
                <a:chExt cx="92400" cy="411825"/>
              </a:xfrm>
            </p:grpSpPr>
            <p:cxnSp>
              <p:nvCxnSpPr>
                <p:cNvPr id="1841" name="Google Shape;1841;p176"/>
                <p:cNvCxnSpPr/>
                <p:nvPr/>
              </p:nvCxnSpPr>
              <p:spPr>
                <a:xfrm>
                  <a:off x="891775" y="2616125"/>
                  <a:ext cx="0" cy="359400"/>
                </a:xfrm>
                <a:prstGeom prst="straightConnector1">
                  <a:avLst/>
                </a:prstGeom>
                <a:noFill/>
                <a:ln cap="flat" cmpd="sng" w="9525">
                  <a:solidFill>
                    <a:srgbClr val="000000"/>
                  </a:solidFill>
                  <a:prstDash val="solid"/>
                  <a:round/>
                  <a:headEnd len="sm" w="sm" type="none"/>
                  <a:tailEnd len="sm" w="sm" type="none"/>
                </a:ln>
              </p:spPr>
            </p:cxnSp>
            <p:sp>
              <p:nvSpPr>
                <p:cNvPr id="1842" name="Google Shape;1842;p176"/>
                <p:cNvSpPr/>
                <p:nvPr/>
              </p:nvSpPr>
              <p:spPr>
                <a:xfrm>
                  <a:off x="845575"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800" u="none" cap="none" strike="noStrike">
                    <a:solidFill>
                      <a:srgbClr val="000000"/>
                    </a:solidFill>
                    <a:latin typeface="Arial"/>
                    <a:ea typeface="Arial"/>
                    <a:cs typeface="Arial"/>
                    <a:sym typeface="Arial"/>
                  </a:endParaRPr>
                </a:p>
              </p:txBody>
            </p:sp>
          </p:grpSp>
          <p:sp>
            <p:nvSpPr>
              <p:cNvPr id="1843" name="Google Shape;1843;p176"/>
              <p:cNvSpPr txBox="1"/>
              <p:nvPr/>
            </p:nvSpPr>
            <p:spPr>
              <a:xfrm>
                <a:off x="4526674" y="3215249"/>
                <a:ext cx="846600" cy="3714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1600"/>
                  </a:spcAft>
                  <a:buNone/>
                </a:pPr>
                <a:r>
                  <a:rPr b="1" i="0" lang="en" sz="1200" u="none" cap="none" strike="noStrike">
                    <a:solidFill>
                      <a:srgbClr val="000000"/>
                    </a:solidFill>
                    <a:latin typeface="Roboto"/>
                    <a:ea typeface="Roboto"/>
                    <a:cs typeface="Roboto"/>
                    <a:sym typeface="Roboto"/>
                  </a:rPr>
                  <a:t>3Q2018</a:t>
                </a:r>
                <a:endParaRPr b="1" i="0" sz="1200" u="none" cap="none" strike="noStrike">
                  <a:solidFill>
                    <a:srgbClr val="000000"/>
                  </a:solidFill>
                  <a:latin typeface="Roboto"/>
                  <a:ea typeface="Roboto"/>
                  <a:cs typeface="Roboto"/>
                  <a:sym typeface="Roboto"/>
                </a:endParaRPr>
              </a:p>
            </p:txBody>
          </p:sp>
          <p:sp>
            <p:nvSpPr>
              <p:cNvPr id="1844" name="Google Shape;1844;p176"/>
              <p:cNvSpPr txBox="1"/>
              <p:nvPr/>
            </p:nvSpPr>
            <p:spPr>
              <a:xfrm>
                <a:off x="4753223" y="2221723"/>
                <a:ext cx="2253600" cy="579878"/>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i="0" lang="en" sz="1200" u="none" cap="none" strike="noStrike">
                    <a:solidFill>
                      <a:srgbClr val="000000"/>
                    </a:solidFill>
                    <a:latin typeface="Roboto"/>
                    <a:ea typeface="Roboto"/>
                    <a:cs typeface="Roboto"/>
                    <a:sym typeface="Roboto"/>
                  </a:rPr>
                  <a:t>STIX / TAXII 2.1 Development</a:t>
                </a:r>
                <a:endParaRPr b="1" i="0" sz="12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None/>
                </a:pPr>
                <a:r>
                  <a:t/>
                </a:r>
                <a:endParaRPr b="1" i="0" sz="800" u="none" cap="none" strike="noStrike">
                  <a:solidFill>
                    <a:srgbClr val="000000"/>
                  </a:solidFill>
                  <a:latin typeface="Roboto"/>
                  <a:ea typeface="Roboto"/>
                  <a:cs typeface="Roboto"/>
                  <a:sym typeface="Roboto"/>
                </a:endParaRPr>
              </a:p>
            </p:txBody>
          </p:sp>
        </p:grpSp>
      </p:grpSp>
      <p:grpSp>
        <p:nvGrpSpPr>
          <p:cNvPr id="1845" name="Google Shape;1845;p176"/>
          <p:cNvGrpSpPr/>
          <p:nvPr/>
        </p:nvGrpSpPr>
        <p:grpSpPr>
          <a:xfrm>
            <a:off x="6118048" y="2709726"/>
            <a:ext cx="2721153" cy="1788923"/>
            <a:chOff x="6435797" y="2702599"/>
            <a:chExt cx="2721153" cy="1788923"/>
          </a:xfrm>
        </p:grpSpPr>
        <p:sp>
          <p:nvSpPr>
            <p:cNvPr id="1846" name="Google Shape;1846;p176"/>
            <p:cNvSpPr/>
            <p:nvPr/>
          </p:nvSpPr>
          <p:spPr>
            <a:xfrm>
              <a:off x="6807650" y="3079475"/>
              <a:ext cx="2349300" cy="133500"/>
            </a:xfrm>
            <a:prstGeom prst="rect">
              <a:avLst/>
            </a:prstGeom>
            <a:solidFill>
              <a:srgbClr val="08563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800" u="none" cap="none" strike="noStrike">
                <a:solidFill>
                  <a:srgbClr val="000000"/>
                </a:solidFill>
                <a:latin typeface="Arial"/>
                <a:ea typeface="Arial"/>
                <a:cs typeface="Arial"/>
                <a:sym typeface="Arial"/>
              </a:endParaRPr>
            </a:p>
          </p:txBody>
        </p:sp>
        <p:grpSp>
          <p:nvGrpSpPr>
            <p:cNvPr id="1847" name="Google Shape;1847;p176"/>
            <p:cNvGrpSpPr/>
            <p:nvPr/>
          </p:nvGrpSpPr>
          <p:grpSpPr>
            <a:xfrm>
              <a:off x="6435797" y="2702599"/>
              <a:ext cx="2501434" cy="1788923"/>
              <a:chOff x="6435797" y="2702599"/>
              <a:chExt cx="2501434" cy="1788923"/>
            </a:xfrm>
          </p:grpSpPr>
          <p:grpSp>
            <p:nvGrpSpPr>
              <p:cNvPr id="1848" name="Google Shape;1848;p176"/>
              <p:cNvGrpSpPr/>
              <p:nvPr/>
            </p:nvGrpSpPr>
            <p:grpSpPr>
              <a:xfrm rot="10800000">
                <a:off x="6760035" y="3079467"/>
                <a:ext cx="92400" cy="411825"/>
                <a:chOff x="2070100" y="2563700"/>
                <a:chExt cx="92400" cy="411825"/>
              </a:xfrm>
            </p:grpSpPr>
            <p:cxnSp>
              <p:nvCxnSpPr>
                <p:cNvPr id="1849" name="Google Shape;1849;p176"/>
                <p:cNvCxnSpPr/>
                <p:nvPr/>
              </p:nvCxnSpPr>
              <p:spPr>
                <a:xfrm>
                  <a:off x="2116300" y="2616125"/>
                  <a:ext cx="0" cy="359400"/>
                </a:xfrm>
                <a:prstGeom prst="straightConnector1">
                  <a:avLst/>
                </a:prstGeom>
                <a:noFill/>
                <a:ln cap="flat" cmpd="sng" w="9525">
                  <a:solidFill>
                    <a:srgbClr val="000000"/>
                  </a:solidFill>
                  <a:prstDash val="solid"/>
                  <a:round/>
                  <a:headEnd len="sm" w="sm" type="none"/>
                  <a:tailEnd len="sm" w="sm" type="none"/>
                </a:ln>
              </p:spPr>
            </p:cxnSp>
            <p:sp>
              <p:nvSpPr>
                <p:cNvPr id="1850" name="Google Shape;1850;p176"/>
                <p:cNvSpPr/>
                <p:nvPr/>
              </p:nvSpPr>
              <p:spPr>
                <a:xfrm>
                  <a:off x="2070100"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800" u="none" cap="none" strike="noStrike">
                    <a:solidFill>
                      <a:srgbClr val="000000"/>
                    </a:solidFill>
                    <a:latin typeface="Arial"/>
                    <a:ea typeface="Arial"/>
                    <a:cs typeface="Arial"/>
                    <a:sym typeface="Arial"/>
                  </a:endParaRPr>
                </a:p>
              </p:txBody>
            </p:sp>
          </p:grpSp>
          <p:sp>
            <p:nvSpPr>
              <p:cNvPr id="1851" name="Google Shape;1851;p176"/>
              <p:cNvSpPr txBox="1"/>
              <p:nvPr/>
            </p:nvSpPr>
            <p:spPr>
              <a:xfrm>
                <a:off x="6435797" y="2702599"/>
                <a:ext cx="977700" cy="3714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1600"/>
                  </a:spcAft>
                  <a:buNone/>
                </a:pPr>
                <a:r>
                  <a:rPr b="1" i="0" lang="en" sz="1200" u="none" cap="none" strike="noStrike">
                    <a:solidFill>
                      <a:srgbClr val="000000"/>
                    </a:solidFill>
                    <a:latin typeface="Roboto"/>
                    <a:ea typeface="Roboto"/>
                    <a:cs typeface="Roboto"/>
                    <a:sym typeface="Roboto"/>
                  </a:rPr>
                  <a:t>4Q2018</a:t>
                </a:r>
                <a:endParaRPr b="1" i="0" sz="1200" u="none" cap="none" strike="noStrike">
                  <a:solidFill>
                    <a:srgbClr val="000000"/>
                  </a:solidFill>
                  <a:latin typeface="Roboto"/>
                  <a:ea typeface="Roboto"/>
                  <a:cs typeface="Roboto"/>
                  <a:sym typeface="Roboto"/>
                </a:endParaRPr>
              </a:p>
            </p:txBody>
          </p:sp>
          <p:sp>
            <p:nvSpPr>
              <p:cNvPr id="1852" name="Google Shape;1852;p176"/>
              <p:cNvSpPr txBox="1"/>
              <p:nvPr/>
            </p:nvSpPr>
            <p:spPr>
              <a:xfrm>
                <a:off x="6683631" y="3547722"/>
                <a:ext cx="2253600" cy="94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i="0" lang="en" sz="1200" u="none" cap="none" strike="noStrike">
                    <a:solidFill>
                      <a:srgbClr val="000000"/>
                    </a:solidFill>
                    <a:latin typeface="Roboto"/>
                    <a:ea typeface="Roboto"/>
                    <a:cs typeface="Roboto"/>
                    <a:sym typeface="Roboto"/>
                  </a:rPr>
                  <a:t>Finalizing STIX / TAXII 2.1</a:t>
                </a:r>
                <a:endParaRPr/>
              </a:p>
            </p:txBody>
          </p:sp>
        </p:grpSp>
      </p:grpSp>
      <p:grpSp>
        <p:nvGrpSpPr>
          <p:cNvPr id="1853" name="Google Shape;1853;p176"/>
          <p:cNvGrpSpPr/>
          <p:nvPr/>
        </p:nvGrpSpPr>
        <p:grpSpPr>
          <a:xfrm>
            <a:off x="178242" y="2228849"/>
            <a:ext cx="2580731" cy="1364942"/>
            <a:chOff x="495991" y="2221722"/>
            <a:chExt cx="2580731" cy="1364941"/>
          </a:xfrm>
        </p:grpSpPr>
        <p:sp>
          <p:nvSpPr>
            <p:cNvPr id="1854" name="Google Shape;1854;p176"/>
            <p:cNvSpPr/>
            <p:nvPr/>
          </p:nvSpPr>
          <p:spPr>
            <a:xfrm>
              <a:off x="932600" y="3079475"/>
              <a:ext cx="1958400" cy="133500"/>
            </a:xfrm>
            <a:prstGeom prst="rect">
              <a:avLst/>
            </a:prstGeom>
            <a:solidFill>
              <a:srgbClr val="0E945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800" u="none" cap="none" strike="noStrike">
                <a:solidFill>
                  <a:srgbClr val="000000"/>
                </a:solidFill>
                <a:latin typeface="Arial"/>
                <a:ea typeface="Arial"/>
                <a:cs typeface="Arial"/>
                <a:sym typeface="Arial"/>
              </a:endParaRPr>
            </a:p>
          </p:txBody>
        </p:sp>
        <p:grpSp>
          <p:nvGrpSpPr>
            <p:cNvPr id="1855" name="Google Shape;1855;p176"/>
            <p:cNvGrpSpPr/>
            <p:nvPr/>
          </p:nvGrpSpPr>
          <p:grpSpPr>
            <a:xfrm>
              <a:off x="495991" y="2221722"/>
              <a:ext cx="2580731" cy="1364941"/>
              <a:chOff x="495991" y="2221722"/>
              <a:chExt cx="2580731" cy="1364941"/>
            </a:xfrm>
          </p:grpSpPr>
          <p:sp>
            <p:nvSpPr>
              <p:cNvPr id="1856" name="Google Shape;1856;p176"/>
              <p:cNvSpPr txBox="1"/>
              <p:nvPr/>
            </p:nvSpPr>
            <p:spPr>
              <a:xfrm>
                <a:off x="495991" y="3215263"/>
                <a:ext cx="871200" cy="3714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1600"/>
                  </a:spcAft>
                  <a:buNone/>
                </a:pPr>
                <a:r>
                  <a:rPr b="1" i="0" lang="en" sz="1200" u="none" cap="none" strike="noStrike">
                    <a:solidFill>
                      <a:srgbClr val="000000"/>
                    </a:solidFill>
                    <a:latin typeface="Roboto"/>
                    <a:ea typeface="Roboto"/>
                    <a:cs typeface="Roboto"/>
                    <a:sym typeface="Roboto"/>
                  </a:rPr>
                  <a:t>1Q 2018</a:t>
                </a:r>
                <a:endParaRPr b="1" i="0" sz="1200" u="none" cap="none" strike="noStrike">
                  <a:solidFill>
                    <a:srgbClr val="000000"/>
                  </a:solidFill>
                  <a:latin typeface="Roboto"/>
                  <a:ea typeface="Roboto"/>
                  <a:cs typeface="Roboto"/>
                  <a:sym typeface="Roboto"/>
                </a:endParaRPr>
              </a:p>
            </p:txBody>
          </p:sp>
          <p:grpSp>
            <p:nvGrpSpPr>
              <p:cNvPr id="1857" name="Google Shape;1857;p176"/>
              <p:cNvGrpSpPr/>
              <p:nvPr/>
            </p:nvGrpSpPr>
            <p:grpSpPr>
              <a:xfrm>
                <a:off x="881025" y="2800065"/>
                <a:ext cx="92400" cy="411825"/>
                <a:chOff x="845575" y="2563700"/>
                <a:chExt cx="92400" cy="411825"/>
              </a:xfrm>
            </p:grpSpPr>
            <p:cxnSp>
              <p:nvCxnSpPr>
                <p:cNvPr id="1858" name="Google Shape;1858;p176"/>
                <p:cNvCxnSpPr/>
                <p:nvPr/>
              </p:nvCxnSpPr>
              <p:spPr>
                <a:xfrm>
                  <a:off x="891775" y="2616125"/>
                  <a:ext cx="0" cy="359400"/>
                </a:xfrm>
                <a:prstGeom prst="straightConnector1">
                  <a:avLst/>
                </a:prstGeom>
                <a:noFill/>
                <a:ln cap="flat" cmpd="sng" w="9525">
                  <a:solidFill>
                    <a:srgbClr val="000000"/>
                  </a:solidFill>
                  <a:prstDash val="solid"/>
                  <a:round/>
                  <a:headEnd len="sm" w="sm" type="none"/>
                  <a:tailEnd len="sm" w="sm" type="none"/>
                </a:ln>
              </p:spPr>
            </p:cxnSp>
            <p:sp>
              <p:nvSpPr>
                <p:cNvPr id="1859" name="Google Shape;1859;p176"/>
                <p:cNvSpPr/>
                <p:nvPr/>
              </p:nvSpPr>
              <p:spPr>
                <a:xfrm>
                  <a:off x="845575"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800" u="none" cap="none" strike="noStrike">
                    <a:solidFill>
                      <a:srgbClr val="000000"/>
                    </a:solidFill>
                    <a:latin typeface="Arial"/>
                    <a:ea typeface="Arial"/>
                    <a:cs typeface="Arial"/>
                    <a:sym typeface="Arial"/>
                  </a:endParaRPr>
                </a:p>
              </p:txBody>
            </p:sp>
          </p:grpSp>
          <p:sp>
            <p:nvSpPr>
              <p:cNvPr id="1860" name="Google Shape;1860;p176"/>
              <p:cNvSpPr txBox="1"/>
              <p:nvPr/>
            </p:nvSpPr>
            <p:spPr>
              <a:xfrm>
                <a:off x="823122" y="2221722"/>
                <a:ext cx="2253600" cy="579877"/>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i="0" lang="en" sz="1200" u="none" cap="none" strike="noStrike">
                    <a:solidFill>
                      <a:srgbClr val="000000"/>
                    </a:solidFill>
                    <a:latin typeface="Roboto"/>
                    <a:ea typeface="Roboto"/>
                    <a:cs typeface="Roboto"/>
                    <a:sym typeface="Roboto"/>
                  </a:rPr>
                  <a:t>Refining CTI TC processes</a:t>
                </a:r>
                <a:endParaRPr b="1" i="0" sz="12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None/>
                </a:pPr>
                <a:r>
                  <a:t/>
                </a:r>
                <a:endParaRPr b="1" i="0" sz="8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1600"/>
                  </a:spcAft>
                  <a:buNone/>
                </a:pPr>
                <a:r>
                  <a:t/>
                </a:r>
                <a:endParaRPr b="1" i="0" sz="800" u="none" cap="none" strike="noStrike">
                  <a:solidFill>
                    <a:srgbClr val="000000"/>
                  </a:solidFill>
                  <a:latin typeface="Roboto"/>
                  <a:ea typeface="Roboto"/>
                  <a:cs typeface="Roboto"/>
                  <a:sym typeface="Roboto"/>
                </a:endParaRPr>
              </a:p>
            </p:txBody>
          </p:sp>
        </p:grpSp>
      </p:grpSp>
      <p:grpSp>
        <p:nvGrpSpPr>
          <p:cNvPr id="1861" name="Google Shape;1861;p176"/>
          <p:cNvGrpSpPr/>
          <p:nvPr/>
        </p:nvGrpSpPr>
        <p:grpSpPr>
          <a:xfrm>
            <a:off x="2207852" y="2709726"/>
            <a:ext cx="2476122" cy="1795387"/>
            <a:chOff x="2525601" y="2702599"/>
            <a:chExt cx="2476122" cy="1795387"/>
          </a:xfrm>
        </p:grpSpPr>
        <p:sp>
          <p:nvSpPr>
            <p:cNvPr id="1862" name="Google Shape;1862;p176"/>
            <p:cNvSpPr/>
            <p:nvPr/>
          </p:nvSpPr>
          <p:spPr>
            <a:xfrm>
              <a:off x="2890952" y="3079475"/>
              <a:ext cx="1958400" cy="133500"/>
            </a:xfrm>
            <a:prstGeom prst="rect">
              <a:avLst/>
            </a:prstGeom>
            <a:solidFill>
              <a:srgbClr val="08563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800" u="none" cap="none" strike="noStrike">
                <a:solidFill>
                  <a:srgbClr val="000000"/>
                </a:solidFill>
                <a:latin typeface="Arial"/>
                <a:ea typeface="Arial"/>
                <a:cs typeface="Arial"/>
                <a:sym typeface="Arial"/>
              </a:endParaRPr>
            </a:p>
          </p:txBody>
        </p:sp>
        <p:grpSp>
          <p:nvGrpSpPr>
            <p:cNvPr id="1863" name="Google Shape;1863;p176"/>
            <p:cNvGrpSpPr/>
            <p:nvPr/>
          </p:nvGrpSpPr>
          <p:grpSpPr>
            <a:xfrm>
              <a:off x="2525601" y="2702599"/>
              <a:ext cx="2476122" cy="1795387"/>
              <a:chOff x="2525601" y="2702599"/>
              <a:chExt cx="2476122" cy="1795387"/>
            </a:xfrm>
          </p:grpSpPr>
          <p:sp>
            <p:nvSpPr>
              <p:cNvPr id="1864" name="Google Shape;1864;p176"/>
              <p:cNvSpPr txBox="1"/>
              <p:nvPr/>
            </p:nvSpPr>
            <p:spPr>
              <a:xfrm>
                <a:off x="2525601" y="2702599"/>
                <a:ext cx="888900" cy="3714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1600"/>
                  </a:spcAft>
                  <a:buNone/>
                </a:pPr>
                <a:r>
                  <a:rPr b="1" i="0" lang="en" sz="1200" u="none" cap="none" strike="noStrike">
                    <a:solidFill>
                      <a:srgbClr val="000000"/>
                    </a:solidFill>
                    <a:latin typeface="Roboto"/>
                    <a:ea typeface="Roboto"/>
                    <a:cs typeface="Roboto"/>
                    <a:sym typeface="Roboto"/>
                  </a:rPr>
                  <a:t>2Q 2018</a:t>
                </a:r>
                <a:endParaRPr b="1" i="0" sz="1200" u="none" cap="none" strike="noStrike">
                  <a:solidFill>
                    <a:srgbClr val="000000"/>
                  </a:solidFill>
                  <a:latin typeface="Roboto"/>
                  <a:ea typeface="Roboto"/>
                  <a:cs typeface="Roboto"/>
                  <a:sym typeface="Roboto"/>
                </a:endParaRPr>
              </a:p>
            </p:txBody>
          </p:sp>
          <p:grpSp>
            <p:nvGrpSpPr>
              <p:cNvPr id="1865" name="Google Shape;1865;p176"/>
              <p:cNvGrpSpPr/>
              <p:nvPr/>
            </p:nvGrpSpPr>
            <p:grpSpPr>
              <a:xfrm rot="10800000">
                <a:off x="2849073" y="3079467"/>
                <a:ext cx="92400" cy="411825"/>
                <a:chOff x="2070100" y="2563700"/>
                <a:chExt cx="92400" cy="411825"/>
              </a:xfrm>
            </p:grpSpPr>
            <p:cxnSp>
              <p:nvCxnSpPr>
                <p:cNvPr id="1866" name="Google Shape;1866;p176"/>
                <p:cNvCxnSpPr/>
                <p:nvPr/>
              </p:nvCxnSpPr>
              <p:spPr>
                <a:xfrm>
                  <a:off x="2116300" y="2616125"/>
                  <a:ext cx="0" cy="359400"/>
                </a:xfrm>
                <a:prstGeom prst="straightConnector1">
                  <a:avLst/>
                </a:prstGeom>
                <a:noFill/>
                <a:ln cap="flat" cmpd="sng" w="9525">
                  <a:solidFill>
                    <a:srgbClr val="000000"/>
                  </a:solidFill>
                  <a:prstDash val="solid"/>
                  <a:round/>
                  <a:headEnd len="sm" w="sm" type="none"/>
                  <a:tailEnd len="sm" w="sm" type="none"/>
                </a:ln>
              </p:spPr>
            </p:cxnSp>
            <p:sp>
              <p:nvSpPr>
                <p:cNvPr id="1867" name="Google Shape;1867;p176"/>
                <p:cNvSpPr/>
                <p:nvPr/>
              </p:nvSpPr>
              <p:spPr>
                <a:xfrm>
                  <a:off x="2070100"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800" u="none" cap="none" strike="noStrike">
                    <a:solidFill>
                      <a:srgbClr val="000000"/>
                    </a:solidFill>
                    <a:latin typeface="Arial"/>
                    <a:ea typeface="Arial"/>
                    <a:cs typeface="Arial"/>
                    <a:sym typeface="Arial"/>
                  </a:endParaRPr>
                </a:p>
              </p:txBody>
            </p:sp>
          </p:grpSp>
          <p:sp>
            <p:nvSpPr>
              <p:cNvPr id="1868" name="Google Shape;1868;p176"/>
              <p:cNvSpPr txBox="1"/>
              <p:nvPr/>
            </p:nvSpPr>
            <p:spPr>
              <a:xfrm>
                <a:off x="2748123" y="3554186"/>
                <a:ext cx="2253600" cy="94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i="0" lang="en" sz="1200" u="none" cap="none" strike="noStrike">
                    <a:solidFill>
                      <a:srgbClr val="000000"/>
                    </a:solidFill>
                    <a:latin typeface="Roboto"/>
                    <a:ea typeface="Roboto"/>
                    <a:cs typeface="Roboto"/>
                    <a:sym typeface="Roboto"/>
                  </a:rPr>
                  <a:t>STIX / TAXII 2.1 Development</a:t>
                </a:r>
                <a:endParaRPr b="1" i="0" sz="12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None/>
                </a:pPr>
                <a:r>
                  <a:t/>
                </a:r>
                <a:endParaRPr b="1" i="0" sz="8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1600"/>
                  </a:spcAft>
                  <a:buNone/>
                </a:pPr>
                <a:r>
                  <a:t/>
                </a:r>
                <a:endParaRPr b="1" i="0" sz="800" u="none" cap="none" strike="noStrike">
                  <a:solidFill>
                    <a:srgbClr val="000000"/>
                  </a:solidFill>
                  <a:latin typeface="Roboto"/>
                  <a:ea typeface="Roboto"/>
                  <a:cs typeface="Roboto"/>
                  <a:sym typeface="Roboto"/>
                </a:endParaRPr>
              </a:p>
            </p:txBody>
          </p:sp>
        </p:grpSp>
      </p:grpSp>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72" name="Shape 1872"/>
        <p:cNvGrpSpPr/>
        <p:nvPr/>
      </p:nvGrpSpPr>
      <p:grpSpPr>
        <a:xfrm>
          <a:off x="0" y="0"/>
          <a:ext cx="0" cy="0"/>
          <a:chOff x="0" y="0"/>
          <a:chExt cx="0" cy="0"/>
        </a:xfrm>
      </p:grpSpPr>
      <p:sp>
        <p:nvSpPr>
          <p:cNvPr id="1873" name="Google Shape;1873;p177"/>
          <p:cNvSpPr txBox="1"/>
          <p:nvPr>
            <p:ph type="title"/>
          </p:nvPr>
        </p:nvSpPr>
        <p:spPr>
          <a:xfrm>
            <a:off x="342990" y="54585"/>
            <a:ext cx="8390440" cy="570109"/>
          </a:xfrm>
          <a:prstGeom prst="rect">
            <a:avLst/>
          </a:prstGeom>
          <a:noFill/>
          <a:ln>
            <a:noFill/>
          </a:ln>
        </p:spPr>
        <p:txBody>
          <a:bodyPr anchorCtr="0" anchor="ctr" bIns="34275" lIns="68575" spcFirstLastPara="1" rIns="68575" wrap="square" tIns="34275">
            <a:noAutofit/>
          </a:bodyPr>
          <a:lstStyle/>
          <a:p>
            <a:pPr indent="0" lvl="0" marL="0" marR="0" rtl="0" algn="l">
              <a:lnSpc>
                <a:spcPct val="90000"/>
              </a:lnSpc>
              <a:spcBef>
                <a:spcPts val="0"/>
              </a:spcBef>
              <a:spcAft>
                <a:spcPts val="0"/>
              </a:spcAft>
              <a:buClr>
                <a:srgbClr val="193B5C"/>
              </a:buClr>
              <a:buSzPts val="2500"/>
              <a:buFont typeface="Lato Hairline"/>
              <a:buNone/>
            </a:pPr>
            <a:r>
              <a:rPr i="0" lang="en" sz="2400" u="none" cap="none" strike="noStrike">
                <a:solidFill>
                  <a:srgbClr val="193B5C"/>
                </a:solidFill>
                <a:latin typeface="Open Sans"/>
                <a:ea typeface="Open Sans"/>
                <a:cs typeface="Open Sans"/>
                <a:sym typeface="Open Sans"/>
              </a:rPr>
              <a:t>New Feature: Confidence</a:t>
            </a:r>
            <a:endParaRPr i="0" sz="2400" u="none" cap="none" strike="noStrike">
              <a:solidFill>
                <a:srgbClr val="193B5C"/>
              </a:solidFill>
              <a:latin typeface="Open Sans"/>
              <a:ea typeface="Open Sans"/>
              <a:cs typeface="Open Sans"/>
              <a:sym typeface="Open Sans"/>
            </a:endParaRPr>
          </a:p>
        </p:txBody>
      </p:sp>
      <p:sp>
        <p:nvSpPr>
          <p:cNvPr id="1874" name="Google Shape;1874;p177"/>
          <p:cNvSpPr txBox="1"/>
          <p:nvPr>
            <p:ph idx="1" type="body"/>
          </p:nvPr>
        </p:nvSpPr>
        <p:spPr>
          <a:xfrm>
            <a:off x="342991" y="652839"/>
            <a:ext cx="8390400" cy="3903000"/>
          </a:xfrm>
          <a:prstGeom prst="rect">
            <a:avLst/>
          </a:prstGeom>
          <a:noFill/>
          <a:ln>
            <a:noFill/>
          </a:ln>
        </p:spPr>
        <p:txBody>
          <a:bodyPr anchorCtr="0" anchor="t" bIns="91425" lIns="91425" spcFirstLastPara="1" rIns="91425" wrap="square" tIns="91425">
            <a:noAutofit/>
          </a:bodyPr>
          <a:lstStyle/>
          <a:p>
            <a:pPr indent="-269862" lvl="0" marL="257161" marR="0" rtl="0" algn="l">
              <a:lnSpc>
                <a:spcPct val="115000"/>
              </a:lnSpc>
              <a:spcBef>
                <a:spcPts val="0"/>
              </a:spcBef>
              <a:spcAft>
                <a:spcPts val="0"/>
              </a:spcAft>
              <a:buClr>
                <a:srgbClr val="000000"/>
              </a:buClr>
              <a:buSzPts val="1400"/>
              <a:buFont typeface="Open Sans"/>
              <a:buChar char="●"/>
            </a:pPr>
            <a:r>
              <a:rPr i="0" lang="en" sz="1400" u="none" cap="none" strike="noStrike">
                <a:solidFill>
                  <a:srgbClr val="000000"/>
                </a:solidFill>
                <a:latin typeface="Open Sans"/>
                <a:ea typeface="Open Sans"/>
                <a:cs typeface="Open Sans"/>
                <a:sym typeface="Open Sans"/>
              </a:rPr>
              <a:t>A new, optional property on all STIX Domain Objects.</a:t>
            </a:r>
            <a:endParaRPr i="0" sz="1400" u="none" cap="none" strike="noStrike">
              <a:solidFill>
                <a:srgbClr val="000000"/>
              </a:solidFill>
              <a:latin typeface="Open Sans"/>
              <a:ea typeface="Open Sans"/>
              <a:cs typeface="Open Sans"/>
              <a:sym typeface="Open Sans"/>
            </a:endParaRPr>
          </a:p>
          <a:p>
            <a:pPr indent="-269862" lvl="0" marL="257161" marR="0" rtl="0" algn="l">
              <a:lnSpc>
                <a:spcPct val="115000"/>
              </a:lnSpc>
              <a:spcBef>
                <a:spcPts val="225"/>
              </a:spcBef>
              <a:spcAft>
                <a:spcPts val="0"/>
              </a:spcAft>
              <a:buClr>
                <a:srgbClr val="000000"/>
              </a:buClr>
              <a:buSzPts val="1400"/>
              <a:buFont typeface="Arial"/>
              <a:buChar char="●"/>
            </a:pPr>
            <a:r>
              <a:rPr i="0" lang="en" sz="1400" u="none" cap="none" strike="noStrike">
                <a:solidFill>
                  <a:srgbClr val="000000"/>
                </a:solidFill>
                <a:latin typeface="Open Sans"/>
                <a:ea typeface="Open Sans"/>
                <a:cs typeface="Open Sans"/>
                <a:sym typeface="Open Sans"/>
              </a:rPr>
              <a:t>Definition: The </a:t>
            </a:r>
            <a:r>
              <a:rPr b="1" i="0" lang="en" sz="1400" u="none" cap="none" strike="noStrike">
                <a:solidFill>
                  <a:srgbClr val="000000"/>
                </a:solidFill>
                <a:latin typeface="Open Sans"/>
                <a:ea typeface="Open Sans"/>
                <a:cs typeface="Open Sans"/>
                <a:sym typeface="Open Sans"/>
              </a:rPr>
              <a:t>confidence</a:t>
            </a:r>
            <a:r>
              <a:rPr i="0" lang="en" sz="1400" u="none" cap="none" strike="noStrike">
                <a:solidFill>
                  <a:srgbClr val="000000"/>
                </a:solidFill>
                <a:latin typeface="Open Sans"/>
                <a:ea typeface="Open Sans"/>
                <a:cs typeface="Open Sans"/>
                <a:sym typeface="Open Sans"/>
              </a:rPr>
              <a:t> property identifies the confidence that the creator has in the correctness of their data. The confidence value </a:t>
            </a:r>
            <a:r>
              <a:rPr b="1" i="0" lang="en" sz="1400" u="none" cap="none" strike="noStrike">
                <a:solidFill>
                  <a:srgbClr val="000000"/>
                </a:solidFill>
                <a:latin typeface="Open Sans"/>
                <a:ea typeface="Open Sans"/>
                <a:cs typeface="Open Sans"/>
                <a:sym typeface="Open Sans"/>
              </a:rPr>
              <a:t>MUST</a:t>
            </a:r>
            <a:r>
              <a:rPr i="0" lang="en" sz="1400" u="none" cap="none" strike="noStrike">
                <a:solidFill>
                  <a:srgbClr val="000000"/>
                </a:solidFill>
                <a:latin typeface="Open Sans"/>
                <a:ea typeface="Open Sans"/>
                <a:cs typeface="Open Sans"/>
                <a:sym typeface="Open Sans"/>
              </a:rPr>
              <a:t> be a number in the range of 0-100.</a:t>
            </a:r>
            <a:endParaRPr i="0" sz="1400" u="none" cap="none" strike="noStrike">
              <a:solidFill>
                <a:srgbClr val="000000"/>
              </a:solidFill>
              <a:latin typeface="Open Sans"/>
              <a:ea typeface="Open Sans"/>
              <a:cs typeface="Open Sans"/>
              <a:sym typeface="Open Sans"/>
            </a:endParaRPr>
          </a:p>
          <a:p>
            <a:pPr indent="-269862" lvl="0" marL="257161" marR="0" rtl="0" algn="l">
              <a:lnSpc>
                <a:spcPct val="115000"/>
              </a:lnSpc>
              <a:spcBef>
                <a:spcPts val="225"/>
              </a:spcBef>
              <a:spcAft>
                <a:spcPts val="0"/>
              </a:spcAft>
              <a:buClr>
                <a:srgbClr val="000000"/>
              </a:buClr>
              <a:buSzPts val="1400"/>
              <a:buFont typeface="Open Sans"/>
              <a:buChar char="●"/>
            </a:pPr>
            <a:r>
              <a:rPr i="0" lang="en" sz="1400" u="none" cap="none" strike="noStrike">
                <a:solidFill>
                  <a:srgbClr val="000000"/>
                </a:solidFill>
                <a:latin typeface="Open Sans"/>
                <a:ea typeface="Open Sans"/>
                <a:cs typeface="Open Sans"/>
                <a:sym typeface="Open Sans"/>
              </a:rPr>
              <a:t>Examples</a:t>
            </a:r>
            <a:endParaRPr i="0" sz="1400" u="none" cap="none" strike="noStrike">
              <a:solidFill>
                <a:srgbClr val="000000"/>
              </a:solidFill>
              <a:latin typeface="Open Sans"/>
              <a:ea typeface="Open Sans"/>
              <a:cs typeface="Open Sans"/>
              <a:sym typeface="Open Sans"/>
            </a:endParaRPr>
          </a:p>
          <a:p>
            <a:pPr indent="-342892" lvl="1" marL="476214" marR="0" rtl="0" algn="l">
              <a:lnSpc>
                <a:spcPct val="115000"/>
              </a:lnSpc>
              <a:spcBef>
                <a:spcPts val="225"/>
              </a:spcBef>
              <a:spcAft>
                <a:spcPts val="0"/>
              </a:spcAft>
              <a:buClr>
                <a:srgbClr val="000000"/>
              </a:buClr>
              <a:buSzPts val="1400"/>
              <a:buFont typeface="Arial"/>
              <a:buChar char="●"/>
            </a:pPr>
            <a:r>
              <a:rPr i="0" lang="en" sz="1400" u="none" cap="none" strike="noStrike">
                <a:solidFill>
                  <a:srgbClr val="000000"/>
                </a:solidFill>
                <a:latin typeface="Open Sans"/>
                <a:ea typeface="Open Sans"/>
                <a:cs typeface="Open Sans"/>
                <a:sym typeface="Open Sans"/>
              </a:rPr>
              <a:t>An Indicator with a </a:t>
            </a:r>
            <a:r>
              <a:rPr b="1" i="0" lang="en" sz="1400" u="none" cap="none" strike="noStrike">
                <a:solidFill>
                  <a:srgbClr val="000000"/>
                </a:solidFill>
                <a:latin typeface="Open Sans"/>
                <a:ea typeface="Open Sans"/>
                <a:cs typeface="Open Sans"/>
                <a:sym typeface="Open Sans"/>
              </a:rPr>
              <a:t>confidence</a:t>
            </a:r>
            <a:r>
              <a:rPr i="0" lang="en" sz="1400" u="none" cap="none" strike="noStrike">
                <a:solidFill>
                  <a:srgbClr val="000000"/>
                </a:solidFill>
                <a:latin typeface="Open Sans"/>
                <a:ea typeface="Open Sans"/>
                <a:cs typeface="Open Sans"/>
                <a:sym typeface="Open Sans"/>
              </a:rPr>
              <a:t> value of 100 = high confidence that the indicator pattern detects the malicious activity that it claims to</a:t>
            </a:r>
            <a:endParaRPr i="0" sz="1400" u="none" cap="none" strike="noStrike">
              <a:solidFill>
                <a:srgbClr val="000000"/>
              </a:solidFill>
              <a:latin typeface="Open Sans"/>
              <a:ea typeface="Open Sans"/>
              <a:cs typeface="Open Sans"/>
              <a:sym typeface="Open Sans"/>
            </a:endParaRPr>
          </a:p>
          <a:p>
            <a:pPr indent="-342892" lvl="1" marL="476214" marR="0" rtl="0" algn="l">
              <a:lnSpc>
                <a:spcPct val="115000"/>
              </a:lnSpc>
              <a:spcBef>
                <a:spcPts val="225"/>
              </a:spcBef>
              <a:spcAft>
                <a:spcPts val="0"/>
              </a:spcAft>
              <a:buClr>
                <a:srgbClr val="000000"/>
              </a:buClr>
              <a:buSzPts val="1400"/>
              <a:buFont typeface="Arial"/>
              <a:buChar char="●"/>
            </a:pPr>
            <a:r>
              <a:rPr i="0" lang="en" sz="1400" u="none" cap="none" strike="noStrike">
                <a:solidFill>
                  <a:srgbClr val="000000"/>
                </a:solidFill>
                <a:latin typeface="Open Sans"/>
                <a:ea typeface="Open Sans"/>
                <a:cs typeface="Open Sans"/>
                <a:sym typeface="Open Sans"/>
              </a:rPr>
              <a:t>A Campaign with a </a:t>
            </a:r>
            <a:r>
              <a:rPr b="1" i="0" lang="en" sz="1400" u="none" cap="none" strike="noStrike">
                <a:solidFill>
                  <a:srgbClr val="000000"/>
                </a:solidFill>
                <a:latin typeface="Open Sans"/>
                <a:ea typeface="Open Sans"/>
                <a:cs typeface="Open Sans"/>
                <a:sym typeface="Open Sans"/>
              </a:rPr>
              <a:t>confidence</a:t>
            </a:r>
            <a:r>
              <a:rPr i="0" lang="en" sz="1400" u="none" cap="none" strike="noStrike">
                <a:solidFill>
                  <a:srgbClr val="000000"/>
                </a:solidFill>
                <a:latin typeface="Open Sans"/>
                <a:ea typeface="Open Sans"/>
                <a:cs typeface="Open Sans"/>
                <a:sym typeface="Open Sans"/>
              </a:rPr>
              <a:t> value of 50 = medium confidence that the campaign is made up of a related set of adversarial behaviors</a:t>
            </a:r>
            <a:endParaRPr i="0" sz="1400" u="none" cap="none" strike="noStrike">
              <a:solidFill>
                <a:srgbClr val="000000"/>
              </a:solidFill>
              <a:latin typeface="Open Sans"/>
              <a:ea typeface="Open Sans"/>
              <a:cs typeface="Open Sans"/>
              <a:sym typeface="Open Sans"/>
            </a:endParaRPr>
          </a:p>
          <a:p>
            <a:pPr indent="-269862" lvl="0" marL="257161" marR="0" rtl="0" algn="l">
              <a:lnSpc>
                <a:spcPct val="115000"/>
              </a:lnSpc>
              <a:spcBef>
                <a:spcPts val="225"/>
              </a:spcBef>
              <a:spcAft>
                <a:spcPts val="0"/>
              </a:spcAft>
              <a:buClr>
                <a:srgbClr val="000000"/>
              </a:buClr>
              <a:buSzPts val="1400"/>
              <a:buFont typeface="Open Sans"/>
              <a:buChar char="●"/>
            </a:pPr>
            <a:r>
              <a:rPr i="0" lang="en" sz="1400" u="none" cap="none" strike="noStrike">
                <a:solidFill>
                  <a:srgbClr val="000000"/>
                </a:solidFill>
                <a:latin typeface="Open Sans"/>
                <a:ea typeface="Open Sans"/>
                <a:cs typeface="Open Sans"/>
                <a:sym typeface="Open Sans"/>
              </a:rPr>
              <a:t>STIX 2.1 includes a standard set of mappings between existing confidence scales and STIX confidence values (including range)</a:t>
            </a:r>
            <a:endParaRPr i="0" sz="1400" u="none" cap="none" strike="noStrike">
              <a:solidFill>
                <a:srgbClr val="000000"/>
              </a:solidFill>
              <a:latin typeface="Open Sans"/>
              <a:ea typeface="Open Sans"/>
              <a:cs typeface="Open Sans"/>
              <a:sym typeface="Open Sans"/>
            </a:endParaRPr>
          </a:p>
          <a:p>
            <a:pPr indent="-342892" lvl="1" marL="476214" marR="0" rtl="0" algn="l">
              <a:lnSpc>
                <a:spcPct val="115000"/>
              </a:lnSpc>
              <a:spcBef>
                <a:spcPts val="225"/>
              </a:spcBef>
              <a:spcAft>
                <a:spcPts val="0"/>
              </a:spcAft>
              <a:buClr>
                <a:srgbClr val="000000"/>
              </a:buClr>
              <a:buSzPts val="1400"/>
              <a:buFont typeface="Open Sans"/>
              <a:buChar char="●"/>
            </a:pPr>
            <a:r>
              <a:rPr i="0" lang="en" sz="1400" u="none" cap="none" strike="noStrike">
                <a:solidFill>
                  <a:srgbClr val="000000"/>
                </a:solidFill>
                <a:latin typeface="Open Sans"/>
                <a:ea typeface="Open Sans"/>
                <a:cs typeface="Open Sans"/>
                <a:sym typeface="Open Sans"/>
              </a:rPr>
              <a:t>None/Low/Medium/High</a:t>
            </a:r>
            <a:endParaRPr i="0" sz="1400" u="none" cap="none" strike="noStrike">
              <a:solidFill>
                <a:srgbClr val="000000"/>
              </a:solidFill>
              <a:latin typeface="Open Sans"/>
              <a:ea typeface="Open Sans"/>
              <a:cs typeface="Open Sans"/>
              <a:sym typeface="Open Sans"/>
            </a:endParaRPr>
          </a:p>
          <a:p>
            <a:pPr indent="-342892" lvl="1" marL="476214" marR="0" rtl="0" algn="l">
              <a:lnSpc>
                <a:spcPct val="115000"/>
              </a:lnSpc>
              <a:spcBef>
                <a:spcPts val="225"/>
              </a:spcBef>
              <a:spcAft>
                <a:spcPts val="0"/>
              </a:spcAft>
              <a:buClr>
                <a:srgbClr val="000000"/>
              </a:buClr>
              <a:buSzPts val="1400"/>
              <a:buFont typeface="Open Sans"/>
              <a:buChar char="●"/>
            </a:pPr>
            <a:r>
              <a:rPr i="0" lang="en" sz="1400" u="none" cap="none" strike="noStrike">
                <a:solidFill>
                  <a:srgbClr val="000000"/>
                </a:solidFill>
                <a:latin typeface="Open Sans"/>
                <a:ea typeface="Open Sans"/>
                <a:cs typeface="Open Sans"/>
                <a:sym typeface="Open Sans"/>
              </a:rPr>
              <a:t>0-10 scale</a:t>
            </a:r>
            <a:endParaRPr i="0" sz="1400" u="none" cap="none" strike="noStrike">
              <a:solidFill>
                <a:srgbClr val="000000"/>
              </a:solidFill>
              <a:latin typeface="Open Sans"/>
              <a:ea typeface="Open Sans"/>
              <a:cs typeface="Open Sans"/>
              <a:sym typeface="Open Sans"/>
            </a:endParaRPr>
          </a:p>
          <a:p>
            <a:pPr indent="-342892" lvl="1" marL="476214" marR="0" rtl="0" algn="l">
              <a:lnSpc>
                <a:spcPct val="115000"/>
              </a:lnSpc>
              <a:spcBef>
                <a:spcPts val="225"/>
              </a:spcBef>
              <a:spcAft>
                <a:spcPts val="0"/>
              </a:spcAft>
              <a:buClr>
                <a:srgbClr val="000000"/>
              </a:buClr>
              <a:buSzPts val="1400"/>
              <a:buFont typeface="Open Sans"/>
              <a:buChar char="●"/>
            </a:pPr>
            <a:r>
              <a:rPr i="0" lang="en" sz="1400" u="none" cap="none" strike="noStrike">
                <a:solidFill>
                  <a:srgbClr val="000000"/>
                </a:solidFill>
                <a:latin typeface="Open Sans"/>
                <a:ea typeface="Open Sans"/>
                <a:cs typeface="Open Sans"/>
                <a:sym typeface="Open Sans"/>
              </a:rPr>
              <a:t>Admiralty Credibility</a:t>
            </a:r>
            <a:endParaRPr i="0" sz="1400" u="none" cap="none" strike="noStrike">
              <a:solidFill>
                <a:srgbClr val="000000"/>
              </a:solidFill>
              <a:latin typeface="Open Sans"/>
              <a:ea typeface="Open Sans"/>
              <a:cs typeface="Open Sans"/>
              <a:sym typeface="Open Sans"/>
            </a:endParaRPr>
          </a:p>
          <a:p>
            <a:pPr indent="-342892" lvl="1" marL="476214" marR="0" rtl="0" algn="l">
              <a:lnSpc>
                <a:spcPct val="115000"/>
              </a:lnSpc>
              <a:spcBef>
                <a:spcPts val="225"/>
              </a:spcBef>
              <a:spcAft>
                <a:spcPts val="0"/>
              </a:spcAft>
              <a:buClr>
                <a:srgbClr val="000000"/>
              </a:buClr>
              <a:buSzPts val="1400"/>
              <a:buFont typeface="Open Sans"/>
              <a:buChar char="●"/>
            </a:pPr>
            <a:r>
              <a:rPr i="0" lang="en" sz="1400" u="none" cap="none" strike="noStrike">
                <a:solidFill>
                  <a:srgbClr val="000000"/>
                </a:solidFill>
                <a:latin typeface="Open Sans"/>
                <a:ea typeface="Open Sans"/>
                <a:cs typeface="Open Sans"/>
                <a:sym typeface="Open Sans"/>
              </a:rPr>
              <a:t>Words of Estimative Probability (WEP)</a:t>
            </a:r>
            <a:endParaRPr i="0" sz="1400" u="none" cap="none" strike="noStrike">
              <a:solidFill>
                <a:srgbClr val="000000"/>
              </a:solidFill>
              <a:latin typeface="Open Sans"/>
              <a:ea typeface="Open Sans"/>
              <a:cs typeface="Open Sans"/>
              <a:sym typeface="Open Sans"/>
            </a:endParaRPr>
          </a:p>
          <a:p>
            <a:pPr indent="-342892" lvl="1" marL="476214" marR="0" rtl="0" algn="l">
              <a:lnSpc>
                <a:spcPct val="115000"/>
              </a:lnSpc>
              <a:spcBef>
                <a:spcPts val="225"/>
              </a:spcBef>
              <a:spcAft>
                <a:spcPts val="0"/>
              </a:spcAft>
              <a:buClr>
                <a:srgbClr val="000000"/>
              </a:buClr>
              <a:buSzPts val="1400"/>
              <a:buFont typeface="Open Sans"/>
              <a:buChar char="●"/>
            </a:pPr>
            <a:r>
              <a:rPr i="0" lang="en" sz="1400" u="none" cap="none" strike="noStrike">
                <a:solidFill>
                  <a:srgbClr val="000000"/>
                </a:solidFill>
                <a:latin typeface="Open Sans"/>
                <a:ea typeface="Open Sans"/>
                <a:cs typeface="Open Sans"/>
                <a:sym typeface="Open Sans"/>
              </a:rPr>
              <a:t>DNI Scale</a:t>
            </a:r>
            <a:endParaRPr i="0" sz="1400" u="none" cap="none" strike="noStrike">
              <a:solidFill>
                <a:srgbClr val="3A3838"/>
              </a:solidFill>
              <a:latin typeface="Open Sans"/>
              <a:ea typeface="Open Sans"/>
              <a:cs typeface="Open Sans"/>
              <a:sym typeface="Open Sans"/>
            </a:endParaRPr>
          </a:p>
        </p:txBody>
      </p:sp>
      <p:pic>
        <p:nvPicPr>
          <p:cNvPr id="1875" name="Google Shape;1875;p177"/>
          <p:cNvPicPr preferRelativeResize="0"/>
          <p:nvPr/>
        </p:nvPicPr>
        <p:blipFill rotWithShape="1">
          <a:blip r:embed="rId3">
            <a:alphaModFix/>
          </a:blip>
          <a:srcRect b="0" l="0" r="0" t="0"/>
          <a:stretch/>
        </p:blipFill>
        <p:spPr>
          <a:xfrm>
            <a:off x="4504550" y="3545073"/>
            <a:ext cx="4224126" cy="1009100"/>
          </a:xfrm>
          <a:prstGeom prst="rect">
            <a:avLst/>
          </a:prstGeom>
          <a:noFill/>
          <a:ln>
            <a:noFill/>
          </a:ln>
        </p:spPr>
      </p:pic>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79" name="Shape 1879"/>
        <p:cNvGrpSpPr/>
        <p:nvPr/>
      </p:nvGrpSpPr>
      <p:grpSpPr>
        <a:xfrm>
          <a:off x="0" y="0"/>
          <a:ext cx="0" cy="0"/>
          <a:chOff x="0" y="0"/>
          <a:chExt cx="0" cy="0"/>
        </a:xfrm>
      </p:grpSpPr>
      <p:sp>
        <p:nvSpPr>
          <p:cNvPr id="1880" name="Google Shape;1880;p178"/>
          <p:cNvSpPr txBox="1"/>
          <p:nvPr>
            <p:ph type="title"/>
          </p:nvPr>
        </p:nvSpPr>
        <p:spPr>
          <a:xfrm>
            <a:off x="342990" y="54585"/>
            <a:ext cx="8390440" cy="570109"/>
          </a:xfrm>
          <a:prstGeom prst="rect">
            <a:avLst/>
          </a:prstGeom>
          <a:noFill/>
          <a:ln>
            <a:noFill/>
          </a:ln>
        </p:spPr>
        <p:txBody>
          <a:bodyPr anchorCtr="0" anchor="ctr" bIns="34275" lIns="68575" spcFirstLastPara="1" rIns="68575" wrap="square" tIns="34275">
            <a:noAutofit/>
          </a:bodyPr>
          <a:lstStyle/>
          <a:p>
            <a:pPr indent="0" lvl="0" marL="0" marR="0" rtl="0" algn="l">
              <a:lnSpc>
                <a:spcPct val="90000"/>
              </a:lnSpc>
              <a:spcBef>
                <a:spcPts val="0"/>
              </a:spcBef>
              <a:spcAft>
                <a:spcPts val="0"/>
              </a:spcAft>
              <a:buClr>
                <a:srgbClr val="193B5C"/>
              </a:buClr>
              <a:buSzPts val="2500"/>
              <a:buFont typeface="Lato Hairline"/>
              <a:buNone/>
            </a:pPr>
            <a:r>
              <a:rPr i="0" lang="en" sz="2400" u="none" cap="none" strike="noStrike">
                <a:solidFill>
                  <a:srgbClr val="193B5C"/>
                </a:solidFill>
                <a:latin typeface="Open Sans"/>
                <a:ea typeface="Open Sans"/>
                <a:cs typeface="Open Sans"/>
                <a:sym typeface="Open Sans"/>
              </a:rPr>
              <a:t>New Feature: Internationalization</a:t>
            </a:r>
            <a:endParaRPr i="0" sz="2400" u="none" cap="none" strike="noStrike">
              <a:solidFill>
                <a:srgbClr val="193B5C"/>
              </a:solidFill>
              <a:latin typeface="Open Sans"/>
              <a:ea typeface="Open Sans"/>
              <a:cs typeface="Open Sans"/>
              <a:sym typeface="Open Sans"/>
            </a:endParaRPr>
          </a:p>
        </p:txBody>
      </p:sp>
      <p:sp>
        <p:nvSpPr>
          <p:cNvPr id="1881" name="Google Shape;1881;p178"/>
          <p:cNvSpPr txBox="1"/>
          <p:nvPr>
            <p:ph idx="1" type="body"/>
          </p:nvPr>
        </p:nvSpPr>
        <p:spPr>
          <a:xfrm>
            <a:off x="342991" y="783465"/>
            <a:ext cx="8390400" cy="3903000"/>
          </a:xfrm>
          <a:prstGeom prst="rect">
            <a:avLst/>
          </a:prstGeom>
          <a:noFill/>
          <a:ln>
            <a:noFill/>
          </a:ln>
        </p:spPr>
        <p:txBody>
          <a:bodyPr anchorCtr="0" anchor="t" bIns="91425" lIns="91425" spcFirstLastPara="1" rIns="91425" wrap="square" tIns="91425">
            <a:noAutofit/>
          </a:bodyPr>
          <a:lstStyle/>
          <a:p>
            <a:pPr indent="-276212" lvl="0" marL="257161" marR="0" rtl="0" algn="l">
              <a:lnSpc>
                <a:spcPct val="115000"/>
              </a:lnSpc>
              <a:spcBef>
                <a:spcPts val="0"/>
              </a:spcBef>
              <a:spcAft>
                <a:spcPts val="0"/>
              </a:spcAft>
              <a:buClr>
                <a:srgbClr val="000000"/>
              </a:buClr>
              <a:buSzPts val="1400"/>
              <a:buFont typeface="Open Sans"/>
              <a:buChar char="●"/>
            </a:pPr>
            <a:r>
              <a:rPr i="0" lang="en" sz="1400" u="none" cap="none" strike="noStrike">
                <a:solidFill>
                  <a:srgbClr val="000000"/>
                </a:solidFill>
                <a:latin typeface="Open Sans"/>
                <a:ea typeface="Open Sans"/>
                <a:cs typeface="Open Sans"/>
                <a:sym typeface="Open Sans"/>
              </a:rPr>
              <a:t>Goals:</a:t>
            </a:r>
            <a:endParaRPr i="0" sz="1400" u="none" cap="none" strike="noStrike">
              <a:solidFill>
                <a:srgbClr val="000000"/>
              </a:solidFill>
              <a:latin typeface="Open Sans"/>
              <a:ea typeface="Open Sans"/>
              <a:cs typeface="Open Sans"/>
              <a:sym typeface="Open Sans"/>
            </a:endParaRPr>
          </a:p>
          <a:p>
            <a:pPr indent="-317500" lvl="2" marL="742909" marR="0" rtl="0" algn="l">
              <a:lnSpc>
                <a:spcPct val="100000"/>
              </a:lnSpc>
              <a:spcBef>
                <a:spcPts val="225"/>
              </a:spcBef>
              <a:spcAft>
                <a:spcPts val="0"/>
              </a:spcAft>
              <a:buClr>
                <a:srgbClr val="000000"/>
              </a:buClr>
              <a:buSzPts val="1400"/>
              <a:buFont typeface="Open Sans"/>
              <a:buChar char="▪"/>
            </a:pPr>
            <a:r>
              <a:rPr i="0" lang="en" sz="1400" u="none" cap="none" strike="noStrike">
                <a:solidFill>
                  <a:srgbClr val="000000"/>
                </a:solidFill>
                <a:latin typeface="Open Sans"/>
                <a:ea typeface="Open Sans"/>
                <a:cs typeface="Open Sans"/>
                <a:sym typeface="Open Sans"/>
              </a:rPr>
              <a:t>Allow STIX content to be translatable into different languages so that you can have publishers creating content in several languages and third party translation services for STIX content.</a:t>
            </a:r>
            <a:endParaRPr i="0" sz="1400" u="none" cap="none" strike="noStrike">
              <a:solidFill>
                <a:srgbClr val="000000"/>
              </a:solidFill>
              <a:latin typeface="Open Sans"/>
              <a:ea typeface="Open Sans"/>
              <a:cs typeface="Open Sans"/>
              <a:sym typeface="Open Sans"/>
            </a:endParaRPr>
          </a:p>
          <a:p>
            <a:pPr indent="-317500" lvl="2" marL="742909" marR="0" rtl="0" algn="l">
              <a:lnSpc>
                <a:spcPct val="100000"/>
              </a:lnSpc>
              <a:spcBef>
                <a:spcPts val="225"/>
              </a:spcBef>
              <a:spcAft>
                <a:spcPts val="0"/>
              </a:spcAft>
              <a:buClr>
                <a:srgbClr val="000000"/>
              </a:buClr>
              <a:buSzPts val="1400"/>
              <a:buFont typeface="Open Sans"/>
              <a:buChar char="▪"/>
            </a:pPr>
            <a:r>
              <a:rPr i="0" lang="en" sz="1400" u="none" cap="none" strike="noStrike">
                <a:solidFill>
                  <a:srgbClr val="000000"/>
                </a:solidFill>
                <a:latin typeface="Open Sans"/>
                <a:ea typeface="Open Sans"/>
                <a:cs typeface="Open Sans"/>
                <a:sym typeface="Open Sans"/>
              </a:rPr>
              <a:t>Allow for the identification of which language specific STIX content is in.</a:t>
            </a:r>
            <a:endParaRPr i="0" sz="1400" u="none" cap="none" strike="noStrike">
              <a:solidFill>
                <a:srgbClr val="000000"/>
              </a:solidFill>
              <a:latin typeface="Open Sans"/>
              <a:ea typeface="Open Sans"/>
              <a:cs typeface="Open Sans"/>
              <a:sym typeface="Open Sans"/>
            </a:endParaRPr>
          </a:p>
          <a:p>
            <a:pPr indent="-276212" lvl="0" marL="257161" marR="0" rtl="0" algn="l">
              <a:lnSpc>
                <a:spcPct val="115000"/>
              </a:lnSpc>
              <a:spcBef>
                <a:spcPts val="225"/>
              </a:spcBef>
              <a:spcAft>
                <a:spcPts val="0"/>
              </a:spcAft>
              <a:buClr>
                <a:srgbClr val="000000"/>
              </a:buClr>
              <a:buSzPts val="1400"/>
              <a:buFont typeface="Arial"/>
              <a:buChar char="●"/>
            </a:pPr>
            <a:r>
              <a:rPr i="0" lang="en" sz="1400" u="none" cap="none" strike="noStrike">
                <a:solidFill>
                  <a:srgbClr val="000000"/>
                </a:solidFill>
                <a:latin typeface="Open Sans"/>
                <a:ea typeface="Open Sans"/>
                <a:cs typeface="Open Sans"/>
                <a:sym typeface="Open Sans"/>
              </a:rPr>
              <a:t>New optional </a:t>
            </a:r>
            <a:r>
              <a:rPr b="1" i="0" lang="en" sz="1400" u="none" cap="none" strike="noStrike">
                <a:solidFill>
                  <a:srgbClr val="000000"/>
                </a:solidFill>
                <a:latin typeface="Open Sans"/>
                <a:ea typeface="Open Sans"/>
                <a:cs typeface="Open Sans"/>
                <a:sym typeface="Open Sans"/>
              </a:rPr>
              <a:t>lang</a:t>
            </a:r>
            <a:r>
              <a:rPr i="0" lang="en" sz="1400" u="none" cap="none" strike="noStrike">
                <a:solidFill>
                  <a:srgbClr val="000000"/>
                </a:solidFill>
                <a:latin typeface="Open Sans"/>
                <a:ea typeface="Open Sans"/>
                <a:cs typeface="Open Sans"/>
                <a:sym typeface="Open Sans"/>
              </a:rPr>
              <a:t> property on all STIX SDOs: indicates what language the content is in.</a:t>
            </a:r>
            <a:endParaRPr i="0" sz="1400" u="none" cap="none" strike="noStrike">
              <a:solidFill>
                <a:srgbClr val="000000"/>
              </a:solidFill>
              <a:latin typeface="Open Sans"/>
              <a:ea typeface="Open Sans"/>
              <a:cs typeface="Open Sans"/>
              <a:sym typeface="Open Sans"/>
            </a:endParaRPr>
          </a:p>
          <a:p>
            <a:pPr indent="-317500" lvl="2" marL="688929" marR="0" rtl="0" algn="l">
              <a:lnSpc>
                <a:spcPct val="100000"/>
              </a:lnSpc>
              <a:spcBef>
                <a:spcPts val="225"/>
              </a:spcBef>
              <a:spcAft>
                <a:spcPts val="0"/>
              </a:spcAft>
              <a:buClr>
                <a:srgbClr val="000000"/>
              </a:buClr>
              <a:buSzPts val="1400"/>
              <a:buFont typeface="Noto Sans Symbols"/>
              <a:buChar char="▪"/>
            </a:pPr>
            <a:r>
              <a:rPr i="0" lang="en" sz="1400" u="none" cap="none" strike="noStrike">
                <a:solidFill>
                  <a:srgbClr val="000000"/>
                </a:solidFill>
                <a:latin typeface="Open Sans"/>
                <a:ea typeface="Open Sans"/>
                <a:cs typeface="Open Sans"/>
                <a:sym typeface="Open Sans"/>
              </a:rPr>
              <a:t>For example: a campaign object could be published with a </a:t>
            </a:r>
            <a:r>
              <a:rPr b="1" i="0" lang="en" sz="1400" u="none" cap="none" strike="noStrike">
                <a:solidFill>
                  <a:srgbClr val="000000"/>
                </a:solidFill>
                <a:latin typeface="Open Sans"/>
                <a:ea typeface="Open Sans"/>
                <a:cs typeface="Open Sans"/>
                <a:sym typeface="Open Sans"/>
              </a:rPr>
              <a:t>lang</a:t>
            </a:r>
            <a:r>
              <a:rPr i="0" lang="en" sz="1400" u="none" cap="none" strike="noStrike">
                <a:solidFill>
                  <a:srgbClr val="000000"/>
                </a:solidFill>
                <a:latin typeface="Open Sans"/>
                <a:ea typeface="Open Sans"/>
                <a:cs typeface="Open Sans"/>
                <a:sym typeface="Open Sans"/>
              </a:rPr>
              <a:t> value of Japanese to indicate that the name, description, and other human text fields are in Japanese.</a:t>
            </a:r>
            <a:endParaRPr i="0" sz="1400" u="none" cap="none" strike="noStrike">
              <a:solidFill>
                <a:srgbClr val="000000"/>
              </a:solidFill>
              <a:latin typeface="Open Sans"/>
              <a:ea typeface="Open Sans"/>
              <a:cs typeface="Open Sans"/>
              <a:sym typeface="Open Sans"/>
            </a:endParaRPr>
          </a:p>
          <a:p>
            <a:pPr indent="-276212" lvl="0" marL="257161" marR="0" rtl="0" algn="l">
              <a:lnSpc>
                <a:spcPct val="100000"/>
              </a:lnSpc>
              <a:spcBef>
                <a:spcPts val="225"/>
              </a:spcBef>
              <a:spcAft>
                <a:spcPts val="0"/>
              </a:spcAft>
              <a:buClr>
                <a:srgbClr val="545454"/>
              </a:buClr>
              <a:buSzPts val="1400"/>
              <a:buFont typeface="Arial"/>
              <a:buChar char="●"/>
            </a:pPr>
            <a:r>
              <a:rPr i="0" lang="en" sz="1400" u="none" cap="none" strike="noStrike">
                <a:solidFill>
                  <a:srgbClr val="000000"/>
                </a:solidFill>
                <a:latin typeface="Open Sans"/>
                <a:ea typeface="Open Sans"/>
                <a:cs typeface="Open Sans"/>
                <a:sym typeface="Open Sans"/>
              </a:rPr>
              <a:t>New optional </a:t>
            </a:r>
            <a:r>
              <a:rPr b="1" i="0" lang="en" sz="1400" u="none" cap="none" strike="noStrike">
                <a:solidFill>
                  <a:srgbClr val="000000"/>
                </a:solidFill>
                <a:latin typeface="Open Sans"/>
                <a:ea typeface="Open Sans"/>
                <a:cs typeface="Open Sans"/>
                <a:sym typeface="Open Sans"/>
              </a:rPr>
              <a:t>lang</a:t>
            </a:r>
            <a:r>
              <a:rPr i="0" lang="en" sz="1400" u="none" cap="none" strike="noStrike">
                <a:solidFill>
                  <a:srgbClr val="000000"/>
                </a:solidFill>
                <a:latin typeface="Open Sans"/>
                <a:ea typeface="Open Sans"/>
                <a:cs typeface="Open Sans"/>
                <a:sym typeface="Open Sans"/>
              </a:rPr>
              <a:t> property in the </a:t>
            </a:r>
            <a:r>
              <a:rPr i="0" lang="en" sz="1400" u="none" cap="none" strike="noStrike">
                <a:solidFill>
                  <a:srgbClr val="C7254E"/>
                </a:solidFill>
                <a:latin typeface="Open Sans"/>
                <a:ea typeface="Open Sans"/>
                <a:cs typeface="Open Sans"/>
                <a:sym typeface="Open Sans"/>
              </a:rPr>
              <a:t>granular-marking </a:t>
            </a:r>
            <a:r>
              <a:rPr i="0" lang="en" sz="1400" u="none" cap="none" strike="noStrike">
                <a:solidFill>
                  <a:srgbClr val="000000"/>
                </a:solidFill>
                <a:latin typeface="Open Sans"/>
                <a:ea typeface="Open Sans"/>
                <a:cs typeface="Open Sans"/>
                <a:sym typeface="Open Sans"/>
              </a:rPr>
              <a:t>type: indicates that certain fields in the object are in a particular language.</a:t>
            </a:r>
            <a:endParaRPr i="0" sz="1400" u="none" cap="none" strike="noStrike">
              <a:solidFill>
                <a:srgbClr val="000000"/>
              </a:solidFill>
              <a:latin typeface="Open Sans"/>
              <a:ea typeface="Open Sans"/>
              <a:cs typeface="Open Sans"/>
              <a:sym typeface="Open Sans"/>
            </a:endParaRPr>
          </a:p>
          <a:p>
            <a:pPr indent="-317500" lvl="2" marL="688929" marR="0" rtl="0" algn="l">
              <a:lnSpc>
                <a:spcPct val="115000"/>
              </a:lnSpc>
              <a:spcBef>
                <a:spcPts val="225"/>
              </a:spcBef>
              <a:spcAft>
                <a:spcPts val="0"/>
              </a:spcAft>
              <a:buClr>
                <a:srgbClr val="000000"/>
              </a:buClr>
              <a:buSzPts val="1400"/>
              <a:buFont typeface="Open Sans"/>
              <a:buChar char="▪"/>
            </a:pPr>
            <a:r>
              <a:rPr i="0" lang="en" sz="1400" u="none" cap="none" strike="noStrike">
                <a:solidFill>
                  <a:srgbClr val="000000"/>
                </a:solidFill>
                <a:latin typeface="Open Sans"/>
                <a:ea typeface="Open Sans"/>
                <a:cs typeface="Open Sans"/>
                <a:sym typeface="Open Sans"/>
              </a:rPr>
              <a:t>For example: certain fields in an object are in English while others are in Japanese.</a:t>
            </a:r>
            <a:endParaRPr i="0" sz="1400" u="none" cap="none" strike="noStrike">
              <a:solidFill>
                <a:srgbClr val="000000"/>
              </a:solidFill>
              <a:latin typeface="Open Sans"/>
              <a:ea typeface="Open Sans"/>
              <a:cs typeface="Open Sans"/>
              <a:sym typeface="Open Sans"/>
            </a:endParaRPr>
          </a:p>
          <a:p>
            <a:pPr indent="-276212" lvl="0" marL="257161" marR="0" rtl="0" algn="l">
              <a:lnSpc>
                <a:spcPct val="115000"/>
              </a:lnSpc>
              <a:spcBef>
                <a:spcPts val="225"/>
              </a:spcBef>
              <a:spcAft>
                <a:spcPts val="0"/>
              </a:spcAft>
              <a:buClr>
                <a:srgbClr val="545454"/>
              </a:buClr>
              <a:buSzPts val="1400"/>
              <a:buFont typeface="Open Sans"/>
              <a:buChar char="●"/>
            </a:pPr>
            <a:r>
              <a:rPr i="0" lang="en" sz="1400" u="none" cap="none" strike="noStrike">
                <a:solidFill>
                  <a:srgbClr val="000000"/>
                </a:solidFill>
                <a:latin typeface="Open Sans"/>
                <a:ea typeface="Open Sans"/>
                <a:cs typeface="Open Sans"/>
                <a:sym typeface="Open Sans"/>
              </a:rPr>
              <a:t>New </a:t>
            </a:r>
            <a:r>
              <a:rPr i="0" lang="en" sz="1400" u="none" cap="none" strike="noStrike">
                <a:solidFill>
                  <a:srgbClr val="C7254E"/>
                </a:solidFill>
                <a:latin typeface="Open Sans"/>
                <a:ea typeface="Open Sans"/>
                <a:cs typeface="Open Sans"/>
                <a:sym typeface="Open Sans"/>
              </a:rPr>
              <a:t>language-content</a:t>
            </a:r>
            <a:r>
              <a:rPr i="0" lang="en" sz="1400" u="none" cap="none" strike="noStrike">
                <a:solidFill>
                  <a:srgbClr val="545454"/>
                </a:solidFill>
                <a:latin typeface="Open Sans"/>
                <a:ea typeface="Open Sans"/>
                <a:cs typeface="Open Sans"/>
                <a:sym typeface="Open Sans"/>
              </a:rPr>
              <a:t> </a:t>
            </a:r>
            <a:r>
              <a:rPr i="0" lang="en" sz="1400" u="none" cap="none" strike="noStrike">
                <a:solidFill>
                  <a:srgbClr val="000000"/>
                </a:solidFill>
                <a:latin typeface="Open Sans"/>
                <a:ea typeface="Open Sans"/>
                <a:cs typeface="Open Sans"/>
                <a:sym typeface="Open Sans"/>
              </a:rPr>
              <a:t>object: provide additional languages (translations) for other STIX objects.</a:t>
            </a:r>
            <a:endParaRPr i="0" sz="1400" u="none" cap="none" strike="noStrike">
              <a:solidFill>
                <a:srgbClr val="000000"/>
              </a:solidFill>
              <a:latin typeface="Open Sans"/>
              <a:ea typeface="Open Sans"/>
              <a:cs typeface="Open Sans"/>
              <a:sym typeface="Open Sans"/>
            </a:endParaRPr>
          </a:p>
          <a:p>
            <a:pPr indent="-269855" lvl="2" marL="714320" marR="0" rtl="0" algn="l">
              <a:lnSpc>
                <a:spcPct val="100000"/>
              </a:lnSpc>
              <a:spcBef>
                <a:spcPts val="225"/>
              </a:spcBef>
              <a:spcAft>
                <a:spcPts val="0"/>
              </a:spcAft>
              <a:buClr>
                <a:srgbClr val="545454"/>
              </a:buClr>
              <a:buSzPts val="1400"/>
              <a:buFont typeface="Open Sans"/>
              <a:buChar char="▪"/>
            </a:pPr>
            <a:r>
              <a:rPr i="0" lang="en" sz="1400" u="none" cap="none" strike="noStrike">
                <a:solidFill>
                  <a:srgbClr val="000000"/>
                </a:solidFill>
                <a:latin typeface="Open Sans"/>
                <a:ea typeface="Open Sans"/>
                <a:cs typeface="Open Sans"/>
                <a:sym typeface="Open Sans"/>
              </a:rPr>
              <a:t>For example: one could publish a campaign in Japanese and then provide a</a:t>
            </a:r>
            <a:r>
              <a:rPr i="0" lang="en" sz="1400" u="none" cap="none" strike="noStrike">
                <a:solidFill>
                  <a:srgbClr val="545454"/>
                </a:solidFill>
                <a:latin typeface="Open Sans"/>
                <a:ea typeface="Open Sans"/>
                <a:cs typeface="Open Sans"/>
                <a:sym typeface="Open Sans"/>
              </a:rPr>
              <a:t> </a:t>
            </a:r>
            <a:r>
              <a:rPr i="0" lang="en" sz="1400" u="none" cap="none" strike="noStrike">
                <a:solidFill>
                  <a:srgbClr val="C7254E"/>
                </a:solidFill>
                <a:latin typeface="Open Sans"/>
                <a:ea typeface="Open Sans"/>
                <a:cs typeface="Open Sans"/>
                <a:sym typeface="Open Sans"/>
              </a:rPr>
              <a:t>language-content</a:t>
            </a:r>
            <a:r>
              <a:rPr i="0" lang="en" sz="1400" u="none" cap="none" strike="noStrike">
                <a:solidFill>
                  <a:srgbClr val="545454"/>
                </a:solidFill>
                <a:latin typeface="Open Sans"/>
                <a:ea typeface="Open Sans"/>
                <a:cs typeface="Open Sans"/>
                <a:sym typeface="Open Sans"/>
              </a:rPr>
              <a:t> </a:t>
            </a:r>
            <a:r>
              <a:rPr i="0" lang="en" sz="1400" u="none" cap="none" strike="noStrike">
                <a:solidFill>
                  <a:srgbClr val="000000"/>
                </a:solidFill>
                <a:latin typeface="Open Sans"/>
                <a:ea typeface="Open Sans"/>
                <a:cs typeface="Open Sans"/>
                <a:sym typeface="Open Sans"/>
              </a:rPr>
              <a:t>object with that same text in English.</a:t>
            </a:r>
            <a:endParaRPr i="0" sz="1400" u="none" cap="none" strike="noStrike">
              <a:solidFill>
                <a:srgbClr val="3A3838"/>
              </a:solidFill>
              <a:latin typeface="Open Sans"/>
              <a:ea typeface="Open Sans"/>
              <a:cs typeface="Open Sans"/>
              <a:sym typeface="Open Sans"/>
            </a:endParaRPr>
          </a:p>
        </p:txBody>
      </p:sp>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86" name="Shape 1886"/>
        <p:cNvGrpSpPr/>
        <p:nvPr/>
      </p:nvGrpSpPr>
      <p:grpSpPr>
        <a:xfrm>
          <a:off x="0" y="0"/>
          <a:ext cx="0" cy="0"/>
          <a:chOff x="0" y="0"/>
          <a:chExt cx="0" cy="0"/>
        </a:xfrm>
      </p:grpSpPr>
      <p:sp>
        <p:nvSpPr>
          <p:cNvPr id="1887" name="Google Shape;1887;p179"/>
          <p:cNvSpPr txBox="1"/>
          <p:nvPr>
            <p:ph type="title"/>
          </p:nvPr>
        </p:nvSpPr>
        <p:spPr>
          <a:xfrm>
            <a:off x="342990" y="54585"/>
            <a:ext cx="8390440" cy="570109"/>
          </a:xfrm>
          <a:prstGeom prst="rect">
            <a:avLst/>
          </a:prstGeom>
          <a:noFill/>
          <a:ln>
            <a:noFill/>
          </a:ln>
        </p:spPr>
        <p:txBody>
          <a:bodyPr anchorCtr="0" anchor="ctr" bIns="34275" lIns="68575" spcFirstLastPara="1" rIns="68575" wrap="square" tIns="34275">
            <a:noAutofit/>
          </a:bodyPr>
          <a:lstStyle/>
          <a:p>
            <a:pPr indent="0" lvl="0" marL="0" marR="0" rtl="0" algn="l">
              <a:lnSpc>
                <a:spcPct val="90000"/>
              </a:lnSpc>
              <a:spcBef>
                <a:spcPts val="0"/>
              </a:spcBef>
              <a:spcAft>
                <a:spcPts val="0"/>
              </a:spcAft>
              <a:buClr>
                <a:srgbClr val="193B5C"/>
              </a:buClr>
              <a:buSzPts val="2500"/>
              <a:buFont typeface="Lato Hairline"/>
              <a:buNone/>
            </a:pPr>
            <a:r>
              <a:rPr i="0" lang="en" sz="2400" u="none" cap="none" strike="noStrike">
                <a:solidFill>
                  <a:srgbClr val="193B5C"/>
                </a:solidFill>
                <a:latin typeface="Open Sans"/>
                <a:ea typeface="Open Sans"/>
                <a:cs typeface="Open Sans"/>
                <a:sym typeface="Open Sans"/>
              </a:rPr>
              <a:t>Updated SDO: Malware</a:t>
            </a:r>
            <a:endParaRPr i="0" sz="2400" u="none" cap="none" strike="noStrike">
              <a:solidFill>
                <a:srgbClr val="193B5C"/>
              </a:solidFill>
              <a:latin typeface="Open Sans"/>
              <a:ea typeface="Open Sans"/>
              <a:cs typeface="Open Sans"/>
              <a:sym typeface="Open Sans"/>
            </a:endParaRPr>
          </a:p>
        </p:txBody>
      </p:sp>
      <p:sp>
        <p:nvSpPr>
          <p:cNvPr id="1888" name="Google Shape;1888;p179"/>
          <p:cNvSpPr txBox="1"/>
          <p:nvPr>
            <p:ph idx="1" type="body"/>
          </p:nvPr>
        </p:nvSpPr>
        <p:spPr>
          <a:xfrm>
            <a:off x="342990" y="1994289"/>
            <a:ext cx="8390439" cy="2650281"/>
          </a:xfrm>
          <a:prstGeom prst="rect">
            <a:avLst/>
          </a:prstGeom>
          <a:noFill/>
          <a:ln>
            <a:noFill/>
          </a:ln>
        </p:spPr>
        <p:txBody>
          <a:bodyPr anchorCtr="0" anchor="t" bIns="91425" lIns="91425" spcFirstLastPara="1" rIns="91425" wrap="square" tIns="91425">
            <a:noAutofit/>
          </a:bodyPr>
          <a:lstStyle/>
          <a:p>
            <a:pPr indent="-288912" lvl="0" marL="257161" marR="0" rtl="0" algn="l">
              <a:lnSpc>
                <a:spcPct val="100000"/>
              </a:lnSpc>
              <a:spcBef>
                <a:spcPts val="0"/>
              </a:spcBef>
              <a:spcAft>
                <a:spcPts val="0"/>
              </a:spcAft>
              <a:buClr>
                <a:srgbClr val="000000"/>
              </a:buClr>
              <a:buSzPts val="1600"/>
              <a:buFont typeface="Open Sans"/>
              <a:buChar char="●"/>
            </a:pPr>
            <a:r>
              <a:rPr i="0" lang="en" sz="1600" u="none" cap="none" strike="noStrike">
                <a:solidFill>
                  <a:srgbClr val="000000"/>
                </a:solidFill>
                <a:latin typeface="Open Sans"/>
                <a:ea typeface="Open Sans"/>
                <a:cs typeface="Open Sans"/>
                <a:sym typeface="Open Sans"/>
              </a:rPr>
              <a:t>The STIX 2.0 Malware SDO was a stub that could only capture malware names</a:t>
            </a:r>
            <a:endParaRPr i="0" sz="1600" u="none" cap="none" strike="noStrike">
              <a:solidFill>
                <a:srgbClr val="000000"/>
              </a:solidFill>
              <a:latin typeface="Open Sans"/>
              <a:ea typeface="Open Sans"/>
              <a:cs typeface="Open Sans"/>
              <a:sym typeface="Open Sans"/>
            </a:endParaRPr>
          </a:p>
          <a:p>
            <a:pPr indent="-288912" lvl="0" marL="257161" marR="0" rtl="0" algn="l">
              <a:lnSpc>
                <a:spcPct val="100000"/>
              </a:lnSpc>
              <a:spcBef>
                <a:spcPts val="225"/>
              </a:spcBef>
              <a:spcAft>
                <a:spcPts val="0"/>
              </a:spcAft>
              <a:buClr>
                <a:srgbClr val="000000"/>
              </a:buClr>
              <a:buSzPts val="1600"/>
              <a:buFont typeface="Open Sans"/>
              <a:buChar char="●"/>
            </a:pPr>
            <a:r>
              <a:rPr i="0" lang="en" sz="1600" u="none" cap="none" strike="noStrike">
                <a:solidFill>
                  <a:srgbClr val="000000"/>
                </a:solidFill>
                <a:latin typeface="Open Sans"/>
                <a:ea typeface="Open Sans"/>
                <a:cs typeface="Open Sans"/>
                <a:sym typeface="Open Sans"/>
              </a:rPr>
              <a:t>For STIX 2.1 the Malware SDO has been updated to natively capture:</a:t>
            </a:r>
            <a:endParaRPr i="0" sz="1600" u="none" cap="none" strike="noStrike">
              <a:solidFill>
                <a:srgbClr val="000000"/>
              </a:solidFill>
              <a:latin typeface="Open Sans"/>
              <a:ea typeface="Open Sans"/>
              <a:cs typeface="Open Sans"/>
              <a:sym typeface="Open Sans"/>
            </a:endParaRPr>
          </a:p>
          <a:p>
            <a:pPr indent="-220644" lvl="1" marL="476214" marR="0" rtl="0" algn="l">
              <a:lnSpc>
                <a:spcPct val="100000"/>
              </a:lnSpc>
              <a:spcBef>
                <a:spcPts val="225"/>
              </a:spcBef>
              <a:spcAft>
                <a:spcPts val="0"/>
              </a:spcAft>
              <a:buClr>
                <a:srgbClr val="000000"/>
              </a:buClr>
              <a:buSzPts val="1600"/>
              <a:buFont typeface="Open Sans"/>
              <a:buChar char="○"/>
            </a:pPr>
            <a:r>
              <a:rPr i="0" lang="en" sz="1600" u="none" cap="none" strike="noStrike">
                <a:solidFill>
                  <a:srgbClr val="000000"/>
                </a:solidFill>
                <a:latin typeface="Open Sans"/>
                <a:ea typeface="Open Sans"/>
                <a:cs typeface="Open Sans"/>
                <a:sym typeface="Open Sans"/>
              </a:rPr>
              <a:t>Sample metadata (e.g., file hashes, etc.)</a:t>
            </a:r>
            <a:endParaRPr i="0" sz="1600" u="none" cap="none" strike="noStrike">
              <a:solidFill>
                <a:srgbClr val="000000"/>
              </a:solidFill>
              <a:latin typeface="Open Sans"/>
              <a:ea typeface="Open Sans"/>
              <a:cs typeface="Open Sans"/>
              <a:sym typeface="Open Sans"/>
            </a:endParaRPr>
          </a:p>
          <a:p>
            <a:pPr indent="-220644" lvl="1" marL="476214" marR="0" rtl="0" algn="l">
              <a:lnSpc>
                <a:spcPct val="100000"/>
              </a:lnSpc>
              <a:spcBef>
                <a:spcPts val="225"/>
              </a:spcBef>
              <a:spcAft>
                <a:spcPts val="0"/>
              </a:spcAft>
              <a:buClr>
                <a:srgbClr val="000000"/>
              </a:buClr>
              <a:buSzPts val="1600"/>
              <a:buFont typeface="Open Sans"/>
              <a:buChar char="○"/>
            </a:pPr>
            <a:r>
              <a:rPr i="0" lang="en" sz="1600" u="none" cap="none" strike="noStrike">
                <a:solidFill>
                  <a:srgbClr val="000000"/>
                </a:solidFill>
                <a:latin typeface="Open Sans"/>
                <a:ea typeface="Open Sans"/>
                <a:cs typeface="Open Sans"/>
                <a:sym typeface="Open Sans"/>
              </a:rPr>
              <a:t>Field data (first seen/last seen)</a:t>
            </a:r>
            <a:endParaRPr i="0" sz="1600" u="none" cap="none" strike="noStrike">
              <a:solidFill>
                <a:srgbClr val="000000"/>
              </a:solidFill>
              <a:latin typeface="Open Sans"/>
              <a:ea typeface="Open Sans"/>
              <a:cs typeface="Open Sans"/>
              <a:sym typeface="Open Sans"/>
            </a:endParaRPr>
          </a:p>
          <a:p>
            <a:pPr indent="-220644" lvl="1" marL="476214" marR="0" rtl="0" algn="l">
              <a:lnSpc>
                <a:spcPct val="100000"/>
              </a:lnSpc>
              <a:spcBef>
                <a:spcPts val="225"/>
              </a:spcBef>
              <a:spcAft>
                <a:spcPts val="0"/>
              </a:spcAft>
              <a:buClr>
                <a:srgbClr val="000000"/>
              </a:buClr>
              <a:buSzPts val="1600"/>
              <a:buFont typeface="Open Sans"/>
              <a:buChar char="○"/>
            </a:pPr>
            <a:r>
              <a:rPr i="0" lang="en" sz="1600" u="none" cap="none" strike="noStrike">
                <a:solidFill>
                  <a:srgbClr val="000000"/>
                </a:solidFill>
                <a:latin typeface="Open Sans"/>
                <a:ea typeface="Open Sans"/>
                <a:cs typeface="Open Sans"/>
                <a:sym typeface="Open Sans"/>
              </a:rPr>
              <a:t>Execution &amp; Implementation metadata</a:t>
            </a:r>
            <a:endParaRPr i="0" sz="1600" u="none" cap="none" strike="noStrike">
              <a:solidFill>
                <a:srgbClr val="000000"/>
              </a:solidFill>
              <a:latin typeface="Open Sans"/>
              <a:ea typeface="Open Sans"/>
              <a:cs typeface="Open Sans"/>
              <a:sym typeface="Open Sans"/>
            </a:endParaRPr>
          </a:p>
          <a:p>
            <a:pPr indent="-220644" lvl="1" marL="476214" marR="0" rtl="0" algn="l">
              <a:lnSpc>
                <a:spcPct val="100000"/>
              </a:lnSpc>
              <a:spcBef>
                <a:spcPts val="225"/>
              </a:spcBef>
              <a:spcAft>
                <a:spcPts val="0"/>
              </a:spcAft>
              <a:buClr>
                <a:srgbClr val="000000"/>
              </a:buClr>
              <a:buSzPts val="1600"/>
              <a:buFont typeface="Open Sans"/>
              <a:buChar char="○"/>
            </a:pPr>
            <a:r>
              <a:rPr i="0" lang="en" sz="1600" u="none" cap="none" strike="noStrike">
                <a:solidFill>
                  <a:srgbClr val="000000"/>
                </a:solidFill>
                <a:latin typeface="Open Sans"/>
                <a:ea typeface="Open Sans"/>
                <a:cs typeface="Open Sans"/>
                <a:sym typeface="Open Sans"/>
              </a:rPr>
              <a:t>Static analysis results</a:t>
            </a:r>
            <a:endParaRPr i="0" sz="1600" u="none" cap="none" strike="noStrike">
              <a:solidFill>
                <a:srgbClr val="000000"/>
              </a:solidFill>
              <a:latin typeface="Open Sans"/>
              <a:ea typeface="Open Sans"/>
              <a:cs typeface="Open Sans"/>
              <a:sym typeface="Open Sans"/>
            </a:endParaRPr>
          </a:p>
          <a:p>
            <a:pPr indent="-220644" lvl="1" marL="476214" marR="0" rtl="0" algn="l">
              <a:lnSpc>
                <a:spcPct val="100000"/>
              </a:lnSpc>
              <a:spcBef>
                <a:spcPts val="225"/>
              </a:spcBef>
              <a:spcAft>
                <a:spcPts val="0"/>
              </a:spcAft>
              <a:buClr>
                <a:srgbClr val="000000"/>
              </a:buClr>
              <a:buSzPts val="1600"/>
              <a:buFont typeface="Open Sans"/>
              <a:buChar char="○"/>
            </a:pPr>
            <a:r>
              <a:rPr i="0" lang="en" sz="1600" u="none" cap="none" strike="noStrike">
                <a:solidFill>
                  <a:srgbClr val="000000"/>
                </a:solidFill>
                <a:latin typeface="Open Sans"/>
                <a:ea typeface="Open Sans"/>
                <a:cs typeface="Open Sans"/>
                <a:sym typeface="Open Sans"/>
              </a:rPr>
              <a:t>Dynamic analysis (i.e., sandboxing) results</a:t>
            </a:r>
            <a:endParaRPr i="0" sz="1600" u="none" cap="none" strike="noStrike">
              <a:solidFill>
                <a:srgbClr val="000000"/>
              </a:solidFill>
              <a:latin typeface="Open Sans"/>
              <a:ea typeface="Open Sans"/>
              <a:cs typeface="Open Sans"/>
              <a:sym typeface="Open Sans"/>
            </a:endParaRPr>
          </a:p>
          <a:p>
            <a:pPr indent="-220644" lvl="1" marL="476214" marR="0" rtl="0" algn="l">
              <a:lnSpc>
                <a:spcPct val="100000"/>
              </a:lnSpc>
              <a:spcBef>
                <a:spcPts val="225"/>
              </a:spcBef>
              <a:spcAft>
                <a:spcPts val="0"/>
              </a:spcAft>
              <a:buClr>
                <a:srgbClr val="000000"/>
              </a:buClr>
              <a:buSzPts val="1600"/>
              <a:buFont typeface="Open Sans"/>
              <a:buChar char="○"/>
            </a:pPr>
            <a:r>
              <a:rPr i="0" lang="en" sz="1600" u="none" cap="none" strike="noStrike">
                <a:solidFill>
                  <a:srgbClr val="000000"/>
                </a:solidFill>
                <a:latin typeface="Open Sans"/>
                <a:ea typeface="Open Sans"/>
                <a:cs typeface="Open Sans"/>
                <a:sym typeface="Open Sans"/>
              </a:rPr>
              <a:t>AV classification results</a:t>
            </a:r>
            <a:endParaRPr i="0" sz="1600" u="none" cap="none" strike="noStrike">
              <a:solidFill>
                <a:srgbClr val="000000"/>
              </a:solidFill>
              <a:latin typeface="Open Sans"/>
              <a:ea typeface="Open Sans"/>
              <a:cs typeface="Open Sans"/>
              <a:sym typeface="Open Sans"/>
            </a:endParaRPr>
          </a:p>
          <a:p>
            <a:pPr indent="-288912" lvl="0" marL="257161" marR="0" rtl="0" algn="l">
              <a:lnSpc>
                <a:spcPct val="100000"/>
              </a:lnSpc>
              <a:spcBef>
                <a:spcPts val="225"/>
              </a:spcBef>
              <a:spcAft>
                <a:spcPts val="225"/>
              </a:spcAft>
              <a:buClr>
                <a:srgbClr val="000000"/>
              </a:buClr>
              <a:buSzPts val="1600"/>
              <a:buFont typeface="Open Sans"/>
              <a:buChar char="●"/>
            </a:pPr>
            <a:r>
              <a:rPr i="0" lang="en" sz="1600" u="none" cap="none" strike="noStrike">
                <a:solidFill>
                  <a:srgbClr val="000000"/>
                </a:solidFill>
                <a:latin typeface="Open Sans"/>
                <a:ea typeface="Open Sans"/>
                <a:cs typeface="Open Sans"/>
                <a:sym typeface="Open Sans"/>
              </a:rPr>
              <a:t>STIX 2.1 Malware SDO allows for the differentiation of Malware Instances and Malware Families</a:t>
            </a:r>
            <a:endParaRPr i="0" sz="1600" u="none" cap="none" strike="noStrike">
              <a:solidFill>
                <a:srgbClr val="000000"/>
              </a:solidFill>
              <a:latin typeface="Open Sans"/>
              <a:ea typeface="Open Sans"/>
              <a:cs typeface="Open Sans"/>
              <a:sym typeface="Open Sans"/>
            </a:endParaRPr>
          </a:p>
        </p:txBody>
      </p:sp>
      <p:sp>
        <p:nvSpPr>
          <p:cNvPr id="1889" name="Google Shape;1889;p179"/>
          <p:cNvSpPr txBox="1"/>
          <p:nvPr/>
        </p:nvSpPr>
        <p:spPr>
          <a:xfrm>
            <a:off x="1938651" y="997942"/>
            <a:ext cx="5623292" cy="6231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rPr i="0" lang="en" sz="1600" u="none" cap="none" strike="noStrike">
                <a:solidFill>
                  <a:schemeClr val="dk1"/>
                </a:solidFill>
                <a:latin typeface="Open Sans"/>
                <a:ea typeface="Open Sans"/>
                <a:cs typeface="Open Sans"/>
                <a:sym typeface="Open Sans"/>
              </a:rPr>
              <a:t>Malware characterizes Malware Instances or Malware Families, including identifying information, metadata, and data that may be derived from various forms of malware analysis.</a:t>
            </a:r>
            <a:endParaRPr i="0" sz="1600" u="none" cap="none" strike="noStrike">
              <a:solidFill>
                <a:schemeClr val="dk1"/>
              </a:solidFill>
              <a:latin typeface="Open Sans"/>
              <a:ea typeface="Open Sans"/>
              <a:cs typeface="Open Sans"/>
              <a:sym typeface="Open Sans"/>
            </a:endParaRPr>
          </a:p>
        </p:txBody>
      </p:sp>
      <p:pic>
        <p:nvPicPr>
          <p:cNvPr id="1890" name="Google Shape;1890;p179"/>
          <p:cNvPicPr preferRelativeResize="0"/>
          <p:nvPr/>
        </p:nvPicPr>
        <p:blipFill rotWithShape="1">
          <a:blip r:embed="rId3">
            <a:alphaModFix/>
          </a:blip>
          <a:srcRect b="0" l="0" r="0" t="0"/>
          <a:stretch/>
        </p:blipFill>
        <p:spPr>
          <a:xfrm>
            <a:off x="924380" y="997942"/>
            <a:ext cx="862874" cy="86287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1" name="Shape 771"/>
        <p:cNvGrpSpPr/>
        <p:nvPr/>
      </p:nvGrpSpPr>
      <p:grpSpPr>
        <a:xfrm>
          <a:off x="0" y="0"/>
          <a:ext cx="0" cy="0"/>
          <a:chOff x="0" y="0"/>
          <a:chExt cx="0" cy="0"/>
        </a:xfrm>
      </p:grpSpPr>
      <p:sp>
        <p:nvSpPr>
          <p:cNvPr id="772" name="Google Shape;772;p72"/>
          <p:cNvSpPr txBox="1"/>
          <p:nvPr>
            <p:ph type="title"/>
          </p:nvPr>
        </p:nvSpPr>
        <p:spPr>
          <a:xfrm>
            <a:off x="342990" y="54585"/>
            <a:ext cx="8390400" cy="570000"/>
          </a:xfrm>
          <a:prstGeom prst="rect">
            <a:avLst/>
          </a:prstGeom>
          <a:noFill/>
          <a:ln>
            <a:noFill/>
          </a:ln>
        </p:spPr>
        <p:txBody>
          <a:bodyPr anchorCtr="0" anchor="b" bIns="91425" lIns="91425" spcFirstLastPara="1" rIns="91425" wrap="square" tIns="91425">
            <a:noAutofit/>
          </a:bodyPr>
          <a:lstStyle/>
          <a:p>
            <a:pPr indent="0" lvl="0" marL="0" marR="0" rtl="0" algn="l">
              <a:lnSpc>
                <a:spcPct val="90000"/>
              </a:lnSpc>
              <a:spcBef>
                <a:spcPts val="0"/>
              </a:spcBef>
              <a:spcAft>
                <a:spcPts val="0"/>
              </a:spcAft>
              <a:buClr>
                <a:srgbClr val="193B5C"/>
              </a:buClr>
              <a:buSzPts val="4800"/>
              <a:buFont typeface="Lato Hairline"/>
              <a:buNone/>
            </a:pPr>
            <a:r>
              <a:rPr i="0" lang="en" sz="2400" u="none" cap="none" strike="noStrike">
                <a:solidFill>
                  <a:srgbClr val="193B5C"/>
                </a:solidFill>
                <a:latin typeface="Open Sans"/>
                <a:ea typeface="Open Sans"/>
                <a:cs typeface="Open Sans"/>
                <a:sym typeface="Open Sans"/>
              </a:rPr>
              <a:t>STIX/TAXII Standards Ecosystem</a:t>
            </a:r>
            <a:endParaRPr i="0" sz="2400" u="none" cap="none" strike="noStrike">
              <a:solidFill>
                <a:srgbClr val="193B5C"/>
              </a:solidFill>
              <a:latin typeface="Open Sans"/>
              <a:ea typeface="Open Sans"/>
              <a:cs typeface="Open Sans"/>
              <a:sym typeface="Open Sans"/>
            </a:endParaRPr>
          </a:p>
        </p:txBody>
      </p:sp>
      <p:cxnSp>
        <p:nvCxnSpPr>
          <p:cNvPr id="773" name="Google Shape;773;p72"/>
          <p:cNvCxnSpPr>
            <a:stCxn id="774" idx="2"/>
            <a:endCxn id="775" idx="1"/>
          </p:cNvCxnSpPr>
          <p:nvPr/>
        </p:nvCxnSpPr>
        <p:spPr>
          <a:xfrm>
            <a:off x="2242650" y="2572194"/>
            <a:ext cx="609600" cy="1138200"/>
          </a:xfrm>
          <a:prstGeom prst="bentConnector3">
            <a:avLst>
              <a:gd fmla="val 50000" name="adj1"/>
            </a:avLst>
          </a:prstGeom>
          <a:noFill/>
          <a:ln cap="flat" cmpd="sng" w="9525">
            <a:solidFill>
              <a:srgbClr val="C2C2C2"/>
            </a:solidFill>
            <a:prstDash val="solid"/>
            <a:round/>
            <a:headEnd len="sm" w="sm" type="none"/>
            <a:tailEnd len="sm" w="sm" type="none"/>
          </a:ln>
        </p:spPr>
      </p:cxnSp>
      <p:cxnSp>
        <p:nvCxnSpPr>
          <p:cNvPr id="776" name="Google Shape;776;p72"/>
          <p:cNvCxnSpPr>
            <a:stCxn id="774" idx="2"/>
            <a:endCxn id="777" idx="1"/>
          </p:cNvCxnSpPr>
          <p:nvPr/>
        </p:nvCxnSpPr>
        <p:spPr>
          <a:xfrm flipH="1" rot="10800000">
            <a:off x="2242650" y="1890894"/>
            <a:ext cx="609600" cy="681300"/>
          </a:xfrm>
          <a:prstGeom prst="bentConnector3">
            <a:avLst>
              <a:gd fmla="val 50000" name="adj1"/>
            </a:avLst>
          </a:prstGeom>
          <a:noFill/>
          <a:ln cap="flat" cmpd="sng" w="9525">
            <a:solidFill>
              <a:srgbClr val="C2C2C2"/>
            </a:solidFill>
            <a:prstDash val="solid"/>
            <a:round/>
            <a:headEnd len="sm" w="sm" type="none"/>
            <a:tailEnd len="sm" w="sm" type="none"/>
          </a:ln>
        </p:spPr>
      </p:cxnSp>
      <p:sp>
        <p:nvSpPr>
          <p:cNvPr id="774" name="Google Shape;774;p72"/>
          <p:cNvSpPr/>
          <p:nvPr/>
        </p:nvSpPr>
        <p:spPr>
          <a:xfrm rot="-5400000">
            <a:off x="573900" y="2309544"/>
            <a:ext cx="2812200" cy="525300"/>
          </a:xfrm>
          <a:prstGeom prst="roundRect">
            <a:avLst>
              <a:gd fmla="val 16667" name="adj"/>
            </a:avLst>
          </a:prstGeom>
          <a:solidFill>
            <a:srgbClr val="6D9EEB"/>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0" i="0" lang="en" sz="1100" u="none" cap="none" strike="noStrike">
                <a:solidFill>
                  <a:srgbClr val="FFFFFF"/>
                </a:solidFill>
                <a:latin typeface="Roboto"/>
                <a:ea typeface="Roboto"/>
                <a:cs typeface="Roboto"/>
                <a:sym typeface="Roboto"/>
              </a:rPr>
              <a:t>Interoperability</a:t>
            </a:r>
            <a:endParaRPr b="0" i="0" sz="1100" u="none" cap="none" strike="noStrike">
              <a:solidFill>
                <a:srgbClr val="FFFFFF"/>
              </a:solidFill>
              <a:latin typeface="Roboto"/>
              <a:ea typeface="Roboto"/>
              <a:cs typeface="Roboto"/>
              <a:sym typeface="Roboto"/>
            </a:endParaRPr>
          </a:p>
        </p:txBody>
      </p:sp>
      <p:sp>
        <p:nvSpPr>
          <p:cNvPr id="777" name="Google Shape;777;p72"/>
          <p:cNvSpPr/>
          <p:nvPr/>
        </p:nvSpPr>
        <p:spPr>
          <a:xfrm>
            <a:off x="2852250" y="1628192"/>
            <a:ext cx="2020500" cy="525300"/>
          </a:xfrm>
          <a:prstGeom prst="roundRect">
            <a:avLst>
              <a:gd fmla="val 16667" name="adj"/>
            </a:avLst>
          </a:prstGeom>
          <a:solidFill>
            <a:srgbClr val="93C47D"/>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0" i="0" lang="en" sz="1100" u="none" cap="none" strike="noStrike">
                <a:solidFill>
                  <a:srgbClr val="FFFFFF"/>
                </a:solidFill>
                <a:latin typeface="Roboto"/>
                <a:ea typeface="Roboto"/>
                <a:cs typeface="Roboto"/>
                <a:sym typeface="Roboto"/>
              </a:rPr>
              <a:t>STIX</a:t>
            </a:r>
            <a:endParaRPr b="0" i="0" sz="1100" u="none" cap="none" strike="noStrike">
              <a:solidFill>
                <a:srgbClr val="FFFFFF"/>
              </a:solidFill>
              <a:latin typeface="Roboto"/>
              <a:ea typeface="Roboto"/>
              <a:cs typeface="Roboto"/>
              <a:sym typeface="Roboto"/>
            </a:endParaRPr>
          </a:p>
        </p:txBody>
      </p:sp>
      <p:sp>
        <p:nvSpPr>
          <p:cNvPr id="775" name="Google Shape;775;p72"/>
          <p:cNvSpPr/>
          <p:nvPr/>
        </p:nvSpPr>
        <p:spPr>
          <a:xfrm>
            <a:off x="2852250" y="3447792"/>
            <a:ext cx="2020500" cy="525300"/>
          </a:xfrm>
          <a:prstGeom prst="roundRect">
            <a:avLst>
              <a:gd fmla="val 16667" name="adj"/>
            </a:avLst>
          </a:prstGeom>
          <a:solidFill>
            <a:srgbClr val="F1C23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0" i="0" lang="en" sz="1100" u="none" cap="none" strike="noStrike">
                <a:solidFill>
                  <a:srgbClr val="FFFFFF"/>
                </a:solidFill>
                <a:latin typeface="Roboto"/>
                <a:ea typeface="Roboto"/>
                <a:cs typeface="Roboto"/>
                <a:sym typeface="Roboto"/>
              </a:rPr>
              <a:t>TAXII</a:t>
            </a:r>
            <a:endParaRPr b="0" i="0" sz="1100" u="none" cap="none" strike="noStrike">
              <a:solidFill>
                <a:srgbClr val="FFFFFF"/>
              </a:solidFill>
              <a:latin typeface="Roboto"/>
              <a:ea typeface="Roboto"/>
              <a:cs typeface="Roboto"/>
              <a:sym typeface="Roboto"/>
            </a:endParaRPr>
          </a:p>
        </p:txBody>
      </p:sp>
      <p:sp>
        <p:nvSpPr>
          <p:cNvPr id="778" name="Google Shape;778;p72"/>
          <p:cNvSpPr/>
          <p:nvPr/>
        </p:nvSpPr>
        <p:spPr>
          <a:xfrm>
            <a:off x="5387875" y="1030500"/>
            <a:ext cx="1594200" cy="525300"/>
          </a:xfrm>
          <a:prstGeom prst="roundRect">
            <a:avLst>
              <a:gd fmla="val 16667" name="adj"/>
            </a:avLst>
          </a:prstGeom>
          <a:solidFill>
            <a:srgbClr val="93C47D"/>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0" i="0" lang="en" sz="1100" u="none" cap="none" strike="noStrike">
                <a:solidFill>
                  <a:srgbClr val="FFFFFF"/>
                </a:solidFill>
                <a:latin typeface="Roboto"/>
                <a:ea typeface="Roboto"/>
                <a:cs typeface="Roboto"/>
                <a:sym typeface="Roboto"/>
              </a:rPr>
              <a:t>Domain Objects &amp; Relationships</a:t>
            </a:r>
            <a:endParaRPr b="0" i="0" sz="1100" u="none" cap="none" strike="noStrike">
              <a:solidFill>
                <a:srgbClr val="FFFFFF"/>
              </a:solidFill>
              <a:latin typeface="Roboto"/>
              <a:ea typeface="Roboto"/>
              <a:cs typeface="Roboto"/>
              <a:sym typeface="Roboto"/>
            </a:endParaRPr>
          </a:p>
        </p:txBody>
      </p:sp>
      <p:sp>
        <p:nvSpPr>
          <p:cNvPr id="779" name="Google Shape;779;p72"/>
          <p:cNvSpPr/>
          <p:nvPr/>
        </p:nvSpPr>
        <p:spPr>
          <a:xfrm>
            <a:off x="5387875" y="2225901"/>
            <a:ext cx="1594200" cy="525300"/>
          </a:xfrm>
          <a:prstGeom prst="roundRect">
            <a:avLst>
              <a:gd fmla="val 16667" name="adj"/>
            </a:avLst>
          </a:prstGeom>
          <a:solidFill>
            <a:srgbClr val="93C47D"/>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0" i="0" lang="en" sz="1100" u="none" cap="none" strike="noStrike">
                <a:solidFill>
                  <a:srgbClr val="FFFFFF"/>
                </a:solidFill>
                <a:latin typeface="Roboto"/>
                <a:ea typeface="Roboto"/>
                <a:cs typeface="Roboto"/>
                <a:sym typeface="Roboto"/>
              </a:rPr>
              <a:t>Patterning Language</a:t>
            </a:r>
            <a:endParaRPr b="0" i="0" sz="1100" u="none" cap="none" strike="noStrike">
              <a:solidFill>
                <a:srgbClr val="FFFFFF"/>
              </a:solidFill>
              <a:latin typeface="Roboto"/>
              <a:ea typeface="Roboto"/>
              <a:cs typeface="Roboto"/>
              <a:sym typeface="Roboto"/>
            </a:endParaRPr>
          </a:p>
        </p:txBody>
      </p:sp>
      <p:sp>
        <p:nvSpPr>
          <p:cNvPr id="780" name="Google Shape;780;p72"/>
          <p:cNvSpPr/>
          <p:nvPr/>
        </p:nvSpPr>
        <p:spPr>
          <a:xfrm>
            <a:off x="5387875" y="1628201"/>
            <a:ext cx="1594200" cy="525300"/>
          </a:xfrm>
          <a:prstGeom prst="roundRect">
            <a:avLst>
              <a:gd fmla="val 16667" name="adj"/>
            </a:avLst>
          </a:prstGeom>
          <a:solidFill>
            <a:srgbClr val="93C47D"/>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0" i="0" lang="en" sz="1100" u="none" cap="none" strike="noStrike">
                <a:solidFill>
                  <a:srgbClr val="FFFFFF"/>
                </a:solidFill>
                <a:latin typeface="Roboto"/>
                <a:ea typeface="Roboto"/>
                <a:cs typeface="Roboto"/>
                <a:sym typeface="Roboto"/>
              </a:rPr>
              <a:t>Cyber Observables</a:t>
            </a:r>
            <a:endParaRPr b="0" i="0" sz="1100" u="none" cap="none" strike="noStrike">
              <a:solidFill>
                <a:srgbClr val="FFFFFF"/>
              </a:solidFill>
              <a:latin typeface="Roboto"/>
              <a:ea typeface="Roboto"/>
              <a:cs typeface="Roboto"/>
              <a:sym typeface="Roboto"/>
            </a:endParaRPr>
          </a:p>
        </p:txBody>
      </p:sp>
      <p:sp>
        <p:nvSpPr>
          <p:cNvPr id="781" name="Google Shape;781;p72"/>
          <p:cNvSpPr txBox="1"/>
          <p:nvPr/>
        </p:nvSpPr>
        <p:spPr>
          <a:xfrm>
            <a:off x="4806213" y="920150"/>
            <a:ext cx="268200" cy="1730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i="0" lang="en" sz="9600" u="none" cap="none" strike="noStrike">
                <a:solidFill>
                  <a:srgbClr val="000000"/>
                </a:solidFill>
                <a:latin typeface="Arial"/>
                <a:ea typeface="Arial"/>
                <a:cs typeface="Arial"/>
                <a:sym typeface="Arial"/>
              </a:rPr>
              <a:t>{</a:t>
            </a:r>
            <a:endParaRPr b="0" i="0" sz="9600" u="none" cap="none" strike="noStrike">
              <a:solidFill>
                <a:srgbClr val="000000"/>
              </a:solidFill>
              <a:latin typeface="Arial"/>
              <a:ea typeface="Arial"/>
              <a:cs typeface="Arial"/>
              <a:sym typeface="Arial"/>
            </a:endParaRPr>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95" name="Shape 1895"/>
        <p:cNvGrpSpPr/>
        <p:nvPr/>
      </p:nvGrpSpPr>
      <p:grpSpPr>
        <a:xfrm>
          <a:off x="0" y="0"/>
          <a:ext cx="0" cy="0"/>
          <a:chOff x="0" y="0"/>
          <a:chExt cx="0" cy="0"/>
        </a:xfrm>
      </p:grpSpPr>
      <p:sp>
        <p:nvSpPr>
          <p:cNvPr id="1896" name="Google Shape;1896;p180"/>
          <p:cNvSpPr txBox="1"/>
          <p:nvPr>
            <p:ph type="title"/>
          </p:nvPr>
        </p:nvSpPr>
        <p:spPr>
          <a:xfrm>
            <a:off x="342990" y="54585"/>
            <a:ext cx="8390440" cy="570109"/>
          </a:xfrm>
          <a:prstGeom prst="rect">
            <a:avLst/>
          </a:prstGeom>
          <a:noFill/>
          <a:ln>
            <a:noFill/>
          </a:ln>
        </p:spPr>
        <p:txBody>
          <a:bodyPr anchorCtr="0" anchor="ctr" bIns="34275" lIns="68575" spcFirstLastPara="1" rIns="68575" wrap="square" tIns="34275">
            <a:noAutofit/>
          </a:bodyPr>
          <a:lstStyle/>
          <a:p>
            <a:pPr indent="0" lvl="0" marL="0" marR="0" rtl="0" algn="l">
              <a:lnSpc>
                <a:spcPct val="90000"/>
              </a:lnSpc>
              <a:spcBef>
                <a:spcPts val="0"/>
              </a:spcBef>
              <a:spcAft>
                <a:spcPts val="0"/>
              </a:spcAft>
              <a:buClr>
                <a:srgbClr val="193B5C"/>
              </a:buClr>
              <a:buSzPts val="2500"/>
              <a:buFont typeface="Lato Hairline"/>
              <a:buNone/>
            </a:pPr>
            <a:r>
              <a:rPr i="0" lang="en" sz="2400" u="none" cap="none" strike="noStrike">
                <a:solidFill>
                  <a:srgbClr val="193B5C"/>
                </a:solidFill>
                <a:latin typeface="Open Sans"/>
                <a:ea typeface="Open Sans"/>
                <a:cs typeface="Open Sans"/>
                <a:sym typeface="Open Sans"/>
              </a:rPr>
              <a:t>New SDO: Location</a:t>
            </a:r>
            <a:endParaRPr i="0" sz="2400" u="none" cap="none" strike="noStrike">
              <a:solidFill>
                <a:srgbClr val="193B5C"/>
              </a:solidFill>
              <a:latin typeface="Open Sans"/>
              <a:ea typeface="Open Sans"/>
              <a:cs typeface="Open Sans"/>
              <a:sym typeface="Open Sans"/>
            </a:endParaRPr>
          </a:p>
        </p:txBody>
      </p:sp>
      <p:sp>
        <p:nvSpPr>
          <p:cNvPr id="1897" name="Google Shape;1897;p180"/>
          <p:cNvSpPr txBox="1"/>
          <p:nvPr/>
        </p:nvSpPr>
        <p:spPr>
          <a:xfrm>
            <a:off x="2350235" y="789583"/>
            <a:ext cx="5509250" cy="623248"/>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rPr i="0" lang="en" sz="1600" u="none" cap="none" strike="noStrike">
                <a:solidFill>
                  <a:schemeClr val="dk1"/>
                </a:solidFill>
                <a:latin typeface="Open Sans"/>
                <a:ea typeface="Open Sans"/>
                <a:cs typeface="Open Sans"/>
                <a:sym typeface="Open Sans"/>
              </a:rPr>
              <a:t>A Location represents a geographic location. The location may be described as any, some or all of the following: region, civic address, or latitude and longitude.</a:t>
            </a:r>
            <a:endParaRPr i="0" sz="1600" u="none" cap="none" strike="noStrike">
              <a:solidFill>
                <a:schemeClr val="dk1"/>
              </a:solidFill>
              <a:latin typeface="Open Sans"/>
              <a:ea typeface="Open Sans"/>
              <a:cs typeface="Open Sans"/>
              <a:sym typeface="Open Sans"/>
            </a:endParaRPr>
          </a:p>
        </p:txBody>
      </p:sp>
      <p:sp>
        <p:nvSpPr>
          <p:cNvPr id="1898" name="Google Shape;1898;p180"/>
          <p:cNvSpPr txBox="1"/>
          <p:nvPr/>
        </p:nvSpPr>
        <p:spPr>
          <a:xfrm>
            <a:off x="2149417" y="1858912"/>
            <a:ext cx="1304925" cy="253916"/>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rPr b="1" i="0" lang="en" u="none" cap="none" strike="noStrike">
                <a:solidFill>
                  <a:schemeClr val="dk1"/>
                </a:solidFill>
                <a:latin typeface="Open Sans"/>
                <a:ea typeface="Open Sans"/>
                <a:cs typeface="Open Sans"/>
                <a:sym typeface="Open Sans"/>
              </a:rPr>
              <a:t>Examples</a:t>
            </a:r>
            <a:endParaRPr i="0" u="none" cap="none" strike="noStrike">
              <a:solidFill>
                <a:schemeClr val="dk1"/>
              </a:solidFill>
              <a:latin typeface="Open Sans"/>
              <a:ea typeface="Open Sans"/>
              <a:cs typeface="Open Sans"/>
              <a:sym typeface="Open Sans"/>
            </a:endParaRPr>
          </a:p>
        </p:txBody>
      </p:sp>
      <p:sp>
        <p:nvSpPr>
          <p:cNvPr id="1899" name="Google Shape;1899;p180"/>
          <p:cNvSpPr txBox="1"/>
          <p:nvPr/>
        </p:nvSpPr>
        <p:spPr>
          <a:xfrm>
            <a:off x="5375998" y="1858800"/>
            <a:ext cx="1627500" cy="2538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rPr b="1" i="0" lang="en" u="none" cap="none" strike="noStrike">
                <a:solidFill>
                  <a:schemeClr val="dk1"/>
                </a:solidFill>
                <a:latin typeface="Open Sans"/>
                <a:ea typeface="Open Sans"/>
                <a:cs typeface="Open Sans"/>
                <a:sym typeface="Open Sans"/>
              </a:rPr>
              <a:t>Relationships</a:t>
            </a:r>
            <a:endParaRPr i="0" u="none" cap="none" strike="noStrike">
              <a:solidFill>
                <a:schemeClr val="dk1"/>
              </a:solidFill>
              <a:latin typeface="Open Sans"/>
              <a:ea typeface="Open Sans"/>
              <a:cs typeface="Open Sans"/>
              <a:sym typeface="Open Sans"/>
            </a:endParaRPr>
          </a:p>
        </p:txBody>
      </p:sp>
      <p:cxnSp>
        <p:nvCxnSpPr>
          <p:cNvPr id="1900" name="Google Shape;1900;p180"/>
          <p:cNvCxnSpPr/>
          <p:nvPr/>
        </p:nvCxnSpPr>
        <p:spPr>
          <a:xfrm flipH="1" rot="10800000">
            <a:off x="1289786" y="1818575"/>
            <a:ext cx="6172200" cy="9525"/>
          </a:xfrm>
          <a:prstGeom prst="straightConnector1">
            <a:avLst/>
          </a:prstGeom>
          <a:noFill/>
          <a:ln cap="flat" cmpd="sng" w="9525">
            <a:solidFill>
              <a:srgbClr val="C1CD23"/>
            </a:solidFill>
            <a:prstDash val="solid"/>
            <a:miter lim="800000"/>
            <a:headEnd len="sm" w="sm" type="none"/>
            <a:tailEnd len="sm" w="sm" type="none"/>
          </a:ln>
        </p:spPr>
      </p:cxnSp>
      <p:cxnSp>
        <p:nvCxnSpPr>
          <p:cNvPr id="1901" name="Google Shape;1901;p180"/>
          <p:cNvCxnSpPr/>
          <p:nvPr/>
        </p:nvCxnSpPr>
        <p:spPr>
          <a:xfrm>
            <a:off x="4313974" y="1828100"/>
            <a:ext cx="9525" cy="2809875"/>
          </a:xfrm>
          <a:prstGeom prst="straightConnector1">
            <a:avLst/>
          </a:prstGeom>
          <a:noFill/>
          <a:ln cap="flat" cmpd="sng" w="9525">
            <a:solidFill>
              <a:srgbClr val="C1CD23"/>
            </a:solidFill>
            <a:prstDash val="solid"/>
            <a:miter lim="800000"/>
            <a:headEnd len="sm" w="sm" type="none"/>
            <a:tailEnd len="sm" w="sm" type="none"/>
          </a:ln>
        </p:spPr>
      </p:cxnSp>
      <p:sp>
        <p:nvSpPr>
          <p:cNvPr id="1902" name="Google Shape;1902;p180"/>
          <p:cNvSpPr/>
          <p:nvPr/>
        </p:nvSpPr>
        <p:spPr>
          <a:xfrm>
            <a:off x="1344554" y="2224705"/>
            <a:ext cx="2914650" cy="1594551"/>
          </a:xfrm>
          <a:prstGeom prst="rect">
            <a:avLst/>
          </a:prstGeom>
          <a:noFill/>
          <a:ln>
            <a:noFill/>
          </a:ln>
        </p:spPr>
        <p:txBody>
          <a:bodyPr anchorCtr="0" anchor="t" bIns="34275" lIns="68575" spcFirstLastPara="1" rIns="68575" wrap="square" tIns="34275">
            <a:noAutofit/>
          </a:bodyPr>
          <a:lstStyle/>
          <a:p>
            <a:pPr indent="-241294" lvl="0" marL="215894" marR="0" rtl="0" algn="l">
              <a:lnSpc>
                <a:spcPct val="100000"/>
              </a:lnSpc>
              <a:spcBef>
                <a:spcPts val="0"/>
              </a:spcBef>
              <a:spcAft>
                <a:spcPts val="0"/>
              </a:spcAft>
              <a:buClr>
                <a:srgbClr val="000000"/>
              </a:buClr>
              <a:buSzPts val="1400"/>
              <a:buFont typeface="Open Sans"/>
              <a:buChar char="•"/>
            </a:pPr>
            <a:r>
              <a:rPr i="0" lang="en" u="none" cap="none" strike="noStrike">
                <a:solidFill>
                  <a:srgbClr val="000000"/>
                </a:solidFill>
                <a:latin typeface="Open Sans"/>
                <a:ea typeface="Open Sans"/>
                <a:cs typeface="Open Sans"/>
                <a:sym typeface="Open Sans"/>
              </a:rPr>
              <a:t>North America</a:t>
            </a:r>
            <a:endParaRPr i="0" u="none" cap="none" strike="noStrike">
              <a:solidFill>
                <a:schemeClr val="dk1"/>
              </a:solidFill>
              <a:latin typeface="Open Sans"/>
              <a:ea typeface="Open Sans"/>
              <a:cs typeface="Open Sans"/>
              <a:sym typeface="Open Sans"/>
            </a:endParaRPr>
          </a:p>
          <a:p>
            <a:pPr indent="-241294" lvl="0" marL="215894" marR="0" rtl="0" algn="l">
              <a:lnSpc>
                <a:spcPct val="100000"/>
              </a:lnSpc>
              <a:spcBef>
                <a:spcPts val="0"/>
              </a:spcBef>
              <a:spcAft>
                <a:spcPts val="0"/>
              </a:spcAft>
              <a:buClr>
                <a:srgbClr val="000000"/>
              </a:buClr>
              <a:buSzPts val="1400"/>
              <a:buFont typeface="Open Sans"/>
              <a:buChar char="•"/>
            </a:pPr>
            <a:r>
              <a:rPr i="0" lang="en" u="none" cap="none" strike="noStrike">
                <a:solidFill>
                  <a:srgbClr val="000000"/>
                </a:solidFill>
                <a:latin typeface="Open Sans"/>
                <a:ea typeface="Open Sans"/>
                <a:cs typeface="Open Sans"/>
                <a:sym typeface="Open Sans"/>
              </a:rPr>
              <a:t>New York, USA</a:t>
            </a:r>
            <a:endParaRPr i="0" u="none" cap="none" strike="noStrike">
              <a:solidFill>
                <a:schemeClr val="dk1"/>
              </a:solidFill>
              <a:latin typeface="Open Sans"/>
              <a:ea typeface="Open Sans"/>
              <a:cs typeface="Open Sans"/>
              <a:sym typeface="Open Sans"/>
            </a:endParaRPr>
          </a:p>
          <a:p>
            <a:pPr indent="-241294" lvl="0" marL="215894" marR="0" rtl="0" algn="l">
              <a:lnSpc>
                <a:spcPct val="100000"/>
              </a:lnSpc>
              <a:spcBef>
                <a:spcPts val="0"/>
              </a:spcBef>
              <a:spcAft>
                <a:spcPts val="0"/>
              </a:spcAft>
              <a:buClr>
                <a:srgbClr val="000000"/>
              </a:buClr>
              <a:buSzPts val="1400"/>
              <a:buFont typeface="Open Sans"/>
              <a:buChar char="•"/>
            </a:pPr>
            <a:r>
              <a:rPr i="0" lang="en" u="none" cap="none" strike="noStrike">
                <a:solidFill>
                  <a:srgbClr val="000000"/>
                </a:solidFill>
                <a:latin typeface="Open Sans"/>
                <a:ea typeface="Open Sans"/>
                <a:cs typeface="Open Sans"/>
                <a:sym typeface="Open Sans"/>
              </a:rPr>
              <a:t>38.833882, -104.821363</a:t>
            </a:r>
            <a:endParaRPr i="0" u="none" cap="none" strike="noStrike">
              <a:solidFill>
                <a:srgbClr val="000000"/>
              </a:solidFill>
              <a:latin typeface="Open Sans"/>
              <a:ea typeface="Open Sans"/>
              <a:cs typeface="Open Sans"/>
              <a:sym typeface="Open Sans"/>
            </a:endParaRPr>
          </a:p>
        </p:txBody>
      </p:sp>
      <p:pic>
        <p:nvPicPr>
          <p:cNvPr id="1903" name="Google Shape;1903;p180"/>
          <p:cNvPicPr preferRelativeResize="0"/>
          <p:nvPr/>
        </p:nvPicPr>
        <p:blipFill rotWithShape="1">
          <a:blip r:embed="rId3">
            <a:alphaModFix/>
          </a:blip>
          <a:srcRect b="0" l="0" r="0" t="0"/>
          <a:stretch/>
        </p:blipFill>
        <p:spPr>
          <a:xfrm>
            <a:off x="1346936" y="821878"/>
            <a:ext cx="862874" cy="862874"/>
          </a:xfrm>
          <a:prstGeom prst="rect">
            <a:avLst/>
          </a:prstGeom>
          <a:noFill/>
          <a:ln>
            <a:noFill/>
          </a:ln>
        </p:spPr>
      </p:pic>
      <p:pic>
        <p:nvPicPr>
          <p:cNvPr id="1904" name="Google Shape;1904;p180"/>
          <p:cNvPicPr preferRelativeResize="0"/>
          <p:nvPr/>
        </p:nvPicPr>
        <p:blipFill rotWithShape="1">
          <a:blip r:embed="rId4">
            <a:alphaModFix/>
          </a:blip>
          <a:srcRect b="0" l="0" r="0" t="0"/>
          <a:stretch/>
        </p:blipFill>
        <p:spPr>
          <a:xfrm>
            <a:off x="5263049" y="2143407"/>
            <a:ext cx="1740400" cy="260604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09" name="Shape 1909"/>
        <p:cNvGrpSpPr/>
        <p:nvPr/>
      </p:nvGrpSpPr>
      <p:grpSpPr>
        <a:xfrm>
          <a:off x="0" y="0"/>
          <a:ext cx="0" cy="0"/>
          <a:chOff x="0" y="0"/>
          <a:chExt cx="0" cy="0"/>
        </a:xfrm>
      </p:grpSpPr>
      <p:sp>
        <p:nvSpPr>
          <p:cNvPr id="1910" name="Google Shape;1910;p181"/>
          <p:cNvSpPr txBox="1"/>
          <p:nvPr>
            <p:ph type="title"/>
          </p:nvPr>
        </p:nvSpPr>
        <p:spPr>
          <a:xfrm>
            <a:off x="342990" y="54585"/>
            <a:ext cx="8390440" cy="570109"/>
          </a:xfrm>
          <a:prstGeom prst="rect">
            <a:avLst/>
          </a:prstGeom>
          <a:noFill/>
          <a:ln>
            <a:noFill/>
          </a:ln>
        </p:spPr>
        <p:txBody>
          <a:bodyPr anchorCtr="0" anchor="ctr" bIns="34275" lIns="68575" spcFirstLastPara="1" rIns="68575" wrap="square" tIns="34275">
            <a:noAutofit/>
          </a:bodyPr>
          <a:lstStyle/>
          <a:p>
            <a:pPr indent="0" lvl="0" marL="0" marR="0" rtl="0" algn="l">
              <a:lnSpc>
                <a:spcPct val="90000"/>
              </a:lnSpc>
              <a:spcBef>
                <a:spcPts val="0"/>
              </a:spcBef>
              <a:spcAft>
                <a:spcPts val="0"/>
              </a:spcAft>
              <a:buClr>
                <a:srgbClr val="193B5C"/>
              </a:buClr>
              <a:buSzPts val="2500"/>
              <a:buFont typeface="Lato Hairline"/>
              <a:buNone/>
            </a:pPr>
            <a:r>
              <a:rPr i="0" lang="en" sz="2400" u="none" cap="none" strike="noStrike">
                <a:solidFill>
                  <a:srgbClr val="193B5C"/>
                </a:solidFill>
                <a:latin typeface="Open Sans"/>
                <a:ea typeface="Open Sans"/>
                <a:cs typeface="Open Sans"/>
                <a:sym typeface="Open Sans"/>
              </a:rPr>
              <a:t>New SDO: Note</a:t>
            </a:r>
            <a:endParaRPr i="0" sz="2400" u="none" cap="none" strike="noStrike">
              <a:solidFill>
                <a:srgbClr val="193B5C"/>
              </a:solidFill>
              <a:latin typeface="Open Sans"/>
              <a:ea typeface="Open Sans"/>
              <a:cs typeface="Open Sans"/>
              <a:sym typeface="Open Sans"/>
            </a:endParaRPr>
          </a:p>
        </p:txBody>
      </p:sp>
      <p:sp>
        <p:nvSpPr>
          <p:cNvPr id="1911" name="Google Shape;1911;p181"/>
          <p:cNvSpPr txBox="1"/>
          <p:nvPr/>
        </p:nvSpPr>
        <p:spPr>
          <a:xfrm>
            <a:off x="2669874" y="845255"/>
            <a:ext cx="5625000" cy="6231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rPr i="0" lang="en" sz="1600" u="none" cap="none" strike="noStrike">
                <a:solidFill>
                  <a:schemeClr val="dk1"/>
                </a:solidFill>
                <a:latin typeface="Open Sans"/>
                <a:ea typeface="Open Sans"/>
                <a:cs typeface="Open Sans"/>
                <a:sym typeface="Open Sans"/>
              </a:rPr>
              <a:t>A Note is a comment or note containing informative text to help explain the context of one or more STIX Objects or to provide additional analysis that is not contained in the original object.</a:t>
            </a:r>
            <a:endParaRPr i="0" sz="1600" u="none" cap="none" strike="noStrike">
              <a:solidFill>
                <a:schemeClr val="dk1"/>
              </a:solidFill>
              <a:latin typeface="Open Sans"/>
              <a:ea typeface="Open Sans"/>
              <a:cs typeface="Open Sans"/>
              <a:sym typeface="Open Sans"/>
            </a:endParaRPr>
          </a:p>
        </p:txBody>
      </p:sp>
      <p:sp>
        <p:nvSpPr>
          <p:cNvPr id="1912" name="Google Shape;1912;p181"/>
          <p:cNvSpPr txBox="1"/>
          <p:nvPr/>
        </p:nvSpPr>
        <p:spPr>
          <a:xfrm>
            <a:off x="2445393" y="2010511"/>
            <a:ext cx="1304925" cy="253916"/>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rPr b="1" i="0" lang="en" u="none" cap="none" strike="noStrike">
                <a:solidFill>
                  <a:schemeClr val="dk1"/>
                </a:solidFill>
                <a:latin typeface="Open Sans"/>
                <a:ea typeface="Open Sans"/>
                <a:cs typeface="Open Sans"/>
                <a:sym typeface="Open Sans"/>
              </a:rPr>
              <a:t>Examples</a:t>
            </a:r>
            <a:endParaRPr i="0" u="none" cap="none" strike="noStrike">
              <a:solidFill>
                <a:schemeClr val="dk1"/>
              </a:solidFill>
              <a:latin typeface="Open Sans"/>
              <a:ea typeface="Open Sans"/>
              <a:cs typeface="Open Sans"/>
              <a:sym typeface="Open Sans"/>
            </a:endParaRPr>
          </a:p>
        </p:txBody>
      </p:sp>
      <p:sp>
        <p:nvSpPr>
          <p:cNvPr id="1913" name="Google Shape;1913;p181"/>
          <p:cNvSpPr txBox="1"/>
          <p:nvPr/>
        </p:nvSpPr>
        <p:spPr>
          <a:xfrm>
            <a:off x="5671974" y="2010400"/>
            <a:ext cx="1452600" cy="2538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rPr b="1" i="0" lang="en" u="none" cap="none" strike="noStrike">
                <a:solidFill>
                  <a:schemeClr val="dk1"/>
                </a:solidFill>
                <a:latin typeface="Open Sans"/>
                <a:ea typeface="Open Sans"/>
                <a:cs typeface="Open Sans"/>
                <a:sym typeface="Open Sans"/>
              </a:rPr>
              <a:t>Relationships</a:t>
            </a:r>
            <a:endParaRPr i="0" u="none" cap="none" strike="noStrike">
              <a:solidFill>
                <a:schemeClr val="dk1"/>
              </a:solidFill>
              <a:latin typeface="Open Sans"/>
              <a:ea typeface="Open Sans"/>
              <a:cs typeface="Open Sans"/>
              <a:sym typeface="Open Sans"/>
            </a:endParaRPr>
          </a:p>
        </p:txBody>
      </p:sp>
      <p:cxnSp>
        <p:nvCxnSpPr>
          <p:cNvPr id="1914" name="Google Shape;1914;p181"/>
          <p:cNvCxnSpPr/>
          <p:nvPr/>
        </p:nvCxnSpPr>
        <p:spPr>
          <a:xfrm flipH="1" rot="10800000">
            <a:off x="1585762" y="1970173"/>
            <a:ext cx="6172200" cy="9525"/>
          </a:xfrm>
          <a:prstGeom prst="straightConnector1">
            <a:avLst/>
          </a:prstGeom>
          <a:noFill/>
          <a:ln cap="flat" cmpd="sng" w="9525">
            <a:solidFill>
              <a:srgbClr val="C1CD23"/>
            </a:solidFill>
            <a:prstDash val="solid"/>
            <a:miter lim="800000"/>
            <a:headEnd len="sm" w="sm" type="none"/>
            <a:tailEnd len="sm" w="sm" type="none"/>
          </a:ln>
        </p:spPr>
      </p:cxnSp>
      <p:cxnSp>
        <p:nvCxnSpPr>
          <p:cNvPr id="1915" name="Google Shape;1915;p181"/>
          <p:cNvCxnSpPr/>
          <p:nvPr/>
        </p:nvCxnSpPr>
        <p:spPr>
          <a:xfrm>
            <a:off x="4609950" y="1970173"/>
            <a:ext cx="9525" cy="2809875"/>
          </a:xfrm>
          <a:prstGeom prst="straightConnector1">
            <a:avLst/>
          </a:prstGeom>
          <a:noFill/>
          <a:ln cap="flat" cmpd="sng" w="9525">
            <a:solidFill>
              <a:srgbClr val="C1CD23"/>
            </a:solidFill>
            <a:prstDash val="solid"/>
            <a:miter lim="800000"/>
            <a:headEnd len="sm" w="sm" type="none"/>
            <a:tailEnd len="sm" w="sm" type="none"/>
          </a:ln>
        </p:spPr>
      </p:cxnSp>
      <p:sp>
        <p:nvSpPr>
          <p:cNvPr id="1916" name="Google Shape;1916;p181"/>
          <p:cNvSpPr/>
          <p:nvPr/>
        </p:nvSpPr>
        <p:spPr>
          <a:xfrm>
            <a:off x="1640531" y="2261819"/>
            <a:ext cx="2914650" cy="1177245"/>
          </a:xfrm>
          <a:prstGeom prst="rect">
            <a:avLst/>
          </a:prstGeom>
          <a:noFill/>
          <a:ln>
            <a:noFill/>
          </a:ln>
        </p:spPr>
        <p:txBody>
          <a:bodyPr anchorCtr="0" anchor="t" bIns="34275" lIns="68575" spcFirstLastPara="1" rIns="68575" wrap="square" tIns="34275">
            <a:noAutofit/>
          </a:bodyPr>
          <a:lstStyle/>
          <a:p>
            <a:pPr indent="-241294" lvl="0" marL="215894" marR="0" rtl="0" algn="l">
              <a:lnSpc>
                <a:spcPct val="100000"/>
              </a:lnSpc>
              <a:spcBef>
                <a:spcPts val="0"/>
              </a:spcBef>
              <a:spcAft>
                <a:spcPts val="0"/>
              </a:spcAft>
              <a:buClr>
                <a:srgbClr val="000000"/>
              </a:buClr>
              <a:buSzPts val="1400"/>
              <a:buFont typeface="Open Sans"/>
              <a:buChar char="•"/>
            </a:pPr>
            <a:r>
              <a:rPr i="0" lang="en" u="none" cap="none" strike="noStrike">
                <a:solidFill>
                  <a:srgbClr val="000000"/>
                </a:solidFill>
                <a:latin typeface="Open Sans"/>
                <a:ea typeface="Open Sans"/>
                <a:cs typeface="Open Sans"/>
                <a:sym typeface="Open Sans"/>
              </a:rPr>
              <a:t>A Note indicating the steps used by an analyst to investigate a particular Campaign</a:t>
            </a:r>
            <a:br>
              <a:rPr i="0" lang="en" u="none" cap="none" strike="noStrike">
                <a:solidFill>
                  <a:srgbClr val="000000"/>
                </a:solidFill>
                <a:latin typeface="Open Sans"/>
                <a:ea typeface="Open Sans"/>
                <a:cs typeface="Open Sans"/>
                <a:sym typeface="Open Sans"/>
              </a:rPr>
            </a:br>
            <a:endParaRPr i="0" u="none" cap="none" strike="noStrike">
              <a:solidFill>
                <a:schemeClr val="dk1"/>
              </a:solidFill>
              <a:latin typeface="Open Sans"/>
              <a:ea typeface="Open Sans"/>
              <a:cs typeface="Open Sans"/>
              <a:sym typeface="Open Sans"/>
            </a:endParaRPr>
          </a:p>
          <a:p>
            <a:pPr indent="-241294" lvl="0" marL="215894" marR="0" rtl="0" algn="l">
              <a:lnSpc>
                <a:spcPct val="100000"/>
              </a:lnSpc>
              <a:spcBef>
                <a:spcPts val="0"/>
              </a:spcBef>
              <a:spcAft>
                <a:spcPts val="0"/>
              </a:spcAft>
              <a:buClr>
                <a:srgbClr val="000000"/>
              </a:buClr>
              <a:buSzPts val="1400"/>
              <a:buFont typeface="Open Sans"/>
              <a:buChar char="•"/>
            </a:pPr>
            <a:r>
              <a:rPr i="0" lang="en" u="none" cap="none" strike="noStrike">
                <a:solidFill>
                  <a:srgbClr val="000000"/>
                </a:solidFill>
                <a:latin typeface="Open Sans"/>
                <a:ea typeface="Open Sans"/>
                <a:cs typeface="Open Sans"/>
                <a:sym typeface="Open Sans"/>
              </a:rPr>
              <a:t>A Note stating that a particular Indicator was automatically generated by a malware sandbox</a:t>
            </a:r>
            <a:endParaRPr i="0" u="none" cap="none" strike="noStrike">
              <a:solidFill>
                <a:schemeClr val="dk1"/>
              </a:solidFill>
              <a:latin typeface="Open Sans"/>
              <a:ea typeface="Open Sans"/>
              <a:cs typeface="Open Sans"/>
              <a:sym typeface="Open Sans"/>
            </a:endParaRPr>
          </a:p>
        </p:txBody>
      </p:sp>
      <p:pic>
        <p:nvPicPr>
          <p:cNvPr id="1917" name="Google Shape;1917;p181"/>
          <p:cNvPicPr preferRelativeResize="0"/>
          <p:nvPr/>
        </p:nvPicPr>
        <p:blipFill rotWithShape="1">
          <a:blip r:embed="rId3">
            <a:alphaModFix/>
          </a:blip>
          <a:srcRect b="0" l="0" r="0" t="0"/>
          <a:stretch/>
        </p:blipFill>
        <p:spPr>
          <a:xfrm>
            <a:off x="1642912" y="973476"/>
            <a:ext cx="862874" cy="862874"/>
          </a:xfrm>
          <a:prstGeom prst="rect">
            <a:avLst/>
          </a:prstGeom>
          <a:noFill/>
          <a:ln>
            <a:noFill/>
          </a:ln>
        </p:spPr>
      </p:pic>
      <p:sp>
        <p:nvSpPr>
          <p:cNvPr id="1918" name="Google Shape;1918;p181"/>
          <p:cNvSpPr/>
          <p:nvPr/>
        </p:nvSpPr>
        <p:spPr>
          <a:xfrm>
            <a:off x="4731393" y="2264310"/>
            <a:ext cx="2914650" cy="1361911"/>
          </a:xfrm>
          <a:prstGeom prst="rect">
            <a:avLst/>
          </a:prstGeom>
          <a:noFill/>
          <a:ln>
            <a:noFill/>
          </a:ln>
        </p:spPr>
        <p:txBody>
          <a:bodyPr anchorCtr="0" anchor="t" bIns="34275" lIns="68575" spcFirstLastPara="1" rIns="68575" wrap="square" tIns="34275">
            <a:noAutofit/>
          </a:bodyPr>
          <a:lstStyle/>
          <a:p>
            <a:pPr indent="-241294" lvl="0" marL="215894" marR="0" rtl="0" algn="l">
              <a:lnSpc>
                <a:spcPct val="100000"/>
              </a:lnSpc>
              <a:spcBef>
                <a:spcPts val="0"/>
              </a:spcBef>
              <a:spcAft>
                <a:spcPts val="0"/>
              </a:spcAft>
              <a:buClr>
                <a:srgbClr val="000000"/>
              </a:buClr>
              <a:buSzPts val="1400"/>
              <a:buFont typeface="Open Sans"/>
              <a:buChar char="•"/>
            </a:pPr>
            <a:r>
              <a:rPr i="0" lang="en" u="none" cap="none" strike="noStrike">
                <a:solidFill>
                  <a:srgbClr val="000000"/>
                </a:solidFill>
                <a:latin typeface="Open Sans"/>
                <a:ea typeface="Open Sans"/>
                <a:cs typeface="Open Sans"/>
                <a:sym typeface="Open Sans"/>
              </a:rPr>
              <a:t>N/A – there are no top-level relationships between the Note Object and other Objects.</a:t>
            </a:r>
            <a:br>
              <a:rPr i="0" lang="en" u="none" cap="none" strike="noStrike">
                <a:solidFill>
                  <a:srgbClr val="000000"/>
                </a:solidFill>
                <a:latin typeface="Open Sans"/>
                <a:ea typeface="Open Sans"/>
                <a:cs typeface="Open Sans"/>
                <a:sym typeface="Open Sans"/>
              </a:rPr>
            </a:br>
            <a:endParaRPr i="0" u="none" cap="none" strike="noStrike">
              <a:solidFill>
                <a:schemeClr val="dk1"/>
              </a:solidFill>
              <a:latin typeface="Open Sans"/>
              <a:ea typeface="Open Sans"/>
              <a:cs typeface="Open Sans"/>
              <a:sym typeface="Open Sans"/>
            </a:endParaRPr>
          </a:p>
          <a:p>
            <a:pPr indent="-241294" lvl="0" marL="215894" marR="0" rtl="0" algn="l">
              <a:lnSpc>
                <a:spcPct val="100000"/>
              </a:lnSpc>
              <a:spcBef>
                <a:spcPts val="0"/>
              </a:spcBef>
              <a:spcAft>
                <a:spcPts val="0"/>
              </a:spcAft>
              <a:buClr>
                <a:srgbClr val="000000"/>
              </a:buClr>
              <a:buSzPts val="1400"/>
              <a:buFont typeface="Open Sans"/>
              <a:buChar char="•"/>
            </a:pPr>
            <a:r>
              <a:rPr i="0" lang="en" u="none" cap="none" strike="noStrike">
                <a:solidFill>
                  <a:srgbClr val="000000"/>
                </a:solidFill>
                <a:latin typeface="Open Sans"/>
                <a:ea typeface="Open Sans"/>
                <a:cs typeface="Open Sans"/>
                <a:sym typeface="Open Sans"/>
              </a:rPr>
              <a:t>Instead, the Note Object has an embedded relationship that can point to any STIX Object (including other relationships).</a:t>
            </a:r>
            <a:endParaRPr i="0" u="none" cap="none" strike="noStrike">
              <a:solidFill>
                <a:schemeClr val="dk1"/>
              </a:solidFill>
              <a:latin typeface="Open Sans"/>
              <a:ea typeface="Open Sans"/>
              <a:cs typeface="Open Sans"/>
              <a:sym typeface="Open Sans"/>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23" name="Shape 1923"/>
        <p:cNvGrpSpPr/>
        <p:nvPr/>
      </p:nvGrpSpPr>
      <p:grpSpPr>
        <a:xfrm>
          <a:off x="0" y="0"/>
          <a:ext cx="0" cy="0"/>
          <a:chOff x="0" y="0"/>
          <a:chExt cx="0" cy="0"/>
        </a:xfrm>
      </p:grpSpPr>
      <p:sp>
        <p:nvSpPr>
          <p:cNvPr id="1924" name="Google Shape;1924;p182"/>
          <p:cNvSpPr txBox="1"/>
          <p:nvPr>
            <p:ph type="title"/>
          </p:nvPr>
        </p:nvSpPr>
        <p:spPr>
          <a:xfrm>
            <a:off x="342990" y="54585"/>
            <a:ext cx="8390440" cy="570109"/>
          </a:xfrm>
          <a:prstGeom prst="rect">
            <a:avLst/>
          </a:prstGeom>
          <a:noFill/>
          <a:ln>
            <a:noFill/>
          </a:ln>
        </p:spPr>
        <p:txBody>
          <a:bodyPr anchorCtr="0" anchor="ctr" bIns="34275" lIns="68575" spcFirstLastPara="1" rIns="68575" wrap="square" tIns="34275">
            <a:noAutofit/>
          </a:bodyPr>
          <a:lstStyle/>
          <a:p>
            <a:pPr indent="0" lvl="0" marL="0" marR="0" rtl="0" algn="l">
              <a:lnSpc>
                <a:spcPct val="90000"/>
              </a:lnSpc>
              <a:spcBef>
                <a:spcPts val="0"/>
              </a:spcBef>
              <a:spcAft>
                <a:spcPts val="0"/>
              </a:spcAft>
              <a:buClr>
                <a:srgbClr val="193B5C"/>
              </a:buClr>
              <a:buSzPts val="2500"/>
              <a:buFont typeface="Lato Hairline"/>
              <a:buNone/>
            </a:pPr>
            <a:r>
              <a:rPr i="0" lang="en" sz="2400" u="none" cap="none" strike="noStrike">
                <a:solidFill>
                  <a:srgbClr val="193B5C"/>
                </a:solidFill>
                <a:latin typeface="Open Sans"/>
                <a:ea typeface="Open Sans"/>
                <a:cs typeface="Open Sans"/>
                <a:sym typeface="Open Sans"/>
              </a:rPr>
              <a:t>New SDO: Opinion</a:t>
            </a:r>
            <a:endParaRPr i="0" sz="2400" u="none" cap="none" strike="noStrike">
              <a:solidFill>
                <a:srgbClr val="193B5C"/>
              </a:solidFill>
              <a:latin typeface="Open Sans"/>
              <a:ea typeface="Open Sans"/>
              <a:cs typeface="Open Sans"/>
              <a:sym typeface="Open Sans"/>
            </a:endParaRPr>
          </a:p>
        </p:txBody>
      </p:sp>
      <p:sp>
        <p:nvSpPr>
          <p:cNvPr id="1925" name="Google Shape;1925;p182"/>
          <p:cNvSpPr txBox="1"/>
          <p:nvPr/>
        </p:nvSpPr>
        <p:spPr>
          <a:xfrm>
            <a:off x="2567339" y="909306"/>
            <a:ext cx="5010150" cy="438581"/>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rPr i="0" lang="en" sz="1600" u="none" cap="none" strike="noStrike">
                <a:solidFill>
                  <a:schemeClr val="dk1"/>
                </a:solidFill>
                <a:latin typeface="Open Sans"/>
                <a:ea typeface="Open Sans"/>
                <a:cs typeface="Open Sans"/>
                <a:sym typeface="Open Sans"/>
              </a:rPr>
              <a:t>An Opinion is an assessment of the correctness of the information in another STIX Object. </a:t>
            </a:r>
            <a:endParaRPr i="0" sz="1600" u="none" cap="none" strike="noStrike">
              <a:solidFill>
                <a:schemeClr val="dk1"/>
              </a:solidFill>
              <a:latin typeface="Open Sans"/>
              <a:ea typeface="Open Sans"/>
              <a:cs typeface="Open Sans"/>
              <a:sym typeface="Open Sans"/>
            </a:endParaRPr>
          </a:p>
        </p:txBody>
      </p:sp>
      <p:sp>
        <p:nvSpPr>
          <p:cNvPr id="1926" name="Google Shape;1926;p182"/>
          <p:cNvSpPr txBox="1"/>
          <p:nvPr/>
        </p:nvSpPr>
        <p:spPr>
          <a:xfrm>
            <a:off x="2264920" y="1938321"/>
            <a:ext cx="1304925" cy="253916"/>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rPr b="1" i="0" lang="en" u="none" cap="none" strike="noStrike">
                <a:solidFill>
                  <a:schemeClr val="dk1"/>
                </a:solidFill>
                <a:latin typeface="Open Sans"/>
                <a:ea typeface="Open Sans"/>
                <a:cs typeface="Open Sans"/>
                <a:sym typeface="Open Sans"/>
              </a:rPr>
              <a:t>Examples</a:t>
            </a:r>
            <a:endParaRPr i="0" u="none" cap="none" strike="noStrike">
              <a:solidFill>
                <a:schemeClr val="dk1"/>
              </a:solidFill>
              <a:latin typeface="Open Sans"/>
              <a:ea typeface="Open Sans"/>
              <a:cs typeface="Open Sans"/>
              <a:sym typeface="Open Sans"/>
            </a:endParaRPr>
          </a:p>
        </p:txBody>
      </p:sp>
      <p:sp>
        <p:nvSpPr>
          <p:cNvPr id="1927" name="Google Shape;1927;p182"/>
          <p:cNvSpPr txBox="1"/>
          <p:nvPr/>
        </p:nvSpPr>
        <p:spPr>
          <a:xfrm>
            <a:off x="5491526" y="1938200"/>
            <a:ext cx="1433100" cy="2538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rPr b="1" i="0" lang="en" u="none" cap="none" strike="noStrike">
                <a:solidFill>
                  <a:schemeClr val="dk1"/>
                </a:solidFill>
                <a:latin typeface="Open Sans"/>
                <a:ea typeface="Open Sans"/>
                <a:cs typeface="Open Sans"/>
                <a:sym typeface="Open Sans"/>
              </a:rPr>
              <a:t>Relationships</a:t>
            </a:r>
            <a:endParaRPr i="0" u="none" cap="none" strike="noStrike">
              <a:solidFill>
                <a:schemeClr val="dk1"/>
              </a:solidFill>
              <a:latin typeface="Open Sans"/>
              <a:ea typeface="Open Sans"/>
              <a:cs typeface="Open Sans"/>
              <a:sym typeface="Open Sans"/>
            </a:endParaRPr>
          </a:p>
        </p:txBody>
      </p:sp>
      <p:cxnSp>
        <p:nvCxnSpPr>
          <p:cNvPr id="1928" name="Google Shape;1928;p182"/>
          <p:cNvCxnSpPr/>
          <p:nvPr/>
        </p:nvCxnSpPr>
        <p:spPr>
          <a:xfrm flipH="1" rot="10800000">
            <a:off x="1405289" y="1897983"/>
            <a:ext cx="6172200" cy="9525"/>
          </a:xfrm>
          <a:prstGeom prst="straightConnector1">
            <a:avLst/>
          </a:prstGeom>
          <a:noFill/>
          <a:ln cap="flat" cmpd="sng" w="9525">
            <a:solidFill>
              <a:srgbClr val="C1CD23"/>
            </a:solidFill>
            <a:prstDash val="solid"/>
            <a:miter lim="800000"/>
            <a:headEnd len="sm" w="sm" type="none"/>
            <a:tailEnd len="sm" w="sm" type="none"/>
          </a:ln>
        </p:spPr>
      </p:cxnSp>
      <p:cxnSp>
        <p:nvCxnSpPr>
          <p:cNvPr id="1929" name="Google Shape;1929;p182"/>
          <p:cNvCxnSpPr/>
          <p:nvPr/>
        </p:nvCxnSpPr>
        <p:spPr>
          <a:xfrm>
            <a:off x="4429477" y="1897983"/>
            <a:ext cx="9525" cy="2809875"/>
          </a:xfrm>
          <a:prstGeom prst="straightConnector1">
            <a:avLst/>
          </a:prstGeom>
          <a:noFill/>
          <a:ln cap="flat" cmpd="sng" w="9525">
            <a:solidFill>
              <a:srgbClr val="C1CD23"/>
            </a:solidFill>
            <a:prstDash val="solid"/>
            <a:miter lim="800000"/>
            <a:headEnd len="sm" w="sm" type="none"/>
            <a:tailEnd len="sm" w="sm" type="none"/>
          </a:ln>
        </p:spPr>
      </p:cxnSp>
      <p:sp>
        <p:nvSpPr>
          <p:cNvPr id="1930" name="Google Shape;1930;p182"/>
          <p:cNvSpPr/>
          <p:nvPr/>
        </p:nvSpPr>
        <p:spPr>
          <a:xfrm>
            <a:off x="1460058" y="2192535"/>
            <a:ext cx="2914650" cy="1177245"/>
          </a:xfrm>
          <a:prstGeom prst="rect">
            <a:avLst/>
          </a:prstGeom>
          <a:noFill/>
          <a:ln>
            <a:noFill/>
          </a:ln>
        </p:spPr>
        <p:txBody>
          <a:bodyPr anchorCtr="0" anchor="t" bIns="34275" lIns="68575" spcFirstLastPara="1" rIns="68575" wrap="square" tIns="34275">
            <a:noAutofit/>
          </a:bodyPr>
          <a:lstStyle/>
          <a:p>
            <a:pPr indent="-241294" lvl="0" marL="215894" marR="0" rtl="0" algn="l">
              <a:lnSpc>
                <a:spcPct val="100000"/>
              </a:lnSpc>
              <a:spcBef>
                <a:spcPts val="0"/>
              </a:spcBef>
              <a:spcAft>
                <a:spcPts val="0"/>
              </a:spcAft>
              <a:buClr>
                <a:srgbClr val="000000"/>
              </a:buClr>
              <a:buSzPts val="1400"/>
              <a:buFont typeface="Open Sans"/>
              <a:buChar char="•"/>
            </a:pPr>
            <a:r>
              <a:rPr i="0" lang="en" u="none" cap="none" strike="noStrike">
                <a:solidFill>
                  <a:srgbClr val="000000"/>
                </a:solidFill>
                <a:latin typeface="Open Sans"/>
                <a:ea typeface="Open Sans"/>
                <a:cs typeface="Open Sans"/>
                <a:sym typeface="Open Sans"/>
              </a:rPr>
              <a:t>An Opinion about Indicator Foo, stating that it does not detect what it claims to</a:t>
            </a:r>
            <a:endParaRPr i="0" u="none" cap="none" strike="noStrike">
              <a:solidFill>
                <a:schemeClr val="dk1"/>
              </a:solidFill>
              <a:latin typeface="Open Sans"/>
              <a:ea typeface="Open Sans"/>
              <a:cs typeface="Open Sans"/>
              <a:sym typeface="Open Sans"/>
            </a:endParaRPr>
          </a:p>
          <a:p>
            <a:pPr indent="-241294" lvl="0" marL="215894" marR="0" rtl="0" algn="l">
              <a:lnSpc>
                <a:spcPct val="100000"/>
              </a:lnSpc>
              <a:spcBef>
                <a:spcPts val="0"/>
              </a:spcBef>
              <a:spcAft>
                <a:spcPts val="0"/>
              </a:spcAft>
              <a:buClr>
                <a:srgbClr val="000000"/>
              </a:buClr>
              <a:buSzPts val="1400"/>
              <a:buFont typeface="Open Sans"/>
              <a:buChar char="•"/>
            </a:pPr>
            <a:r>
              <a:rPr i="0" lang="en" u="none" cap="none" strike="noStrike">
                <a:solidFill>
                  <a:srgbClr val="000000"/>
                </a:solidFill>
                <a:latin typeface="Open Sans"/>
                <a:ea typeface="Open Sans"/>
                <a:cs typeface="Open Sans"/>
                <a:sym typeface="Open Sans"/>
              </a:rPr>
              <a:t>An Opinion about Campaign Bar, stating that it was based on false assumptions</a:t>
            </a:r>
            <a:endParaRPr i="0" u="none" cap="none" strike="noStrike">
              <a:solidFill>
                <a:schemeClr val="dk1"/>
              </a:solidFill>
              <a:latin typeface="Open Sans"/>
              <a:ea typeface="Open Sans"/>
              <a:cs typeface="Open Sans"/>
              <a:sym typeface="Open Sans"/>
            </a:endParaRPr>
          </a:p>
        </p:txBody>
      </p:sp>
      <p:sp>
        <p:nvSpPr>
          <p:cNvPr id="1931" name="Google Shape;1931;p182"/>
          <p:cNvSpPr/>
          <p:nvPr/>
        </p:nvSpPr>
        <p:spPr>
          <a:xfrm>
            <a:off x="4550920" y="2192121"/>
            <a:ext cx="2914650" cy="1361911"/>
          </a:xfrm>
          <a:prstGeom prst="rect">
            <a:avLst/>
          </a:prstGeom>
          <a:noFill/>
          <a:ln>
            <a:noFill/>
          </a:ln>
        </p:spPr>
        <p:txBody>
          <a:bodyPr anchorCtr="0" anchor="t" bIns="34275" lIns="68575" spcFirstLastPara="1" rIns="68575" wrap="square" tIns="34275">
            <a:noAutofit/>
          </a:bodyPr>
          <a:lstStyle/>
          <a:p>
            <a:pPr indent="-241294" lvl="0" marL="215894" marR="0" rtl="0" algn="l">
              <a:lnSpc>
                <a:spcPct val="100000"/>
              </a:lnSpc>
              <a:spcBef>
                <a:spcPts val="0"/>
              </a:spcBef>
              <a:spcAft>
                <a:spcPts val="0"/>
              </a:spcAft>
              <a:buClr>
                <a:srgbClr val="000000"/>
              </a:buClr>
              <a:buSzPts val="1400"/>
              <a:buFont typeface="Open Sans"/>
              <a:buChar char="•"/>
            </a:pPr>
            <a:r>
              <a:rPr i="0" lang="en" u="none" cap="none" strike="noStrike">
                <a:solidFill>
                  <a:srgbClr val="000000"/>
                </a:solidFill>
                <a:latin typeface="Open Sans"/>
                <a:ea typeface="Open Sans"/>
                <a:cs typeface="Open Sans"/>
                <a:sym typeface="Open Sans"/>
              </a:rPr>
              <a:t>N/A – there are no top-level relationships between the Opinion Object and other Objects.</a:t>
            </a:r>
            <a:br>
              <a:rPr i="0" lang="en" u="none" cap="none" strike="noStrike">
                <a:solidFill>
                  <a:srgbClr val="000000"/>
                </a:solidFill>
                <a:latin typeface="Open Sans"/>
                <a:ea typeface="Open Sans"/>
                <a:cs typeface="Open Sans"/>
                <a:sym typeface="Open Sans"/>
              </a:rPr>
            </a:br>
            <a:endParaRPr i="0" u="none" cap="none" strike="noStrike">
              <a:solidFill>
                <a:schemeClr val="dk1"/>
              </a:solidFill>
              <a:latin typeface="Open Sans"/>
              <a:ea typeface="Open Sans"/>
              <a:cs typeface="Open Sans"/>
              <a:sym typeface="Open Sans"/>
            </a:endParaRPr>
          </a:p>
          <a:p>
            <a:pPr indent="-241294" lvl="0" marL="215894" marR="0" rtl="0" algn="l">
              <a:lnSpc>
                <a:spcPct val="100000"/>
              </a:lnSpc>
              <a:spcBef>
                <a:spcPts val="0"/>
              </a:spcBef>
              <a:spcAft>
                <a:spcPts val="0"/>
              </a:spcAft>
              <a:buClr>
                <a:srgbClr val="000000"/>
              </a:buClr>
              <a:buSzPts val="1400"/>
              <a:buFont typeface="Open Sans"/>
              <a:buChar char="•"/>
            </a:pPr>
            <a:r>
              <a:rPr i="0" lang="en" u="none" cap="none" strike="noStrike">
                <a:solidFill>
                  <a:srgbClr val="000000"/>
                </a:solidFill>
                <a:latin typeface="Open Sans"/>
                <a:ea typeface="Open Sans"/>
                <a:cs typeface="Open Sans"/>
                <a:sym typeface="Open Sans"/>
              </a:rPr>
              <a:t>Instead, the Opinion Object has an embedded relationship that can point to any STIX Object (including other relationships).</a:t>
            </a:r>
            <a:endParaRPr i="0" u="none" cap="none" strike="noStrike">
              <a:solidFill>
                <a:schemeClr val="dk1"/>
              </a:solidFill>
              <a:latin typeface="Open Sans"/>
              <a:ea typeface="Open Sans"/>
              <a:cs typeface="Open Sans"/>
              <a:sym typeface="Open Sans"/>
            </a:endParaRPr>
          </a:p>
        </p:txBody>
      </p:sp>
      <p:pic>
        <p:nvPicPr>
          <p:cNvPr id="1932" name="Google Shape;1932;p182"/>
          <p:cNvPicPr preferRelativeResize="0"/>
          <p:nvPr/>
        </p:nvPicPr>
        <p:blipFill rotWithShape="1">
          <a:blip r:embed="rId3">
            <a:alphaModFix/>
          </a:blip>
          <a:srcRect b="0" l="0" r="0" t="0"/>
          <a:stretch/>
        </p:blipFill>
        <p:spPr>
          <a:xfrm>
            <a:off x="1462439" y="901286"/>
            <a:ext cx="862874" cy="862874"/>
          </a:xfrm>
          <a:prstGeom prst="rect">
            <a:avLst/>
          </a:prstGeom>
          <a:noFill/>
          <a:ln>
            <a:noFill/>
          </a:ln>
        </p:spPr>
      </p:pic>
      <p:sp>
        <p:nvSpPr>
          <p:cNvPr id="1933" name="Google Shape;1933;p182"/>
          <p:cNvSpPr txBox="1"/>
          <p:nvPr/>
        </p:nvSpPr>
        <p:spPr>
          <a:xfrm>
            <a:off x="1623365" y="1563733"/>
            <a:ext cx="548640" cy="184666"/>
          </a:xfrm>
          <a:prstGeom prst="rect">
            <a:avLst/>
          </a:prstGeom>
          <a:solidFill>
            <a:srgbClr val="42632F"/>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rPr b="0" i="0" lang="en" sz="800" u="none" cap="none" strike="noStrike">
                <a:solidFill>
                  <a:schemeClr val="lt1"/>
                </a:solidFill>
                <a:latin typeface="Questrial"/>
                <a:ea typeface="Questrial"/>
                <a:cs typeface="Questrial"/>
                <a:sym typeface="Questrial"/>
              </a:rPr>
              <a:t> Opinion</a:t>
            </a:r>
            <a:endParaRPr b="0" i="0" sz="1100" u="none" cap="none" strike="noStrike">
              <a:solidFill>
                <a:schemeClr val="dk1"/>
              </a:solidFill>
              <a:latin typeface="Questrial"/>
              <a:ea typeface="Questrial"/>
              <a:cs typeface="Questrial"/>
              <a:sym typeface="Quest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37" name="Shape 1937"/>
        <p:cNvGrpSpPr/>
        <p:nvPr/>
      </p:nvGrpSpPr>
      <p:grpSpPr>
        <a:xfrm>
          <a:off x="0" y="0"/>
          <a:ext cx="0" cy="0"/>
          <a:chOff x="0" y="0"/>
          <a:chExt cx="0" cy="0"/>
        </a:xfrm>
      </p:grpSpPr>
      <p:sp>
        <p:nvSpPr>
          <p:cNvPr id="1938" name="Google Shape;1938;p183"/>
          <p:cNvSpPr txBox="1"/>
          <p:nvPr>
            <p:ph type="title"/>
          </p:nvPr>
        </p:nvSpPr>
        <p:spPr>
          <a:xfrm>
            <a:off x="342990" y="54585"/>
            <a:ext cx="8390440" cy="570109"/>
          </a:xfrm>
          <a:prstGeom prst="rect">
            <a:avLst/>
          </a:prstGeom>
          <a:noFill/>
          <a:ln>
            <a:noFill/>
          </a:ln>
        </p:spPr>
        <p:txBody>
          <a:bodyPr anchorCtr="0" anchor="b" bIns="91425" lIns="91425" spcFirstLastPara="1" rIns="91425" wrap="square" tIns="91425">
            <a:noAutofit/>
          </a:bodyPr>
          <a:lstStyle/>
          <a:p>
            <a:pPr indent="0" lvl="0" marL="0" marR="0" rtl="0" algn="l">
              <a:lnSpc>
                <a:spcPct val="90000"/>
              </a:lnSpc>
              <a:spcBef>
                <a:spcPts val="0"/>
              </a:spcBef>
              <a:spcAft>
                <a:spcPts val="0"/>
              </a:spcAft>
              <a:buClr>
                <a:srgbClr val="193B5C"/>
              </a:buClr>
              <a:buSzPts val="4800"/>
              <a:buFont typeface="Lato Hairline"/>
              <a:buNone/>
            </a:pPr>
            <a:r>
              <a:rPr lang="en" sz="2400">
                <a:latin typeface="Open Sans"/>
                <a:ea typeface="Open Sans"/>
                <a:cs typeface="Open Sans"/>
                <a:sym typeface="Open Sans"/>
              </a:rPr>
              <a:t>TAXII 2.1: </a:t>
            </a:r>
            <a:r>
              <a:rPr i="0" lang="en" sz="2400" u="none" cap="none" strike="noStrike">
                <a:solidFill>
                  <a:srgbClr val="193B5C"/>
                </a:solidFill>
                <a:latin typeface="Open Sans"/>
                <a:ea typeface="Open Sans"/>
                <a:cs typeface="Open Sans"/>
                <a:sym typeface="Open Sans"/>
              </a:rPr>
              <a:t>What’s New and Planned</a:t>
            </a:r>
            <a:endParaRPr sz="2400">
              <a:latin typeface="Open Sans"/>
              <a:ea typeface="Open Sans"/>
              <a:cs typeface="Open Sans"/>
              <a:sym typeface="Open Sans"/>
            </a:endParaRPr>
          </a:p>
        </p:txBody>
      </p:sp>
      <p:sp>
        <p:nvSpPr>
          <p:cNvPr id="1939" name="Google Shape;1939;p183"/>
          <p:cNvSpPr txBox="1"/>
          <p:nvPr>
            <p:ph idx="1" type="body"/>
          </p:nvPr>
        </p:nvSpPr>
        <p:spPr>
          <a:xfrm>
            <a:off x="342991" y="859665"/>
            <a:ext cx="8390439" cy="3902894"/>
          </a:xfrm>
          <a:prstGeom prst="rect">
            <a:avLst/>
          </a:prstGeom>
          <a:noFill/>
          <a:ln>
            <a:noFill/>
          </a:ln>
        </p:spPr>
        <p:txBody>
          <a:bodyPr anchorCtr="0" anchor="t" bIns="45700" lIns="91425" spcFirstLastPara="1" rIns="91425" wrap="square" tIns="45700">
            <a:noAutofit/>
          </a:bodyPr>
          <a:lstStyle/>
          <a:p>
            <a:pPr indent="-231761" lvl="0" marL="257161" marR="0" rtl="0" algn="l">
              <a:lnSpc>
                <a:spcPct val="100000"/>
              </a:lnSpc>
              <a:spcBef>
                <a:spcPts val="0"/>
              </a:spcBef>
              <a:spcAft>
                <a:spcPts val="0"/>
              </a:spcAft>
              <a:buClr>
                <a:srgbClr val="3A3838"/>
              </a:buClr>
              <a:buSzPts val="2000"/>
              <a:buFont typeface="Open Sans"/>
              <a:buChar char="•"/>
            </a:pPr>
            <a:r>
              <a:rPr i="0" lang="en" sz="2000" u="none" cap="none" strike="noStrike">
                <a:solidFill>
                  <a:srgbClr val="3A3838"/>
                </a:solidFill>
                <a:latin typeface="Open Sans"/>
                <a:ea typeface="Open Sans"/>
                <a:cs typeface="Open Sans"/>
                <a:sym typeface="Open Sans"/>
              </a:rPr>
              <a:t>Additional Endpoints</a:t>
            </a:r>
            <a:endParaRPr sz="2000">
              <a:latin typeface="Open Sans"/>
              <a:ea typeface="Open Sans"/>
              <a:cs typeface="Open Sans"/>
              <a:sym typeface="Open Sans"/>
            </a:endParaRPr>
          </a:p>
          <a:p>
            <a:pPr indent="-104761" lvl="0" marL="257161" marR="0" rtl="0" algn="l">
              <a:lnSpc>
                <a:spcPct val="100000"/>
              </a:lnSpc>
              <a:spcBef>
                <a:spcPts val="225"/>
              </a:spcBef>
              <a:spcAft>
                <a:spcPts val="0"/>
              </a:spcAft>
              <a:buClr>
                <a:srgbClr val="3A3838"/>
              </a:buClr>
              <a:buSzPts val="2400"/>
              <a:buFont typeface="Arial"/>
              <a:buNone/>
            </a:pPr>
            <a:r>
              <a:t/>
            </a:r>
            <a:endParaRPr i="0" sz="2000" u="none" cap="none" strike="noStrike">
              <a:solidFill>
                <a:srgbClr val="3A3838"/>
              </a:solidFill>
              <a:latin typeface="Open Sans"/>
              <a:ea typeface="Open Sans"/>
              <a:cs typeface="Open Sans"/>
              <a:sym typeface="Open Sans"/>
            </a:endParaRPr>
          </a:p>
          <a:p>
            <a:pPr indent="-231761" lvl="0" marL="257161" marR="0" rtl="0" algn="l">
              <a:lnSpc>
                <a:spcPct val="100000"/>
              </a:lnSpc>
              <a:spcBef>
                <a:spcPts val="225"/>
              </a:spcBef>
              <a:spcAft>
                <a:spcPts val="0"/>
              </a:spcAft>
              <a:buClr>
                <a:srgbClr val="3A3838"/>
              </a:buClr>
              <a:buSzPts val="2000"/>
              <a:buFont typeface="Open Sans"/>
              <a:buChar char="•"/>
            </a:pPr>
            <a:r>
              <a:rPr i="0" lang="en" sz="2000" u="none" cap="none" strike="noStrike">
                <a:solidFill>
                  <a:srgbClr val="3A3838"/>
                </a:solidFill>
                <a:latin typeface="Open Sans"/>
                <a:ea typeface="Open Sans"/>
                <a:cs typeface="Open Sans"/>
                <a:sym typeface="Open Sans"/>
              </a:rPr>
              <a:t>Pagination</a:t>
            </a:r>
            <a:endParaRPr sz="2000">
              <a:latin typeface="Open Sans"/>
              <a:ea typeface="Open Sans"/>
              <a:cs typeface="Open Sans"/>
              <a:sym typeface="Open Sans"/>
            </a:endParaRPr>
          </a:p>
          <a:p>
            <a:pPr indent="-104761" lvl="0" marL="257161" marR="0" rtl="0" algn="l">
              <a:lnSpc>
                <a:spcPct val="100000"/>
              </a:lnSpc>
              <a:spcBef>
                <a:spcPts val="225"/>
              </a:spcBef>
              <a:spcAft>
                <a:spcPts val="0"/>
              </a:spcAft>
              <a:buClr>
                <a:srgbClr val="3A3838"/>
              </a:buClr>
              <a:buSzPts val="2400"/>
              <a:buFont typeface="Arial"/>
              <a:buNone/>
            </a:pPr>
            <a:r>
              <a:t/>
            </a:r>
            <a:endParaRPr i="0" sz="2000" u="none" cap="none" strike="noStrike">
              <a:solidFill>
                <a:srgbClr val="3A3838"/>
              </a:solidFill>
              <a:latin typeface="Open Sans"/>
              <a:ea typeface="Open Sans"/>
              <a:cs typeface="Open Sans"/>
              <a:sym typeface="Open Sans"/>
            </a:endParaRPr>
          </a:p>
          <a:p>
            <a:pPr indent="-231761" lvl="0" marL="257161" marR="0" rtl="0" algn="l">
              <a:lnSpc>
                <a:spcPct val="100000"/>
              </a:lnSpc>
              <a:spcBef>
                <a:spcPts val="225"/>
              </a:spcBef>
              <a:spcAft>
                <a:spcPts val="0"/>
              </a:spcAft>
              <a:buClr>
                <a:srgbClr val="3A3838"/>
              </a:buClr>
              <a:buSzPts val="2000"/>
              <a:buFont typeface="Open Sans"/>
              <a:buChar char="•"/>
            </a:pPr>
            <a:r>
              <a:rPr i="0" lang="en" sz="2000" u="none" cap="none" strike="noStrike">
                <a:solidFill>
                  <a:srgbClr val="3A3838"/>
                </a:solidFill>
                <a:latin typeface="Open Sans"/>
                <a:ea typeface="Open Sans"/>
                <a:cs typeface="Open Sans"/>
                <a:sym typeface="Open Sans"/>
              </a:rPr>
              <a:t>Query</a:t>
            </a:r>
            <a:endParaRPr sz="2000">
              <a:latin typeface="Open Sans"/>
              <a:ea typeface="Open Sans"/>
              <a:cs typeface="Open Sans"/>
              <a:sym typeface="Open Sans"/>
            </a:endParaRPr>
          </a:p>
          <a:p>
            <a:pPr indent="-104761" lvl="0" marL="257161" marR="0" rtl="0" algn="l">
              <a:lnSpc>
                <a:spcPct val="100000"/>
              </a:lnSpc>
              <a:spcBef>
                <a:spcPts val="225"/>
              </a:spcBef>
              <a:spcAft>
                <a:spcPts val="0"/>
              </a:spcAft>
              <a:buClr>
                <a:srgbClr val="3A3838"/>
              </a:buClr>
              <a:buSzPts val="2400"/>
              <a:buFont typeface="Arial"/>
              <a:buNone/>
            </a:pPr>
            <a:r>
              <a:t/>
            </a:r>
            <a:endParaRPr i="0" sz="2000" u="none" cap="none" strike="noStrike">
              <a:solidFill>
                <a:srgbClr val="3A3838"/>
              </a:solidFill>
              <a:latin typeface="Open Sans"/>
              <a:ea typeface="Open Sans"/>
              <a:cs typeface="Open Sans"/>
              <a:sym typeface="Open Sans"/>
            </a:endParaRPr>
          </a:p>
          <a:p>
            <a:pPr indent="-231761" lvl="0" marL="257161" marR="0" rtl="0" algn="l">
              <a:lnSpc>
                <a:spcPct val="100000"/>
              </a:lnSpc>
              <a:spcBef>
                <a:spcPts val="225"/>
              </a:spcBef>
              <a:spcAft>
                <a:spcPts val="0"/>
              </a:spcAft>
              <a:buClr>
                <a:srgbClr val="3A3838"/>
              </a:buClr>
              <a:buSzPts val="2000"/>
              <a:buFont typeface="Open Sans"/>
              <a:buChar char="•"/>
            </a:pPr>
            <a:r>
              <a:rPr i="0" lang="en" sz="2000" u="none" cap="none" strike="noStrike">
                <a:solidFill>
                  <a:srgbClr val="3A3838"/>
                </a:solidFill>
                <a:latin typeface="Open Sans"/>
                <a:ea typeface="Open Sans"/>
                <a:cs typeface="Open Sans"/>
                <a:sym typeface="Open Sans"/>
              </a:rPr>
              <a:t>TAXII Channels </a:t>
            </a:r>
            <a:r>
              <a:rPr lang="en" sz="2000">
                <a:latin typeface="Open Sans"/>
                <a:ea typeface="Open Sans"/>
                <a:cs typeface="Open Sans"/>
                <a:sym typeface="Open Sans"/>
              </a:rPr>
              <a:t>(proposed)</a:t>
            </a:r>
            <a:endParaRPr sz="2000">
              <a:latin typeface="Open Sans"/>
              <a:ea typeface="Open Sans"/>
              <a:cs typeface="Open Sans"/>
              <a:sym typeface="Open Sans"/>
            </a:endParaRPr>
          </a:p>
        </p:txBody>
      </p:sp>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43" name="Shape 1943"/>
        <p:cNvGrpSpPr/>
        <p:nvPr/>
      </p:nvGrpSpPr>
      <p:grpSpPr>
        <a:xfrm>
          <a:off x="0" y="0"/>
          <a:ext cx="0" cy="0"/>
          <a:chOff x="0" y="0"/>
          <a:chExt cx="0" cy="0"/>
        </a:xfrm>
      </p:grpSpPr>
      <p:sp>
        <p:nvSpPr>
          <p:cNvPr id="1944" name="Google Shape;1944;p184"/>
          <p:cNvSpPr txBox="1"/>
          <p:nvPr>
            <p:ph type="title"/>
          </p:nvPr>
        </p:nvSpPr>
        <p:spPr>
          <a:xfrm>
            <a:off x="342990" y="54586"/>
            <a:ext cx="8390440" cy="570109"/>
          </a:xfrm>
          <a:prstGeom prst="rect">
            <a:avLst/>
          </a:prstGeom>
          <a:noFill/>
          <a:ln>
            <a:noFill/>
          </a:ln>
        </p:spPr>
        <p:txBody>
          <a:bodyPr anchorCtr="0" anchor="b" bIns="91425" lIns="91425" spcFirstLastPara="1" rIns="91425" wrap="square" tIns="91425">
            <a:noAutofit/>
          </a:bodyPr>
          <a:lstStyle/>
          <a:p>
            <a:pPr indent="0" lvl="0" marL="0" marR="0" rtl="0" algn="l">
              <a:lnSpc>
                <a:spcPct val="90000"/>
              </a:lnSpc>
              <a:spcBef>
                <a:spcPts val="0"/>
              </a:spcBef>
              <a:spcAft>
                <a:spcPts val="0"/>
              </a:spcAft>
              <a:buClr>
                <a:srgbClr val="193B5C"/>
              </a:buClr>
              <a:buSzPts val="4800"/>
              <a:buFont typeface="Lato Hairline"/>
              <a:buNone/>
            </a:pPr>
            <a:r>
              <a:rPr i="0" lang="en" sz="2400" u="none" cap="none" strike="noStrike">
                <a:solidFill>
                  <a:srgbClr val="193B5C"/>
                </a:solidFill>
                <a:latin typeface="Open Sans"/>
                <a:ea typeface="Open Sans"/>
                <a:cs typeface="Open Sans"/>
                <a:sym typeface="Open Sans"/>
              </a:rPr>
              <a:t>Resources: If you want to…</a:t>
            </a:r>
            <a:endParaRPr sz="2400">
              <a:latin typeface="Open Sans"/>
              <a:ea typeface="Open Sans"/>
              <a:cs typeface="Open Sans"/>
              <a:sym typeface="Open Sans"/>
            </a:endParaRPr>
          </a:p>
        </p:txBody>
      </p:sp>
      <p:sp>
        <p:nvSpPr>
          <p:cNvPr id="1945" name="Google Shape;1945;p184"/>
          <p:cNvSpPr txBox="1"/>
          <p:nvPr>
            <p:ph idx="1" type="body"/>
          </p:nvPr>
        </p:nvSpPr>
        <p:spPr>
          <a:xfrm>
            <a:off x="123825" y="783475"/>
            <a:ext cx="8609700" cy="3903000"/>
          </a:xfrm>
          <a:prstGeom prst="rect">
            <a:avLst/>
          </a:prstGeom>
          <a:noFill/>
          <a:ln>
            <a:noFill/>
          </a:ln>
        </p:spPr>
        <p:txBody>
          <a:bodyPr anchorCtr="0" anchor="t" bIns="45700" lIns="91425" spcFirstLastPara="1" rIns="91425" wrap="square" tIns="45700">
            <a:noAutofit/>
          </a:bodyPr>
          <a:lstStyle/>
          <a:p>
            <a:pPr indent="-330191" lvl="0" marL="457188" marR="0" rtl="0" algn="l">
              <a:lnSpc>
                <a:spcPct val="100000"/>
              </a:lnSpc>
              <a:spcBef>
                <a:spcPts val="0"/>
              </a:spcBef>
              <a:spcAft>
                <a:spcPts val="0"/>
              </a:spcAft>
              <a:buClr>
                <a:srgbClr val="3A3838"/>
              </a:buClr>
              <a:buSzPts val="1600"/>
              <a:buFont typeface="Open Sans"/>
              <a:buChar char="●"/>
            </a:pPr>
            <a:r>
              <a:rPr lang="en" sz="1600">
                <a:latin typeface="Open Sans"/>
                <a:ea typeface="Open Sans"/>
                <a:cs typeface="Open Sans"/>
                <a:sym typeface="Open Sans"/>
              </a:rPr>
              <a:t>Join the CTI Users mailing list</a:t>
            </a:r>
            <a:endParaRPr sz="1600">
              <a:latin typeface="Open Sans"/>
              <a:ea typeface="Open Sans"/>
              <a:cs typeface="Open Sans"/>
              <a:sym typeface="Open Sans"/>
            </a:endParaRPr>
          </a:p>
          <a:p>
            <a:pPr indent="-330192" lvl="1" marL="914378" marR="0" rtl="0" algn="l">
              <a:lnSpc>
                <a:spcPct val="100000"/>
              </a:lnSpc>
              <a:spcBef>
                <a:spcPts val="0"/>
              </a:spcBef>
              <a:spcAft>
                <a:spcPts val="0"/>
              </a:spcAft>
              <a:buClr>
                <a:srgbClr val="3A3838"/>
              </a:buClr>
              <a:buSzPts val="1600"/>
              <a:buFont typeface="Open Sans"/>
              <a:buChar char="○"/>
            </a:pPr>
            <a:r>
              <a:rPr lang="en" sz="1600">
                <a:latin typeface="Open Sans"/>
                <a:ea typeface="Open Sans"/>
                <a:cs typeface="Open Sans"/>
                <a:sym typeface="Open Sans"/>
              </a:rPr>
              <a:t>Subscribe by sending a blank email to cti-users-subscribe@lists.oasis-open.org</a:t>
            </a:r>
            <a:endParaRPr sz="1600">
              <a:latin typeface="Open Sans"/>
              <a:ea typeface="Open Sans"/>
              <a:cs typeface="Open Sans"/>
              <a:sym typeface="Open Sans"/>
            </a:endParaRPr>
          </a:p>
          <a:p>
            <a:pPr indent="-330191" lvl="0" marL="457189" marR="0" rtl="0" algn="l">
              <a:lnSpc>
                <a:spcPct val="100000"/>
              </a:lnSpc>
              <a:spcBef>
                <a:spcPts val="0"/>
              </a:spcBef>
              <a:spcAft>
                <a:spcPts val="0"/>
              </a:spcAft>
              <a:buClr>
                <a:srgbClr val="3A3838"/>
              </a:buClr>
              <a:buSzPts val="1600"/>
              <a:buFont typeface="Open Sans"/>
              <a:buChar char="●"/>
            </a:pPr>
            <a:r>
              <a:rPr i="0" lang="en" sz="1600" u="none" cap="none" strike="noStrike">
                <a:solidFill>
                  <a:srgbClr val="3A3838"/>
                </a:solidFill>
                <a:latin typeface="Open Sans"/>
                <a:ea typeface="Open Sans"/>
                <a:cs typeface="Open Sans"/>
                <a:sym typeface="Open Sans"/>
              </a:rPr>
              <a:t>Get an overview and examples of STIX/TAXII:</a:t>
            </a:r>
            <a:endParaRPr sz="1600">
              <a:latin typeface="Open Sans"/>
              <a:ea typeface="Open Sans"/>
              <a:cs typeface="Open Sans"/>
              <a:sym typeface="Open Sans"/>
            </a:endParaRPr>
          </a:p>
          <a:p>
            <a:pPr indent="-330191" lvl="1" marL="914378" marR="0" rtl="0" algn="l">
              <a:lnSpc>
                <a:spcPct val="100000"/>
              </a:lnSpc>
              <a:spcBef>
                <a:spcPts val="225"/>
              </a:spcBef>
              <a:spcAft>
                <a:spcPts val="0"/>
              </a:spcAft>
              <a:buClr>
                <a:srgbClr val="3A3838"/>
              </a:buClr>
              <a:buSzPts val="1600"/>
              <a:buFont typeface="Open Sans"/>
              <a:buChar char="○"/>
            </a:pPr>
            <a:r>
              <a:rPr i="0" lang="en" sz="1600" u="sng" cap="none" strike="noStrike">
                <a:solidFill>
                  <a:schemeClr val="hlink"/>
                </a:solidFill>
                <a:latin typeface="Open Sans"/>
                <a:ea typeface="Open Sans"/>
                <a:cs typeface="Open Sans"/>
                <a:sym typeface="Open Sans"/>
                <a:hlinkClick r:id="rId3"/>
              </a:rPr>
              <a:t>https://oasis-open.github.io/cti-documentation/</a:t>
            </a:r>
            <a:endParaRPr i="0" sz="1600" u="none" cap="none" strike="noStrike">
              <a:solidFill>
                <a:srgbClr val="3A3838"/>
              </a:solidFill>
              <a:latin typeface="Open Sans"/>
              <a:ea typeface="Open Sans"/>
              <a:cs typeface="Open Sans"/>
              <a:sym typeface="Open Sans"/>
            </a:endParaRPr>
          </a:p>
          <a:p>
            <a:pPr indent="-330191" lvl="0" marL="457189" marR="0" rtl="0" algn="l">
              <a:lnSpc>
                <a:spcPct val="100000"/>
              </a:lnSpc>
              <a:spcBef>
                <a:spcPts val="0"/>
              </a:spcBef>
              <a:spcAft>
                <a:spcPts val="0"/>
              </a:spcAft>
              <a:buClr>
                <a:srgbClr val="3A3838"/>
              </a:buClr>
              <a:buSzPts val="1600"/>
              <a:buFont typeface="Open Sans"/>
              <a:buChar char="●"/>
            </a:pPr>
            <a:r>
              <a:rPr i="0" lang="en" sz="1600" u="none" cap="none" strike="noStrike">
                <a:solidFill>
                  <a:srgbClr val="3A3838"/>
                </a:solidFill>
                <a:latin typeface="Open Sans"/>
                <a:ea typeface="Open Sans"/>
                <a:cs typeface="Open Sans"/>
                <a:sym typeface="Open Sans"/>
              </a:rPr>
              <a:t>Read the actual specifications:</a:t>
            </a:r>
            <a:endParaRPr sz="1600">
              <a:latin typeface="Open Sans"/>
              <a:ea typeface="Open Sans"/>
              <a:cs typeface="Open Sans"/>
              <a:sym typeface="Open Sans"/>
            </a:endParaRPr>
          </a:p>
          <a:p>
            <a:pPr indent="-330191" lvl="1" marL="914378" marR="0" rtl="0" algn="l">
              <a:lnSpc>
                <a:spcPct val="100000"/>
              </a:lnSpc>
              <a:spcBef>
                <a:spcPts val="225"/>
              </a:spcBef>
              <a:spcAft>
                <a:spcPts val="0"/>
              </a:spcAft>
              <a:buClr>
                <a:srgbClr val="3A3838"/>
              </a:buClr>
              <a:buSzPts val="1600"/>
              <a:buFont typeface="Open Sans"/>
              <a:buChar char="○"/>
            </a:pPr>
            <a:r>
              <a:rPr i="0" lang="en" sz="1600" u="sng" cap="none" strike="noStrike">
                <a:solidFill>
                  <a:schemeClr val="hlink"/>
                </a:solidFill>
                <a:latin typeface="Open Sans"/>
                <a:ea typeface="Open Sans"/>
                <a:cs typeface="Open Sans"/>
                <a:sym typeface="Open Sans"/>
                <a:hlinkClick r:id="rId4"/>
              </a:rPr>
              <a:t>https://oasis-open.github.io/cti-documentation/resources#stix-20-specification</a:t>
            </a:r>
            <a:endParaRPr i="0" sz="1600" u="none" cap="none" strike="noStrike">
              <a:solidFill>
                <a:srgbClr val="3A3838"/>
              </a:solidFill>
              <a:latin typeface="Open Sans"/>
              <a:ea typeface="Open Sans"/>
              <a:cs typeface="Open Sans"/>
              <a:sym typeface="Open Sans"/>
            </a:endParaRPr>
          </a:p>
          <a:p>
            <a:pPr indent="-330191" lvl="0" marL="457189" marR="0" rtl="0" algn="l">
              <a:lnSpc>
                <a:spcPct val="100000"/>
              </a:lnSpc>
              <a:spcBef>
                <a:spcPts val="0"/>
              </a:spcBef>
              <a:spcAft>
                <a:spcPts val="0"/>
              </a:spcAft>
              <a:buClr>
                <a:srgbClr val="3A3838"/>
              </a:buClr>
              <a:buSzPts val="1600"/>
              <a:buFont typeface="Open Sans"/>
              <a:buChar char="●"/>
            </a:pPr>
            <a:r>
              <a:rPr i="0" lang="en" sz="1600" u="none" cap="none" strike="noStrike">
                <a:solidFill>
                  <a:srgbClr val="3A3838"/>
                </a:solidFill>
                <a:latin typeface="Open Sans"/>
                <a:ea typeface="Open Sans"/>
                <a:cs typeface="Open Sans"/>
                <a:sym typeface="Open Sans"/>
              </a:rPr>
              <a:t>Learn more about the CTI TC:</a:t>
            </a:r>
            <a:endParaRPr sz="1600">
              <a:latin typeface="Open Sans"/>
              <a:ea typeface="Open Sans"/>
              <a:cs typeface="Open Sans"/>
              <a:sym typeface="Open Sans"/>
            </a:endParaRPr>
          </a:p>
          <a:p>
            <a:pPr indent="-330191" lvl="1" marL="914378" marR="0" rtl="0" algn="l">
              <a:lnSpc>
                <a:spcPct val="100000"/>
              </a:lnSpc>
              <a:spcBef>
                <a:spcPts val="225"/>
              </a:spcBef>
              <a:spcAft>
                <a:spcPts val="0"/>
              </a:spcAft>
              <a:buClr>
                <a:srgbClr val="3A3838"/>
              </a:buClr>
              <a:buSzPts val="1600"/>
              <a:buFont typeface="Open Sans"/>
              <a:buChar char="○"/>
            </a:pPr>
            <a:r>
              <a:rPr i="0" lang="en" sz="1600" u="sng" cap="none" strike="noStrike">
                <a:solidFill>
                  <a:schemeClr val="hlink"/>
                </a:solidFill>
                <a:latin typeface="Open Sans"/>
                <a:ea typeface="Open Sans"/>
                <a:cs typeface="Open Sans"/>
                <a:sym typeface="Open Sans"/>
                <a:hlinkClick r:id="rId5"/>
              </a:rPr>
              <a:t>https://wiki.oasis-open.org/cti/</a:t>
            </a:r>
            <a:r>
              <a:rPr i="0" lang="en" sz="1600" u="none" cap="none" strike="noStrike">
                <a:solidFill>
                  <a:srgbClr val="3A3838"/>
                </a:solidFill>
                <a:latin typeface="Open Sans"/>
                <a:ea typeface="Open Sans"/>
                <a:cs typeface="Open Sans"/>
                <a:sym typeface="Open Sans"/>
              </a:rPr>
              <a:t> </a:t>
            </a:r>
            <a:endParaRPr sz="1600">
              <a:latin typeface="Open Sans"/>
              <a:ea typeface="Open Sans"/>
              <a:cs typeface="Open Sans"/>
              <a:sym typeface="Open Sans"/>
            </a:endParaRPr>
          </a:p>
          <a:p>
            <a:pPr indent="-330191" lvl="0" marL="457189" marR="0" rtl="0" algn="l">
              <a:lnSpc>
                <a:spcPct val="100000"/>
              </a:lnSpc>
              <a:spcBef>
                <a:spcPts val="0"/>
              </a:spcBef>
              <a:spcAft>
                <a:spcPts val="0"/>
              </a:spcAft>
              <a:buClr>
                <a:srgbClr val="3A3838"/>
              </a:buClr>
              <a:buSzPts val="1600"/>
              <a:buFont typeface="Open Sans"/>
              <a:buChar char="●"/>
            </a:pPr>
            <a:r>
              <a:rPr i="0" lang="en" sz="1600" u="none" cap="none" strike="noStrike">
                <a:solidFill>
                  <a:srgbClr val="3A3838"/>
                </a:solidFill>
                <a:latin typeface="Open Sans"/>
                <a:ea typeface="Open Sans"/>
                <a:cs typeface="Open Sans"/>
                <a:sym typeface="Open Sans"/>
              </a:rPr>
              <a:t>Access STIX/TAXII APIs and tools: </a:t>
            </a:r>
            <a:endParaRPr sz="1600">
              <a:latin typeface="Open Sans"/>
              <a:ea typeface="Open Sans"/>
              <a:cs typeface="Open Sans"/>
              <a:sym typeface="Open Sans"/>
            </a:endParaRPr>
          </a:p>
          <a:p>
            <a:pPr indent="-330191" lvl="1" marL="914378" marR="0" rtl="0" algn="l">
              <a:lnSpc>
                <a:spcPct val="100000"/>
              </a:lnSpc>
              <a:spcBef>
                <a:spcPts val="225"/>
              </a:spcBef>
              <a:spcAft>
                <a:spcPts val="0"/>
              </a:spcAft>
              <a:buClr>
                <a:srgbClr val="3A3838"/>
              </a:buClr>
              <a:buSzPts val="1600"/>
              <a:buFont typeface="Open Sans"/>
              <a:buChar char="○"/>
            </a:pPr>
            <a:r>
              <a:rPr i="0" lang="en" sz="1600" u="sng" cap="none" strike="noStrike">
                <a:solidFill>
                  <a:schemeClr val="hlink"/>
                </a:solidFill>
                <a:latin typeface="Open Sans"/>
                <a:ea typeface="Open Sans"/>
                <a:cs typeface="Open Sans"/>
                <a:sym typeface="Open Sans"/>
                <a:hlinkClick r:id="rId6"/>
              </a:rPr>
              <a:t>https://github.com/oasis-open?q=cti-</a:t>
            </a:r>
            <a:r>
              <a:rPr i="0" lang="en" sz="1600" u="none" cap="none" strike="noStrike">
                <a:solidFill>
                  <a:srgbClr val="3A3838"/>
                </a:solidFill>
                <a:latin typeface="Open Sans"/>
                <a:ea typeface="Open Sans"/>
                <a:cs typeface="Open Sans"/>
                <a:sym typeface="Open Sans"/>
              </a:rPr>
              <a:t> </a:t>
            </a:r>
            <a:endParaRPr i="0" sz="1600" u="none" cap="none" strike="noStrike">
              <a:solidFill>
                <a:srgbClr val="3A3838"/>
              </a:solidFill>
              <a:latin typeface="Open Sans"/>
              <a:ea typeface="Open Sans"/>
              <a:cs typeface="Open Sans"/>
              <a:sym typeface="Open Sans"/>
            </a:endParaRPr>
          </a:p>
          <a:p>
            <a:pPr indent="-330191" lvl="0" marL="457189" marR="0" rtl="0" algn="l">
              <a:lnSpc>
                <a:spcPct val="100000"/>
              </a:lnSpc>
              <a:spcBef>
                <a:spcPts val="0"/>
              </a:spcBef>
              <a:spcAft>
                <a:spcPts val="0"/>
              </a:spcAft>
              <a:buClr>
                <a:srgbClr val="3A3838"/>
              </a:buClr>
              <a:buSzPts val="1600"/>
              <a:buFont typeface="Open Sans"/>
              <a:buChar char="●"/>
            </a:pPr>
            <a:r>
              <a:rPr i="0" lang="en" sz="1600" u="none" cap="none" strike="noStrike">
                <a:solidFill>
                  <a:srgbClr val="3A3838"/>
                </a:solidFill>
                <a:latin typeface="Open Sans"/>
                <a:ea typeface="Open Sans"/>
                <a:cs typeface="Open Sans"/>
                <a:sym typeface="Open Sans"/>
              </a:rPr>
              <a:t>Join OASIS and the CTI TC: </a:t>
            </a:r>
            <a:endParaRPr sz="1600">
              <a:latin typeface="Open Sans"/>
              <a:ea typeface="Open Sans"/>
              <a:cs typeface="Open Sans"/>
              <a:sym typeface="Open Sans"/>
            </a:endParaRPr>
          </a:p>
          <a:p>
            <a:pPr indent="-330192" lvl="1" marL="914378" marR="0" rtl="0" algn="l">
              <a:lnSpc>
                <a:spcPct val="100000"/>
              </a:lnSpc>
              <a:spcBef>
                <a:spcPts val="225"/>
              </a:spcBef>
              <a:spcAft>
                <a:spcPts val="0"/>
              </a:spcAft>
              <a:buClr>
                <a:srgbClr val="3A3838"/>
              </a:buClr>
              <a:buSzPts val="1600"/>
              <a:buFont typeface="Open Sans"/>
              <a:buChar char="○"/>
            </a:pPr>
            <a:r>
              <a:rPr i="0" lang="en" sz="1600" u="sng" cap="none" strike="noStrike">
                <a:solidFill>
                  <a:schemeClr val="hlink"/>
                </a:solidFill>
                <a:latin typeface="Open Sans"/>
                <a:ea typeface="Open Sans"/>
                <a:cs typeface="Open Sans"/>
                <a:sym typeface="Open Sans"/>
                <a:hlinkClick r:id="rId7"/>
              </a:rPr>
              <a:t>https://www.oasis-open.org/join/</a:t>
            </a:r>
            <a:r>
              <a:rPr i="0" lang="en" sz="1600" u="none" cap="none" strike="noStrike">
                <a:solidFill>
                  <a:srgbClr val="3A3838"/>
                </a:solidFill>
                <a:latin typeface="Open Sans"/>
                <a:ea typeface="Open Sans"/>
                <a:cs typeface="Open Sans"/>
                <a:sym typeface="Open Sans"/>
              </a:rPr>
              <a:t> or email </a:t>
            </a:r>
            <a:r>
              <a:rPr i="0" lang="en" sz="1600" u="sng" cap="none" strike="noStrike">
                <a:solidFill>
                  <a:schemeClr val="hlink"/>
                </a:solidFill>
                <a:latin typeface="Open Sans"/>
                <a:ea typeface="Open Sans"/>
                <a:cs typeface="Open Sans"/>
                <a:sym typeface="Open Sans"/>
                <a:hlinkClick r:id="rId8"/>
              </a:rPr>
              <a:t>join@oasis-open.org</a:t>
            </a:r>
            <a:r>
              <a:rPr i="0" lang="en" sz="1600" u="none" cap="none" strike="noStrike">
                <a:solidFill>
                  <a:srgbClr val="3A3838"/>
                </a:solidFill>
                <a:latin typeface="Open Sans"/>
                <a:ea typeface="Open Sans"/>
                <a:cs typeface="Open Sans"/>
                <a:sym typeface="Open Sans"/>
              </a:rPr>
              <a:t> </a:t>
            </a:r>
            <a:endParaRPr i="0" sz="1600" u="none" cap="none" strike="noStrike">
              <a:solidFill>
                <a:srgbClr val="3A3838"/>
              </a:solidFill>
              <a:latin typeface="Open Sans"/>
              <a:ea typeface="Open Sans"/>
              <a:cs typeface="Open Sans"/>
              <a:sym typeface="Open Sans"/>
            </a:endParaRPr>
          </a:p>
        </p:txBody>
      </p:sp>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49" name="Shape 1949"/>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5" name="Shape 785"/>
        <p:cNvGrpSpPr/>
        <p:nvPr/>
      </p:nvGrpSpPr>
      <p:grpSpPr>
        <a:xfrm>
          <a:off x="0" y="0"/>
          <a:ext cx="0" cy="0"/>
          <a:chOff x="0" y="0"/>
          <a:chExt cx="0" cy="0"/>
        </a:xfrm>
      </p:grpSpPr>
      <p:sp>
        <p:nvSpPr>
          <p:cNvPr id="786" name="Google Shape;786;p73"/>
          <p:cNvSpPr txBox="1"/>
          <p:nvPr>
            <p:ph type="title"/>
          </p:nvPr>
        </p:nvSpPr>
        <p:spPr>
          <a:xfrm>
            <a:off x="342990" y="54585"/>
            <a:ext cx="8390400" cy="570000"/>
          </a:xfrm>
          <a:prstGeom prst="rect">
            <a:avLst/>
          </a:prstGeom>
          <a:noFill/>
          <a:ln>
            <a:noFill/>
          </a:ln>
        </p:spPr>
        <p:txBody>
          <a:bodyPr anchorCtr="0" anchor="b" bIns="91425" lIns="91425" spcFirstLastPara="1" rIns="91425" wrap="square" tIns="91425">
            <a:noAutofit/>
          </a:bodyPr>
          <a:lstStyle/>
          <a:p>
            <a:pPr indent="0" lvl="0" marL="0" marR="0" rtl="0" algn="l">
              <a:lnSpc>
                <a:spcPct val="90000"/>
              </a:lnSpc>
              <a:spcBef>
                <a:spcPts val="0"/>
              </a:spcBef>
              <a:spcAft>
                <a:spcPts val="0"/>
              </a:spcAft>
              <a:buClr>
                <a:srgbClr val="193B5C"/>
              </a:buClr>
              <a:buSzPts val="4800"/>
              <a:buFont typeface="Lato Hairline"/>
              <a:buNone/>
            </a:pPr>
            <a:r>
              <a:rPr i="0" lang="en" sz="2400" u="none" cap="none" strike="noStrike">
                <a:solidFill>
                  <a:srgbClr val="193B5C"/>
                </a:solidFill>
                <a:latin typeface="Open Sans"/>
                <a:ea typeface="Open Sans"/>
                <a:cs typeface="Open Sans"/>
                <a:sym typeface="Open Sans"/>
              </a:rPr>
              <a:t>Who does what with STIX/TAXII?</a:t>
            </a:r>
            <a:endParaRPr i="0" sz="2400" u="none" cap="none" strike="noStrike">
              <a:solidFill>
                <a:srgbClr val="193B5C"/>
              </a:solidFill>
              <a:latin typeface="Open Sans"/>
              <a:ea typeface="Open Sans"/>
              <a:cs typeface="Open Sans"/>
              <a:sym typeface="Open Sans"/>
            </a:endParaRPr>
          </a:p>
        </p:txBody>
      </p:sp>
      <p:grpSp>
        <p:nvGrpSpPr>
          <p:cNvPr id="787" name="Google Shape;787;p73"/>
          <p:cNvGrpSpPr/>
          <p:nvPr/>
        </p:nvGrpSpPr>
        <p:grpSpPr>
          <a:xfrm>
            <a:off x="3042800" y="961500"/>
            <a:ext cx="3221100" cy="3220500"/>
            <a:chOff x="2961500" y="961400"/>
            <a:chExt cx="3221100" cy="3220500"/>
          </a:xfrm>
        </p:grpSpPr>
        <p:sp>
          <p:nvSpPr>
            <p:cNvPr id="788" name="Google Shape;788;p73"/>
            <p:cNvSpPr/>
            <p:nvPr/>
          </p:nvSpPr>
          <p:spPr>
            <a:xfrm>
              <a:off x="2961500" y="961400"/>
              <a:ext cx="3221100" cy="3220500"/>
            </a:xfrm>
            <a:prstGeom prst="ellipse">
              <a:avLst/>
            </a:prstGeom>
            <a:solidFill>
              <a:srgbClr val="B6D7A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800" u="none" cap="none" strike="noStrike">
                <a:solidFill>
                  <a:srgbClr val="000000"/>
                </a:solidFill>
                <a:latin typeface="Arial"/>
                <a:ea typeface="Arial"/>
                <a:cs typeface="Arial"/>
                <a:sym typeface="Arial"/>
              </a:endParaRPr>
            </a:p>
          </p:txBody>
        </p:sp>
        <p:sp>
          <p:nvSpPr>
            <p:cNvPr id="789" name="Google Shape;789;p73"/>
            <p:cNvSpPr txBox="1"/>
            <p:nvPr/>
          </p:nvSpPr>
          <p:spPr>
            <a:xfrm>
              <a:off x="3792771" y="1317307"/>
              <a:ext cx="1578000" cy="1188600"/>
            </a:xfrm>
            <a:prstGeom prst="rect">
              <a:avLst/>
            </a:prstGeom>
            <a:solidFill>
              <a:srgbClr val="B6D7A8"/>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0" i="0" lang="en" sz="1600" u="none" cap="none" strike="noStrike">
                  <a:solidFill>
                    <a:srgbClr val="FFFFFF"/>
                  </a:solidFill>
                  <a:latin typeface="Roboto"/>
                  <a:ea typeface="Roboto"/>
                  <a:cs typeface="Roboto"/>
                  <a:sym typeface="Roboto"/>
                </a:rPr>
                <a:t>Use STIX/TAXII standards, tools and resources;</a:t>
              </a:r>
              <a:endParaRPr b="0" i="0" sz="1600" u="none" cap="none" strike="noStrike">
                <a:solidFill>
                  <a:srgbClr val="FFFFFF"/>
                </a:solidFill>
                <a:latin typeface="Roboto"/>
                <a:ea typeface="Roboto"/>
                <a:cs typeface="Roboto"/>
                <a:sym typeface="Roboto"/>
              </a:endParaRPr>
            </a:p>
            <a:p>
              <a:pPr indent="0" lvl="0" marL="0" marR="0" rtl="0" algn="ctr">
                <a:lnSpc>
                  <a:spcPct val="100000"/>
                </a:lnSpc>
                <a:spcBef>
                  <a:spcPts val="0"/>
                </a:spcBef>
                <a:spcAft>
                  <a:spcPts val="0"/>
                </a:spcAft>
                <a:buNone/>
              </a:pPr>
              <a:r>
                <a:rPr b="0" i="0" lang="en" sz="1600" u="none" cap="none" strike="noStrike">
                  <a:solidFill>
                    <a:srgbClr val="FFFFFF"/>
                  </a:solidFill>
                  <a:latin typeface="Roboto"/>
                  <a:ea typeface="Roboto"/>
                  <a:cs typeface="Roboto"/>
                  <a:sym typeface="Roboto"/>
                </a:rPr>
                <a:t>build products &amp; certify them </a:t>
              </a:r>
              <a:endParaRPr b="0" i="0" sz="1600" u="none" cap="none" strike="noStrike">
                <a:solidFill>
                  <a:srgbClr val="FFFFFF"/>
                </a:solidFill>
                <a:latin typeface="Roboto"/>
                <a:ea typeface="Roboto"/>
                <a:cs typeface="Roboto"/>
                <a:sym typeface="Roboto"/>
              </a:endParaRPr>
            </a:p>
          </p:txBody>
        </p:sp>
      </p:grpSp>
      <p:grpSp>
        <p:nvGrpSpPr>
          <p:cNvPr id="790" name="Google Shape;790;p73"/>
          <p:cNvGrpSpPr/>
          <p:nvPr/>
        </p:nvGrpSpPr>
        <p:grpSpPr>
          <a:xfrm>
            <a:off x="4008550" y="3340614"/>
            <a:ext cx="1309076" cy="841392"/>
            <a:chOff x="3474050" y="1986200"/>
            <a:chExt cx="2195700" cy="2195700"/>
          </a:xfrm>
        </p:grpSpPr>
        <p:sp>
          <p:nvSpPr>
            <p:cNvPr id="791" name="Google Shape;791;p73"/>
            <p:cNvSpPr/>
            <p:nvPr/>
          </p:nvSpPr>
          <p:spPr>
            <a:xfrm>
              <a:off x="3474050" y="1986200"/>
              <a:ext cx="2195700" cy="2195700"/>
            </a:xfrm>
            <a:prstGeom prst="ellipse">
              <a:avLst/>
            </a:prstGeom>
            <a:solidFill>
              <a:srgbClr val="4A86E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800" u="none" cap="none" strike="noStrike">
                <a:solidFill>
                  <a:srgbClr val="000000"/>
                </a:solidFill>
                <a:latin typeface="Arial"/>
                <a:ea typeface="Arial"/>
                <a:cs typeface="Arial"/>
                <a:sym typeface="Arial"/>
              </a:endParaRPr>
            </a:p>
          </p:txBody>
        </p:sp>
        <p:sp>
          <p:nvSpPr>
            <p:cNvPr id="792" name="Google Shape;792;p73"/>
            <p:cNvSpPr txBox="1"/>
            <p:nvPr/>
          </p:nvSpPr>
          <p:spPr>
            <a:xfrm>
              <a:off x="3833274" y="2817050"/>
              <a:ext cx="1477200" cy="534000"/>
            </a:xfrm>
            <a:prstGeom prst="rect">
              <a:avLst/>
            </a:prstGeom>
            <a:solidFill>
              <a:srgbClr val="4A86E8"/>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0" i="0" lang="en" sz="1000" u="none" cap="none" strike="noStrike">
                  <a:solidFill>
                    <a:srgbClr val="FFFFFF"/>
                  </a:solidFill>
                  <a:latin typeface="Roboto"/>
                  <a:ea typeface="Roboto"/>
                  <a:cs typeface="Roboto"/>
                  <a:sym typeface="Roboto"/>
                </a:rPr>
                <a:t>Define</a:t>
              </a:r>
              <a:endParaRPr b="0" i="0" sz="1000" u="none" cap="none" strike="noStrike">
                <a:solidFill>
                  <a:srgbClr val="FFFFFF"/>
                </a:solidFill>
                <a:latin typeface="Roboto"/>
                <a:ea typeface="Roboto"/>
                <a:cs typeface="Roboto"/>
                <a:sym typeface="Roboto"/>
              </a:endParaRPr>
            </a:p>
            <a:p>
              <a:pPr indent="0" lvl="0" marL="0" marR="0" rtl="0" algn="ctr">
                <a:lnSpc>
                  <a:spcPct val="100000"/>
                </a:lnSpc>
                <a:spcBef>
                  <a:spcPts val="0"/>
                </a:spcBef>
                <a:spcAft>
                  <a:spcPts val="0"/>
                </a:spcAft>
                <a:buNone/>
              </a:pPr>
              <a:r>
                <a:rPr b="0" i="0" lang="en" sz="1000" u="none" cap="none" strike="noStrike">
                  <a:solidFill>
                    <a:srgbClr val="FFFFFF"/>
                  </a:solidFill>
                  <a:latin typeface="Roboto"/>
                  <a:ea typeface="Roboto"/>
                  <a:cs typeface="Roboto"/>
                  <a:sym typeface="Roboto"/>
                </a:rPr>
                <a:t>STIX/ TAXII  standards &amp; Interop tests</a:t>
              </a:r>
              <a:endParaRPr b="0" i="0" sz="1000" u="none" cap="none" strike="noStrike">
                <a:solidFill>
                  <a:srgbClr val="FFFFFF"/>
                </a:solidFill>
                <a:latin typeface="Roboto"/>
                <a:ea typeface="Roboto"/>
                <a:cs typeface="Roboto"/>
                <a:sym typeface="Roboto"/>
              </a:endParaRPr>
            </a:p>
          </p:txBody>
        </p:sp>
      </p:grpSp>
      <p:cxnSp>
        <p:nvCxnSpPr>
          <p:cNvPr id="793" name="Google Shape;793;p73"/>
          <p:cNvCxnSpPr>
            <a:endCxn id="788" idx="7"/>
          </p:cNvCxnSpPr>
          <p:nvPr/>
        </p:nvCxnSpPr>
        <p:spPr>
          <a:xfrm flipH="1">
            <a:off x="5792181" y="1332931"/>
            <a:ext cx="1002900" cy="100200"/>
          </a:xfrm>
          <a:prstGeom prst="straightConnector1">
            <a:avLst/>
          </a:prstGeom>
          <a:noFill/>
          <a:ln cap="flat" cmpd="sng" w="9525">
            <a:solidFill>
              <a:schemeClr val="dk2"/>
            </a:solidFill>
            <a:prstDash val="solid"/>
            <a:round/>
            <a:headEnd len="sm" w="sm" type="none"/>
            <a:tailEnd len="med" w="med" type="triangle"/>
          </a:ln>
        </p:spPr>
      </p:cxnSp>
      <p:cxnSp>
        <p:nvCxnSpPr>
          <p:cNvPr id="794" name="Google Shape;794;p73"/>
          <p:cNvCxnSpPr>
            <a:endCxn id="791" idx="6"/>
          </p:cNvCxnSpPr>
          <p:nvPr/>
        </p:nvCxnSpPr>
        <p:spPr>
          <a:xfrm rot="10800000">
            <a:off x="5317626" y="3761310"/>
            <a:ext cx="1640100" cy="189000"/>
          </a:xfrm>
          <a:prstGeom prst="straightConnector1">
            <a:avLst/>
          </a:prstGeom>
          <a:noFill/>
          <a:ln cap="flat" cmpd="sng" w="9525">
            <a:solidFill>
              <a:schemeClr val="dk2"/>
            </a:solidFill>
            <a:prstDash val="solid"/>
            <a:round/>
            <a:headEnd len="sm" w="sm" type="none"/>
            <a:tailEnd len="med" w="med" type="triangle"/>
          </a:ln>
        </p:spPr>
      </p:cxnSp>
      <p:sp>
        <p:nvSpPr>
          <p:cNvPr id="795" name="Google Shape;795;p73"/>
          <p:cNvSpPr txBox="1"/>
          <p:nvPr/>
        </p:nvSpPr>
        <p:spPr>
          <a:xfrm>
            <a:off x="6957599" y="3591550"/>
            <a:ext cx="1685657" cy="479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i="0" lang="en" sz="1800" u="none" cap="none" strike="noStrike">
                <a:solidFill>
                  <a:srgbClr val="000000"/>
                </a:solidFill>
                <a:latin typeface="Arial"/>
                <a:ea typeface="Arial"/>
                <a:cs typeface="Arial"/>
                <a:sym typeface="Arial"/>
              </a:rPr>
              <a:t>OASIS CTI TC members</a:t>
            </a:r>
            <a:endParaRPr b="0" i="0" sz="1800" u="none" cap="none" strike="noStrike">
              <a:solidFill>
                <a:srgbClr val="000000"/>
              </a:solidFill>
              <a:latin typeface="Arial"/>
              <a:ea typeface="Arial"/>
              <a:cs typeface="Arial"/>
              <a:sym typeface="Arial"/>
            </a:endParaRPr>
          </a:p>
        </p:txBody>
      </p:sp>
      <p:sp>
        <p:nvSpPr>
          <p:cNvPr id="796" name="Google Shape;796;p73"/>
          <p:cNvSpPr txBox="1"/>
          <p:nvPr/>
        </p:nvSpPr>
        <p:spPr>
          <a:xfrm>
            <a:off x="6795081" y="1093231"/>
            <a:ext cx="1373700" cy="479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i="0" lang="en" sz="1800" u="none" cap="none" strike="noStrike">
                <a:solidFill>
                  <a:srgbClr val="000000"/>
                </a:solidFill>
                <a:latin typeface="Arial"/>
                <a:ea typeface="Arial"/>
                <a:cs typeface="Arial"/>
                <a:sym typeface="Arial"/>
              </a:rPr>
              <a:t>Everyone</a:t>
            </a:r>
            <a:endParaRPr b="0" i="0" sz="1800" u="none" cap="none" strike="noStrike">
              <a:solidFill>
                <a:srgbClr val="000000"/>
              </a:solidFill>
              <a:latin typeface="Arial"/>
              <a:ea typeface="Arial"/>
              <a:cs typeface="Arial"/>
              <a:sym typeface="Arial"/>
            </a:endParaRPr>
          </a:p>
        </p:txBody>
      </p:sp>
      <p:sp>
        <p:nvSpPr>
          <p:cNvPr id="797" name="Google Shape;797;p73"/>
          <p:cNvSpPr/>
          <p:nvPr/>
        </p:nvSpPr>
        <p:spPr>
          <a:xfrm>
            <a:off x="164593" y="1220725"/>
            <a:ext cx="1861190" cy="1767887"/>
          </a:xfrm>
          <a:prstGeom prst="flowChartDecision">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 sz="1400" u="none" cap="none" strike="noStrike">
                <a:solidFill>
                  <a:schemeClr val="lt1"/>
                </a:solidFill>
                <a:latin typeface="Arial"/>
                <a:ea typeface="Arial"/>
                <a:cs typeface="Arial"/>
                <a:sym typeface="Arial"/>
              </a:rPr>
              <a:t>Do I want to help define STIX / TAXII?</a:t>
            </a:r>
            <a:endParaRPr/>
          </a:p>
        </p:txBody>
      </p:sp>
      <p:cxnSp>
        <p:nvCxnSpPr>
          <p:cNvPr id="798" name="Google Shape;798;p73"/>
          <p:cNvCxnSpPr/>
          <p:nvPr/>
        </p:nvCxnSpPr>
        <p:spPr>
          <a:xfrm>
            <a:off x="1934476" y="2105406"/>
            <a:ext cx="1206488" cy="0"/>
          </a:xfrm>
          <a:prstGeom prst="straightConnector1">
            <a:avLst/>
          </a:prstGeom>
          <a:noFill/>
          <a:ln cap="flat" cmpd="sng" w="57150">
            <a:solidFill>
              <a:schemeClr val="accent1"/>
            </a:solidFill>
            <a:prstDash val="solid"/>
            <a:miter lim="800000"/>
            <a:headEnd len="sm" w="sm" type="none"/>
            <a:tailEnd len="med" w="med" type="triangle"/>
          </a:ln>
        </p:spPr>
      </p:cxnSp>
      <p:cxnSp>
        <p:nvCxnSpPr>
          <p:cNvPr id="799" name="Google Shape;799;p73"/>
          <p:cNvCxnSpPr>
            <a:stCxn id="797" idx="2"/>
          </p:cNvCxnSpPr>
          <p:nvPr/>
        </p:nvCxnSpPr>
        <p:spPr>
          <a:xfrm flipH="1" rot="-5400000">
            <a:off x="2165438" y="1918362"/>
            <a:ext cx="772800" cy="2913300"/>
          </a:xfrm>
          <a:prstGeom prst="bentConnector2">
            <a:avLst/>
          </a:prstGeom>
          <a:noFill/>
          <a:ln cap="flat" cmpd="sng" w="57150">
            <a:solidFill>
              <a:schemeClr val="accent1"/>
            </a:solidFill>
            <a:prstDash val="solid"/>
            <a:miter lim="800000"/>
            <a:headEnd len="sm" w="sm" type="none"/>
            <a:tailEnd len="med" w="med" type="triangle"/>
          </a:ln>
        </p:spPr>
      </p:cxnSp>
      <p:sp>
        <p:nvSpPr>
          <p:cNvPr id="800" name="Google Shape;800;p73"/>
          <p:cNvSpPr txBox="1"/>
          <p:nvPr/>
        </p:nvSpPr>
        <p:spPr>
          <a:xfrm>
            <a:off x="2276856" y="1831086"/>
            <a:ext cx="425834" cy="25391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 sz="1050" u="none" cap="none" strike="noStrike">
                <a:solidFill>
                  <a:srgbClr val="000000"/>
                </a:solidFill>
                <a:latin typeface="Arial"/>
                <a:ea typeface="Arial"/>
                <a:cs typeface="Arial"/>
                <a:sym typeface="Arial"/>
              </a:rPr>
              <a:t>No</a:t>
            </a:r>
            <a:endParaRPr/>
          </a:p>
        </p:txBody>
      </p:sp>
      <p:sp>
        <p:nvSpPr>
          <p:cNvPr id="801" name="Google Shape;801;p73"/>
          <p:cNvSpPr txBox="1"/>
          <p:nvPr/>
        </p:nvSpPr>
        <p:spPr>
          <a:xfrm>
            <a:off x="2196316" y="3811709"/>
            <a:ext cx="425834" cy="25391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 sz="1050" u="none" cap="none" strike="noStrike">
                <a:solidFill>
                  <a:srgbClr val="000000"/>
                </a:solidFill>
                <a:latin typeface="Arial"/>
                <a:ea typeface="Arial"/>
                <a:cs typeface="Arial"/>
                <a:sym typeface="Arial"/>
              </a:rPr>
              <a:t>Yes</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5" name="Shape 805"/>
        <p:cNvGrpSpPr/>
        <p:nvPr/>
      </p:nvGrpSpPr>
      <p:grpSpPr>
        <a:xfrm>
          <a:off x="0" y="0"/>
          <a:ext cx="0" cy="0"/>
          <a:chOff x="0" y="0"/>
          <a:chExt cx="0" cy="0"/>
        </a:xfrm>
      </p:grpSpPr>
      <p:sp>
        <p:nvSpPr>
          <p:cNvPr id="806" name="Google Shape;806;p74"/>
          <p:cNvSpPr txBox="1"/>
          <p:nvPr>
            <p:ph type="title"/>
          </p:nvPr>
        </p:nvSpPr>
        <p:spPr>
          <a:xfrm>
            <a:off x="342990" y="54585"/>
            <a:ext cx="8390400" cy="570000"/>
          </a:xfrm>
          <a:prstGeom prst="rect">
            <a:avLst/>
          </a:prstGeom>
          <a:noFill/>
          <a:ln>
            <a:noFill/>
          </a:ln>
        </p:spPr>
        <p:txBody>
          <a:bodyPr anchorCtr="0" anchor="ctr" bIns="34275" lIns="68575" spcFirstLastPara="1" rIns="68575" wrap="square" tIns="34275">
            <a:noAutofit/>
          </a:bodyPr>
          <a:lstStyle/>
          <a:p>
            <a:pPr indent="0" lvl="0" marL="0" marR="0" rtl="0" algn="l">
              <a:lnSpc>
                <a:spcPct val="90000"/>
              </a:lnSpc>
              <a:spcBef>
                <a:spcPts val="0"/>
              </a:spcBef>
              <a:spcAft>
                <a:spcPts val="0"/>
              </a:spcAft>
              <a:buClr>
                <a:schemeClr val="dk1"/>
              </a:buClr>
              <a:buSzPts val="3300"/>
              <a:buFont typeface="Lato Hairline"/>
              <a:buNone/>
            </a:pPr>
            <a:r>
              <a:rPr i="0" lang="en" sz="2400" u="none" cap="none" strike="noStrike">
                <a:solidFill>
                  <a:srgbClr val="193B5C"/>
                </a:solidFill>
                <a:latin typeface="Open Sans"/>
                <a:ea typeface="Open Sans"/>
                <a:cs typeface="Open Sans"/>
                <a:sym typeface="Open Sans"/>
              </a:rPr>
              <a:t>OASIS Cyber Threat Intelligence TC</a:t>
            </a:r>
            <a:endParaRPr b="0" i="0" sz="2400" u="none" cap="none" strike="noStrike">
              <a:solidFill>
                <a:srgbClr val="333399"/>
              </a:solidFill>
              <a:latin typeface="Open Sans"/>
              <a:ea typeface="Open Sans"/>
              <a:cs typeface="Open Sans"/>
              <a:sym typeface="Open Sans"/>
            </a:endParaRPr>
          </a:p>
        </p:txBody>
      </p:sp>
      <p:sp>
        <p:nvSpPr>
          <p:cNvPr id="807" name="Google Shape;807;p74"/>
          <p:cNvSpPr txBox="1"/>
          <p:nvPr>
            <p:ph idx="1" type="body"/>
          </p:nvPr>
        </p:nvSpPr>
        <p:spPr>
          <a:xfrm>
            <a:off x="342991" y="859665"/>
            <a:ext cx="8390400" cy="3903000"/>
          </a:xfrm>
          <a:prstGeom prst="rect">
            <a:avLst/>
          </a:prstGeom>
          <a:noFill/>
          <a:ln>
            <a:noFill/>
          </a:ln>
        </p:spPr>
        <p:txBody>
          <a:bodyPr anchorCtr="0" anchor="t" bIns="91425" lIns="91425" spcFirstLastPara="1" rIns="91425" wrap="square" tIns="91425">
            <a:noAutofit/>
          </a:bodyPr>
          <a:lstStyle/>
          <a:p>
            <a:pPr indent="-266692" lvl="0" marL="342892" marR="0" rtl="0" algn="l">
              <a:lnSpc>
                <a:spcPct val="100000"/>
              </a:lnSpc>
              <a:spcBef>
                <a:spcPts val="0"/>
              </a:spcBef>
              <a:spcAft>
                <a:spcPts val="0"/>
              </a:spcAft>
              <a:buClr>
                <a:srgbClr val="000000"/>
              </a:buClr>
              <a:buSzPts val="2000"/>
              <a:buFont typeface="Open Sans"/>
              <a:buChar char="•"/>
            </a:pPr>
            <a:r>
              <a:rPr b="1" i="0" lang="en" sz="2000" u="none" cap="none" strike="noStrike">
                <a:solidFill>
                  <a:srgbClr val="000000"/>
                </a:solidFill>
                <a:latin typeface="Open Sans"/>
                <a:ea typeface="Open Sans"/>
                <a:cs typeface="Open Sans"/>
                <a:sym typeface="Open Sans"/>
              </a:rPr>
              <a:t>Large:</a:t>
            </a:r>
            <a:r>
              <a:rPr i="0" lang="en" sz="2000" u="none" cap="none" strike="noStrike">
                <a:solidFill>
                  <a:srgbClr val="000000"/>
                </a:solidFill>
                <a:latin typeface="Open Sans"/>
                <a:ea typeface="Open Sans"/>
                <a:cs typeface="Open Sans"/>
                <a:sym typeface="Open Sans"/>
              </a:rPr>
              <a:t> 299 Members (Largest OASIS TC in history)</a:t>
            </a:r>
            <a:endParaRPr i="0" sz="2000" u="none" cap="none" strike="noStrike">
              <a:solidFill>
                <a:srgbClr val="000000"/>
              </a:solidFill>
              <a:latin typeface="Open Sans"/>
              <a:ea typeface="Open Sans"/>
              <a:cs typeface="Open Sans"/>
              <a:sym typeface="Open Sans"/>
            </a:endParaRPr>
          </a:p>
          <a:p>
            <a:pPr indent="-266692" lvl="0" marL="342892" marR="0" rtl="0" algn="l">
              <a:lnSpc>
                <a:spcPct val="100000"/>
              </a:lnSpc>
              <a:spcBef>
                <a:spcPts val="640"/>
              </a:spcBef>
              <a:spcAft>
                <a:spcPts val="0"/>
              </a:spcAft>
              <a:buClr>
                <a:srgbClr val="000000"/>
              </a:buClr>
              <a:buSzPts val="2000"/>
              <a:buFont typeface="Open Sans"/>
              <a:buChar char="•"/>
            </a:pPr>
            <a:r>
              <a:rPr b="1" i="0" lang="en" sz="2000" u="none" cap="none" strike="noStrike">
                <a:solidFill>
                  <a:srgbClr val="000000"/>
                </a:solidFill>
                <a:latin typeface="Open Sans"/>
                <a:ea typeface="Open Sans"/>
                <a:cs typeface="Open Sans"/>
                <a:sym typeface="Open Sans"/>
              </a:rPr>
              <a:t>Broad:</a:t>
            </a:r>
            <a:r>
              <a:rPr i="0" lang="en" sz="2000" u="none" cap="none" strike="noStrike">
                <a:solidFill>
                  <a:srgbClr val="000000"/>
                </a:solidFill>
                <a:latin typeface="Open Sans"/>
                <a:ea typeface="Open Sans"/>
                <a:cs typeface="Open Sans"/>
                <a:sym typeface="Open Sans"/>
              </a:rPr>
              <a:t> Multi-nationals, start-ups, universities, government agencies, consultants</a:t>
            </a:r>
            <a:endParaRPr i="0" sz="2000" u="none" cap="none" strike="noStrike">
              <a:solidFill>
                <a:srgbClr val="000000"/>
              </a:solidFill>
              <a:latin typeface="Open Sans"/>
              <a:ea typeface="Open Sans"/>
              <a:cs typeface="Open Sans"/>
              <a:sym typeface="Open Sans"/>
            </a:endParaRPr>
          </a:p>
          <a:p>
            <a:pPr indent="-266692" lvl="0" marL="342892" marR="0" rtl="0" algn="l">
              <a:lnSpc>
                <a:spcPct val="100000"/>
              </a:lnSpc>
              <a:spcBef>
                <a:spcPts val="640"/>
              </a:spcBef>
              <a:spcAft>
                <a:spcPts val="0"/>
              </a:spcAft>
              <a:buClr>
                <a:srgbClr val="000000"/>
              </a:buClr>
              <a:buSzPts val="2000"/>
              <a:buFont typeface="Open Sans"/>
              <a:buChar char="•"/>
            </a:pPr>
            <a:r>
              <a:rPr b="1" i="0" lang="en" sz="2000" u="none" cap="none" strike="noStrike">
                <a:solidFill>
                  <a:srgbClr val="000000"/>
                </a:solidFill>
                <a:latin typeface="Open Sans"/>
                <a:ea typeface="Open Sans"/>
                <a:cs typeface="Open Sans"/>
                <a:sym typeface="Open Sans"/>
              </a:rPr>
              <a:t>Representative:</a:t>
            </a:r>
            <a:r>
              <a:rPr i="0" lang="en" sz="2000" u="none" cap="none" strike="noStrike">
                <a:solidFill>
                  <a:srgbClr val="000000"/>
                </a:solidFill>
                <a:latin typeface="Open Sans"/>
                <a:ea typeface="Open Sans"/>
                <a:cs typeface="Open Sans"/>
                <a:sym typeface="Open Sans"/>
              </a:rPr>
              <a:t> Financial services, healthcare, software, research, public sector</a:t>
            </a:r>
            <a:endParaRPr i="0" sz="2000" u="none" cap="none" strike="noStrike">
              <a:solidFill>
                <a:srgbClr val="000000"/>
              </a:solidFill>
              <a:latin typeface="Open Sans"/>
              <a:ea typeface="Open Sans"/>
              <a:cs typeface="Open Sans"/>
              <a:sym typeface="Open Sans"/>
            </a:endParaRPr>
          </a:p>
          <a:p>
            <a:pPr indent="-266692" lvl="0" marL="342892" marR="0" rtl="0" algn="l">
              <a:lnSpc>
                <a:spcPct val="100000"/>
              </a:lnSpc>
              <a:spcBef>
                <a:spcPts val="640"/>
              </a:spcBef>
              <a:spcAft>
                <a:spcPts val="0"/>
              </a:spcAft>
              <a:buClr>
                <a:srgbClr val="000000"/>
              </a:buClr>
              <a:buSzPts val="2000"/>
              <a:buFont typeface="Open Sans"/>
              <a:buChar char="•"/>
            </a:pPr>
            <a:r>
              <a:rPr b="1" i="0" lang="en" sz="2000" u="none" cap="none" strike="noStrike">
                <a:solidFill>
                  <a:srgbClr val="000000"/>
                </a:solidFill>
                <a:latin typeface="Open Sans"/>
                <a:ea typeface="Open Sans"/>
                <a:cs typeface="Open Sans"/>
                <a:sym typeface="Open Sans"/>
              </a:rPr>
              <a:t>International:</a:t>
            </a:r>
            <a:r>
              <a:rPr i="0" lang="en" sz="2000" u="none" cap="none" strike="noStrike">
                <a:solidFill>
                  <a:srgbClr val="000000"/>
                </a:solidFill>
                <a:latin typeface="Open Sans"/>
                <a:ea typeface="Open Sans"/>
                <a:cs typeface="Open Sans"/>
                <a:sym typeface="Open Sans"/>
              </a:rPr>
              <a:t> Asia, Australia, Europe, </a:t>
            </a:r>
            <a:br>
              <a:rPr i="0" lang="en" sz="2000" u="none" cap="none" strike="noStrike">
                <a:solidFill>
                  <a:srgbClr val="000000"/>
                </a:solidFill>
                <a:latin typeface="Open Sans"/>
                <a:ea typeface="Open Sans"/>
                <a:cs typeface="Open Sans"/>
                <a:sym typeface="Open Sans"/>
              </a:rPr>
            </a:br>
            <a:r>
              <a:rPr i="0" lang="en" sz="2000" u="none" cap="none" strike="noStrike">
                <a:solidFill>
                  <a:srgbClr val="000000"/>
                </a:solidFill>
                <a:latin typeface="Open Sans"/>
                <a:ea typeface="Open Sans"/>
                <a:cs typeface="Open Sans"/>
                <a:sym typeface="Open Sans"/>
              </a:rPr>
              <a:t>North America </a:t>
            </a:r>
            <a:endParaRPr sz="2000">
              <a:solidFill>
                <a:srgbClr val="000000"/>
              </a:solidFill>
              <a:latin typeface="Open Sans"/>
              <a:ea typeface="Open Sans"/>
              <a:cs typeface="Open Sans"/>
              <a:sym typeface="Open Sans"/>
            </a:endParaRPr>
          </a:p>
          <a:p>
            <a:pPr indent="-266692" lvl="0" marL="342892" marR="0" rtl="0" algn="l">
              <a:lnSpc>
                <a:spcPct val="100000"/>
              </a:lnSpc>
              <a:spcBef>
                <a:spcPts val="640"/>
              </a:spcBef>
              <a:spcAft>
                <a:spcPts val="0"/>
              </a:spcAft>
              <a:buClr>
                <a:srgbClr val="000000"/>
              </a:buClr>
              <a:buSzPts val="2000"/>
              <a:buFont typeface="Open Sans"/>
              <a:buChar char="•"/>
            </a:pPr>
            <a:r>
              <a:rPr b="1" i="0" lang="en" sz="2000" u="none" cap="none" strike="noStrike">
                <a:solidFill>
                  <a:srgbClr val="000000"/>
                </a:solidFill>
                <a:latin typeface="Open Sans"/>
                <a:ea typeface="Open Sans"/>
                <a:cs typeface="Open Sans"/>
                <a:sym typeface="Open Sans"/>
              </a:rPr>
              <a:t>FIRST:</a:t>
            </a:r>
            <a:r>
              <a:rPr i="0" lang="en" sz="2000" u="none" cap="none" strike="noStrike">
                <a:solidFill>
                  <a:srgbClr val="000000"/>
                </a:solidFill>
                <a:latin typeface="Open Sans"/>
                <a:ea typeface="Open Sans"/>
                <a:cs typeface="Open Sans"/>
                <a:sym typeface="Open Sans"/>
              </a:rPr>
              <a:t> Formal liaison relationship with OASIS</a:t>
            </a:r>
            <a:endParaRPr sz="2000">
              <a:solidFill>
                <a:srgbClr val="000000"/>
              </a:solidFill>
              <a:latin typeface="Open Sans"/>
              <a:ea typeface="Open Sans"/>
              <a:cs typeface="Open Sans"/>
              <a:sym typeface="Open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1" name="Shape 811"/>
        <p:cNvGrpSpPr/>
        <p:nvPr/>
      </p:nvGrpSpPr>
      <p:grpSpPr>
        <a:xfrm>
          <a:off x="0" y="0"/>
          <a:ext cx="0" cy="0"/>
          <a:chOff x="0" y="0"/>
          <a:chExt cx="0" cy="0"/>
        </a:xfrm>
      </p:grpSpPr>
      <p:pic>
        <p:nvPicPr>
          <p:cNvPr descr="https://d1p42fqrbwqdsw.cloudfront.net/campaigns/background_images/000/006/518/web/Georgetown-Logo-Header.jpg?1384277775" id="812" name="Google Shape;812;p75"/>
          <p:cNvPicPr preferRelativeResize="0"/>
          <p:nvPr/>
        </p:nvPicPr>
        <p:blipFill rotWithShape="1">
          <a:blip r:embed="rId3">
            <a:alphaModFix/>
          </a:blip>
          <a:srcRect b="0" l="0" r="0" t="0"/>
          <a:stretch/>
        </p:blipFill>
        <p:spPr>
          <a:xfrm>
            <a:off x="4088026" y="1864858"/>
            <a:ext cx="903398" cy="420548"/>
          </a:xfrm>
          <a:prstGeom prst="rect">
            <a:avLst/>
          </a:prstGeom>
          <a:noFill/>
          <a:ln>
            <a:noFill/>
          </a:ln>
        </p:spPr>
      </p:pic>
      <p:pic>
        <p:nvPicPr>
          <p:cNvPr descr="https://d1qb2nb5cznatu.cloudfront.net/startups/i/793046-e3dedb76213f391eafed0f5b6c47d88a-medium_jpg.jpg?buster=1439312186" id="813" name="Google Shape;813;p75"/>
          <p:cNvPicPr preferRelativeResize="0"/>
          <p:nvPr/>
        </p:nvPicPr>
        <p:blipFill rotWithShape="1">
          <a:blip r:embed="rId4">
            <a:alphaModFix/>
          </a:blip>
          <a:srcRect b="0" l="0" r="0" t="0"/>
          <a:stretch/>
        </p:blipFill>
        <p:spPr>
          <a:xfrm>
            <a:off x="181492" y="4522264"/>
            <a:ext cx="611591" cy="428114"/>
          </a:xfrm>
          <a:prstGeom prst="rect">
            <a:avLst/>
          </a:prstGeom>
          <a:noFill/>
          <a:ln>
            <a:noFill/>
          </a:ln>
        </p:spPr>
      </p:pic>
      <p:sp>
        <p:nvSpPr>
          <p:cNvPr id="814" name="Google Shape;814;p75"/>
          <p:cNvSpPr txBox="1"/>
          <p:nvPr>
            <p:ph type="title"/>
          </p:nvPr>
        </p:nvSpPr>
        <p:spPr>
          <a:xfrm>
            <a:off x="460375" y="-95267"/>
            <a:ext cx="8229600" cy="857250"/>
          </a:xfrm>
          <a:prstGeom prst="rect">
            <a:avLst/>
          </a:prstGeom>
          <a:noFill/>
          <a:ln>
            <a:noFill/>
          </a:ln>
        </p:spPr>
        <p:txBody>
          <a:bodyPr anchorCtr="0" anchor="ctr" bIns="45700" lIns="91425" spcFirstLastPara="1" rIns="91425" wrap="square" tIns="45700">
            <a:noAutofit/>
          </a:bodyPr>
          <a:lstStyle/>
          <a:p>
            <a:pPr indent="0" lvl="0" marL="0" marR="0" rtl="0" algn="ctr">
              <a:lnSpc>
                <a:spcPct val="80000"/>
              </a:lnSpc>
              <a:spcBef>
                <a:spcPts val="0"/>
              </a:spcBef>
              <a:spcAft>
                <a:spcPts val="0"/>
              </a:spcAft>
              <a:buClr>
                <a:srgbClr val="5F497A"/>
              </a:buClr>
              <a:buSzPts val="4400"/>
              <a:buFont typeface="Arial Black"/>
              <a:buNone/>
            </a:pPr>
            <a:r>
              <a:rPr b="1" lang="en" sz="2400">
                <a:solidFill>
                  <a:srgbClr val="193B5C"/>
                </a:solidFill>
                <a:latin typeface="Open Sans"/>
                <a:ea typeface="Open Sans"/>
                <a:cs typeface="Open Sans"/>
                <a:sym typeface="Open Sans"/>
              </a:rPr>
              <a:t>OASIS CTI TC Members</a:t>
            </a:r>
            <a:endParaRPr b="1" sz="2400">
              <a:solidFill>
                <a:srgbClr val="193B5C"/>
              </a:solidFill>
              <a:latin typeface="Open Sans"/>
              <a:ea typeface="Open Sans"/>
              <a:cs typeface="Open Sans"/>
              <a:sym typeface="Open Sans"/>
            </a:endParaRPr>
          </a:p>
        </p:txBody>
      </p:sp>
      <p:pic>
        <p:nvPicPr>
          <p:cNvPr id="815" name="Google Shape;815;p75"/>
          <p:cNvPicPr preferRelativeResize="0"/>
          <p:nvPr/>
        </p:nvPicPr>
        <p:blipFill rotWithShape="1">
          <a:blip r:embed="rId5">
            <a:alphaModFix/>
          </a:blip>
          <a:srcRect b="0" l="0" r="0" t="0"/>
          <a:stretch/>
        </p:blipFill>
        <p:spPr>
          <a:xfrm>
            <a:off x="13533186" y="1256555"/>
            <a:ext cx="48642" cy="45939"/>
          </a:xfrm>
          <a:prstGeom prst="rect">
            <a:avLst/>
          </a:prstGeom>
          <a:noFill/>
          <a:ln>
            <a:noFill/>
          </a:ln>
        </p:spPr>
      </p:pic>
      <p:pic>
        <p:nvPicPr>
          <p:cNvPr id="816" name="Google Shape;816;p75"/>
          <p:cNvPicPr preferRelativeResize="0"/>
          <p:nvPr/>
        </p:nvPicPr>
        <p:blipFill rotWithShape="1">
          <a:blip r:embed="rId6">
            <a:alphaModFix/>
          </a:blip>
          <a:srcRect b="0" l="0" r="0" t="0"/>
          <a:stretch/>
        </p:blipFill>
        <p:spPr>
          <a:xfrm>
            <a:off x="3285559" y="4572145"/>
            <a:ext cx="471572" cy="471572"/>
          </a:xfrm>
          <a:prstGeom prst="rect">
            <a:avLst/>
          </a:prstGeom>
          <a:noFill/>
          <a:ln>
            <a:noFill/>
          </a:ln>
        </p:spPr>
      </p:pic>
      <p:pic>
        <p:nvPicPr>
          <p:cNvPr descr="http://nationalmortgageprofessional.com/sites/default/files/US_Bancorp_Logo_12_11_13.jpg" id="817" name="Google Shape;817;p75"/>
          <p:cNvPicPr preferRelativeResize="0"/>
          <p:nvPr/>
        </p:nvPicPr>
        <p:blipFill rotWithShape="1">
          <a:blip r:embed="rId7">
            <a:alphaModFix/>
          </a:blip>
          <a:srcRect b="23314" l="0" r="0" t="24771"/>
          <a:stretch/>
        </p:blipFill>
        <p:spPr>
          <a:xfrm>
            <a:off x="1182340" y="4706563"/>
            <a:ext cx="1203920" cy="264320"/>
          </a:xfrm>
          <a:prstGeom prst="rect">
            <a:avLst/>
          </a:prstGeom>
          <a:noFill/>
          <a:ln>
            <a:noFill/>
          </a:ln>
        </p:spPr>
      </p:pic>
      <p:pic>
        <p:nvPicPr>
          <p:cNvPr descr="http://54.235.66.177/wordpress/wp-content/uploads/2013/05/mitre.jpg" id="818" name="Google Shape;818;p75"/>
          <p:cNvPicPr preferRelativeResize="0"/>
          <p:nvPr/>
        </p:nvPicPr>
        <p:blipFill rotWithShape="1">
          <a:blip r:embed="rId8">
            <a:alphaModFix/>
          </a:blip>
          <a:srcRect b="0" l="0" r="0" t="0"/>
          <a:stretch/>
        </p:blipFill>
        <p:spPr>
          <a:xfrm>
            <a:off x="4353916" y="2871762"/>
            <a:ext cx="627715" cy="183916"/>
          </a:xfrm>
          <a:prstGeom prst="rect">
            <a:avLst/>
          </a:prstGeom>
          <a:noFill/>
          <a:ln>
            <a:noFill/>
          </a:ln>
        </p:spPr>
      </p:pic>
      <p:pic>
        <p:nvPicPr>
          <p:cNvPr descr="http://www.glaad.org/sites/default/files/images/2014-09/Symantec_logo_horizontal.png" id="819" name="Google Shape;819;p75"/>
          <p:cNvPicPr preferRelativeResize="0"/>
          <p:nvPr/>
        </p:nvPicPr>
        <p:blipFill rotWithShape="1">
          <a:blip r:embed="rId9">
            <a:alphaModFix/>
          </a:blip>
          <a:srcRect b="0" l="0" r="0" t="0"/>
          <a:stretch/>
        </p:blipFill>
        <p:spPr>
          <a:xfrm>
            <a:off x="175558" y="4258172"/>
            <a:ext cx="835181" cy="218671"/>
          </a:xfrm>
          <a:prstGeom prst="rect">
            <a:avLst/>
          </a:prstGeom>
          <a:noFill/>
          <a:ln>
            <a:noFill/>
          </a:ln>
        </p:spPr>
      </p:pic>
      <p:pic>
        <p:nvPicPr>
          <p:cNvPr descr="http://cdn-3.famouslogos.us/images/bank-of-america-logo.jpg" id="820" name="Google Shape;820;p75"/>
          <p:cNvPicPr preferRelativeResize="0"/>
          <p:nvPr/>
        </p:nvPicPr>
        <p:blipFill rotWithShape="1">
          <a:blip r:embed="rId10">
            <a:alphaModFix/>
          </a:blip>
          <a:srcRect b="32500" l="0" r="0" t="33499"/>
          <a:stretch/>
        </p:blipFill>
        <p:spPr>
          <a:xfrm>
            <a:off x="7811962" y="618949"/>
            <a:ext cx="1118610" cy="196353"/>
          </a:xfrm>
          <a:prstGeom prst="rect">
            <a:avLst/>
          </a:prstGeom>
          <a:noFill/>
          <a:ln>
            <a:noFill/>
          </a:ln>
        </p:spPr>
      </p:pic>
      <p:pic>
        <p:nvPicPr>
          <p:cNvPr descr="http://www.portaltotheuniverse.org/static/archives/feeds/feature/feed-167.jpg" id="821" name="Google Shape;821;p75"/>
          <p:cNvPicPr preferRelativeResize="0"/>
          <p:nvPr/>
        </p:nvPicPr>
        <p:blipFill rotWithShape="1">
          <a:blip r:embed="rId11">
            <a:alphaModFix/>
          </a:blip>
          <a:srcRect b="25121" l="0" r="0" t="22705"/>
          <a:stretch/>
        </p:blipFill>
        <p:spPr>
          <a:xfrm>
            <a:off x="6249051" y="2422161"/>
            <a:ext cx="1143480" cy="181732"/>
          </a:xfrm>
          <a:prstGeom prst="rect">
            <a:avLst/>
          </a:prstGeom>
          <a:noFill/>
          <a:ln>
            <a:noFill/>
          </a:ln>
        </p:spPr>
      </p:pic>
      <p:pic>
        <p:nvPicPr>
          <p:cNvPr descr="http://www.brightsideofnews.com/wp-content/uploads/2014/04/IntelLogo.jpg" id="822" name="Google Shape;822;p75"/>
          <p:cNvPicPr preferRelativeResize="0"/>
          <p:nvPr/>
        </p:nvPicPr>
        <p:blipFill rotWithShape="1">
          <a:blip r:embed="rId12">
            <a:alphaModFix/>
          </a:blip>
          <a:srcRect b="0" l="0" r="0" t="0"/>
          <a:stretch/>
        </p:blipFill>
        <p:spPr>
          <a:xfrm>
            <a:off x="5188674" y="2353520"/>
            <a:ext cx="524398" cy="346283"/>
          </a:xfrm>
          <a:prstGeom prst="rect">
            <a:avLst/>
          </a:prstGeom>
          <a:noFill/>
          <a:ln>
            <a:noFill/>
          </a:ln>
        </p:spPr>
      </p:pic>
      <p:pic>
        <p:nvPicPr>
          <p:cNvPr descr="http://hazardcenter.com/wp-content/themes/hazard/library/images/shops/jpmorgan-chase-logo.png" id="823" name="Google Shape;823;p75"/>
          <p:cNvPicPr preferRelativeResize="0"/>
          <p:nvPr/>
        </p:nvPicPr>
        <p:blipFill rotWithShape="1">
          <a:blip r:embed="rId13">
            <a:alphaModFix/>
          </a:blip>
          <a:srcRect b="0" l="0" r="0" t="0"/>
          <a:stretch/>
        </p:blipFill>
        <p:spPr>
          <a:xfrm>
            <a:off x="7602982" y="2401310"/>
            <a:ext cx="1058345" cy="173568"/>
          </a:xfrm>
          <a:prstGeom prst="rect">
            <a:avLst/>
          </a:prstGeom>
          <a:noFill/>
          <a:ln>
            <a:noFill/>
          </a:ln>
        </p:spPr>
      </p:pic>
      <p:pic>
        <p:nvPicPr>
          <p:cNvPr descr="http://upload.wikimedia.org/wikipedia/commons/8/82/Dell_Logo.png" id="824" name="Google Shape;824;p75"/>
          <p:cNvPicPr preferRelativeResize="0"/>
          <p:nvPr/>
        </p:nvPicPr>
        <p:blipFill rotWithShape="1">
          <a:blip r:embed="rId14">
            <a:alphaModFix/>
          </a:blip>
          <a:srcRect b="0" l="0" r="0" t="0"/>
          <a:stretch/>
        </p:blipFill>
        <p:spPr>
          <a:xfrm>
            <a:off x="8041270" y="974832"/>
            <a:ext cx="381636" cy="380593"/>
          </a:xfrm>
          <a:prstGeom prst="rect">
            <a:avLst/>
          </a:prstGeom>
          <a:noFill/>
          <a:ln>
            <a:noFill/>
          </a:ln>
        </p:spPr>
      </p:pic>
      <p:pic>
        <p:nvPicPr>
          <p:cNvPr descr="http://www.aetnainternational.com/aiweb/contentMgt/assets/images/general/logo_aetna_broker.gif" id="825" name="Google Shape;825;p75"/>
          <p:cNvPicPr preferRelativeResize="0"/>
          <p:nvPr/>
        </p:nvPicPr>
        <p:blipFill rotWithShape="1">
          <a:blip r:embed="rId15">
            <a:alphaModFix/>
          </a:blip>
          <a:srcRect b="50000" l="0" r="16048" t="0"/>
          <a:stretch/>
        </p:blipFill>
        <p:spPr>
          <a:xfrm>
            <a:off x="1522482" y="552118"/>
            <a:ext cx="1110494" cy="318511"/>
          </a:xfrm>
          <a:prstGeom prst="rect">
            <a:avLst/>
          </a:prstGeom>
          <a:noFill/>
          <a:ln>
            <a:noFill/>
          </a:ln>
        </p:spPr>
      </p:pic>
      <p:pic>
        <p:nvPicPr>
          <p:cNvPr descr="http://incubes.ca/wp-content/uploads/2015/04/telus-logo.jpg" id="826" name="Google Shape;826;p75"/>
          <p:cNvPicPr preferRelativeResize="0"/>
          <p:nvPr/>
        </p:nvPicPr>
        <p:blipFill rotWithShape="1">
          <a:blip r:embed="rId16">
            <a:alphaModFix/>
          </a:blip>
          <a:srcRect b="0" l="0" r="0" t="0"/>
          <a:stretch/>
        </p:blipFill>
        <p:spPr>
          <a:xfrm>
            <a:off x="4267336" y="4281446"/>
            <a:ext cx="827636" cy="183201"/>
          </a:xfrm>
          <a:prstGeom prst="rect">
            <a:avLst/>
          </a:prstGeom>
          <a:noFill/>
          <a:ln>
            <a:noFill/>
          </a:ln>
        </p:spPr>
      </p:pic>
      <p:pic>
        <p:nvPicPr>
          <p:cNvPr descr="https://regmedia.co.uk/2012/07/12/ibm_logo_big.jpg" id="827" name="Google Shape;827;p75"/>
          <p:cNvPicPr preferRelativeResize="0"/>
          <p:nvPr/>
        </p:nvPicPr>
        <p:blipFill rotWithShape="1">
          <a:blip r:embed="rId17">
            <a:alphaModFix/>
          </a:blip>
          <a:srcRect b="0" l="0" r="0" t="0"/>
          <a:stretch/>
        </p:blipFill>
        <p:spPr>
          <a:xfrm>
            <a:off x="1462420" y="2313808"/>
            <a:ext cx="739920" cy="305672"/>
          </a:xfrm>
          <a:prstGeom prst="rect">
            <a:avLst/>
          </a:prstGeom>
          <a:noFill/>
          <a:ln>
            <a:noFill/>
          </a:ln>
        </p:spPr>
      </p:pic>
      <p:pic>
        <p:nvPicPr>
          <p:cNvPr descr="http://upload.wikimedia.org/wikipedia/commons/thumb/6/64/Cisco_logo.svg/1280px-Cisco_logo.svg.png" id="828" name="Google Shape;828;p75"/>
          <p:cNvPicPr preferRelativeResize="0"/>
          <p:nvPr/>
        </p:nvPicPr>
        <p:blipFill rotWithShape="1">
          <a:blip r:embed="rId18">
            <a:alphaModFix/>
          </a:blip>
          <a:srcRect b="0" l="0" r="0" t="0"/>
          <a:stretch/>
        </p:blipFill>
        <p:spPr>
          <a:xfrm>
            <a:off x="4161290" y="1083230"/>
            <a:ext cx="663905" cy="373279"/>
          </a:xfrm>
          <a:prstGeom prst="rect">
            <a:avLst/>
          </a:prstGeom>
          <a:noFill/>
          <a:ln>
            <a:noFill/>
          </a:ln>
        </p:spPr>
      </p:pic>
      <p:pic>
        <p:nvPicPr>
          <p:cNvPr descr="http://img.talkandroid.com/uploads/2015/05/NSA-logo.png" id="829" name="Google Shape;829;p75"/>
          <p:cNvPicPr preferRelativeResize="0"/>
          <p:nvPr/>
        </p:nvPicPr>
        <p:blipFill rotWithShape="1">
          <a:blip r:embed="rId19">
            <a:alphaModFix/>
          </a:blip>
          <a:srcRect b="0" l="0" r="0" t="0"/>
          <a:stretch/>
        </p:blipFill>
        <p:spPr>
          <a:xfrm>
            <a:off x="3975439" y="4565279"/>
            <a:ext cx="445575" cy="445575"/>
          </a:xfrm>
          <a:prstGeom prst="rect">
            <a:avLst/>
          </a:prstGeom>
          <a:noFill/>
          <a:ln>
            <a:noFill/>
          </a:ln>
        </p:spPr>
      </p:pic>
      <p:pic>
        <p:nvPicPr>
          <p:cNvPr descr="http://stempact2020.org/wp-content/uploads/2014/08/boeing-logo.jpg" id="830" name="Google Shape;830;p75"/>
          <p:cNvPicPr preferRelativeResize="0"/>
          <p:nvPr/>
        </p:nvPicPr>
        <p:blipFill rotWithShape="1">
          <a:blip r:embed="rId20">
            <a:alphaModFix/>
          </a:blip>
          <a:srcRect b="27352" l="6175" r="11765" t="32645"/>
          <a:stretch/>
        </p:blipFill>
        <p:spPr>
          <a:xfrm>
            <a:off x="1609621" y="916150"/>
            <a:ext cx="1032097" cy="377312"/>
          </a:xfrm>
          <a:prstGeom prst="rect">
            <a:avLst/>
          </a:prstGeom>
          <a:noFill/>
          <a:ln>
            <a:noFill/>
          </a:ln>
        </p:spPr>
      </p:pic>
      <p:pic>
        <p:nvPicPr>
          <p:cNvPr descr="http://upload.wikimedia.org/wikipedia/commons/thumb/9/96/NEC_logo.svg/2000px-NEC_logo.svg.png" id="831" name="Google Shape;831;p75"/>
          <p:cNvPicPr preferRelativeResize="0"/>
          <p:nvPr/>
        </p:nvPicPr>
        <p:blipFill rotWithShape="1">
          <a:blip r:embed="rId21">
            <a:alphaModFix/>
          </a:blip>
          <a:srcRect b="0" l="0" r="0" t="0"/>
          <a:stretch/>
        </p:blipFill>
        <p:spPr>
          <a:xfrm>
            <a:off x="1409966" y="3329896"/>
            <a:ext cx="585189" cy="161155"/>
          </a:xfrm>
          <a:prstGeom prst="rect">
            <a:avLst/>
          </a:prstGeom>
          <a:noFill/>
          <a:ln>
            <a:noFill/>
          </a:ln>
        </p:spPr>
      </p:pic>
      <p:pic>
        <p:nvPicPr>
          <p:cNvPr descr="https://d1qb2nb5cznatu.cloudfront.net/startups/i/532673-31769a00a90d607ce8c10a1a12f4fe3b-medium_jpg.jpg?buster=1415906433" id="832" name="Google Shape;832;p75"/>
          <p:cNvPicPr preferRelativeResize="0"/>
          <p:nvPr/>
        </p:nvPicPr>
        <p:blipFill rotWithShape="1">
          <a:blip r:embed="rId22">
            <a:alphaModFix/>
          </a:blip>
          <a:srcRect b="0" l="0" r="0" t="0"/>
          <a:stretch/>
        </p:blipFill>
        <p:spPr>
          <a:xfrm>
            <a:off x="2712892" y="3183552"/>
            <a:ext cx="508458" cy="422020"/>
          </a:xfrm>
          <a:prstGeom prst="rect">
            <a:avLst/>
          </a:prstGeom>
          <a:noFill/>
          <a:ln>
            <a:noFill/>
          </a:ln>
        </p:spPr>
      </p:pic>
      <p:pic>
        <p:nvPicPr>
          <p:cNvPr descr="http://www.jcount.com/wp-content/uploads/2015/04/threat-quotient-logo.jpg" id="833" name="Google Shape;833;p75"/>
          <p:cNvPicPr preferRelativeResize="0"/>
          <p:nvPr/>
        </p:nvPicPr>
        <p:blipFill rotWithShape="1">
          <a:blip r:embed="rId23">
            <a:alphaModFix/>
          </a:blip>
          <a:srcRect b="14976" l="0" r="0" t="0"/>
          <a:stretch/>
        </p:blipFill>
        <p:spPr>
          <a:xfrm>
            <a:off x="6563195" y="4224159"/>
            <a:ext cx="1073873" cy="229690"/>
          </a:xfrm>
          <a:prstGeom prst="rect">
            <a:avLst/>
          </a:prstGeom>
          <a:noFill/>
          <a:ln>
            <a:noFill/>
          </a:ln>
        </p:spPr>
      </p:pic>
      <p:pic>
        <p:nvPicPr>
          <p:cNvPr descr="http://ctin.us/site/wp-content/uploads/2015/05/CTIN_logo_Small1.jpg" id="834" name="Google Shape;834;p75"/>
          <p:cNvPicPr preferRelativeResize="0"/>
          <p:nvPr/>
        </p:nvPicPr>
        <p:blipFill rotWithShape="1">
          <a:blip r:embed="rId24">
            <a:alphaModFix/>
          </a:blip>
          <a:srcRect b="0" l="0" r="0" t="0"/>
          <a:stretch/>
        </p:blipFill>
        <p:spPr>
          <a:xfrm>
            <a:off x="6638426" y="1021180"/>
            <a:ext cx="736641" cy="378552"/>
          </a:xfrm>
          <a:prstGeom prst="rect">
            <a:avLst/>
          </a:prstGeom>
          <a:noFill/>
          <a:ln>
            <a:noFill/>
          </a:ln>
        </p:spPr>
      </p:pic>
      <p:pic>
        <p:nvPicPr>
          <p:cNvPr descr="http://www.prodevmedia.com/FSISAC/2013/FSISAC_final_logo_med.jpg" id="835" name="Google Shape;835;p75"/>
          <p:cNvPicPr preferRelativeResize="0"/>
          <p:nvPr/>
        </p:nvPicPr>
        <p:blipFill rotWithShape="1">
          <a:blip r:embed="rId25">
            <a:alphaModFix/>
          </a:blip>
          <a:srcRect b="0" l="0" r="0" t="0"/>
          <a:stretch/>
        </p:blipFill>
        <p:spPr>
          <a:xfrm>
            <a:off x="2779624" y="1618977"/>
            <a:ext cx="818828" cy="162796"/>
          </a:xfrm>
          <a:prstGeom prst="rect">
            <a:avLst/>
          </a:prstGeom>
          <a:noFill/>
          <a:ln>
            <a:noFill/>
          </a:ln>
        </p:spPr>
      </p:pic>
      <p:sp>
        <p:nvSpPr>
          <p:cNvPr descr="http://purdicom112233.purdicom.netdna-cdn.com/wp-content/uploads/2014/09/iboss-logo-08.png" id="836" name="Google Shape;836;p75"/>
          <p:cNvSpPr/>
          <p:nvPr/>
        </p:nvSpPr>
        <p:spPr>
          <a:xfrm>
            <a:off x="5596809" y="4819606"/>
            <a:ext cx="304800" cy="22860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pic>
        <p:nvPicPr>
          <p:cNvPr descr="http://purdicom112233.purdicom.netdna-cdn.com/wp-content/uploads/2014/09/iboss-logo-08.png" id="837" name="Google Shape;837;p75"/>
          <p:cNvPicPr preferRelativeResize="0"/>
          <p:nvPr/>
        </p:nvPicPr>
        <p:blipFill rotWithShape="1">
          <a:blip r:embed="rId26">
            <a:alphaModFix/>
          </a:blip>
          <a:srcRect b="0" l="0" r="0" t="0"/>
          <a:stretch/>
        </p:blipFill>
        <p:spPr>
          <a:xfrm>
            <a:off x="2250524" y="2267384"/>
            <a:ext cx="1243655" cy="314467"/>
          </a:xfrm>
          <a:prstGeom prst="rect">
            <a:avLst/>
          </a:prstGeom>
          <a:noFill/>
          <a:ln>
            <a:noFill/>
          </a:ln>
        </p:spPr>
      </p:pic>
      <p:pic>
        <p:nvPicPr>
          <p:cNvPr descr="http://www.airbus.com/fileadmin/backstage/images_including_headers/facebook_illustrations/300x300_Airbus_logo.png" id="838" name="Google Shape;838;p75"/>
          <p:cNvPicPr preferRelativeResize="0"/>
          <p:nvPr/>
        </p:nvPicPr>
        <p:blipFill rotWithShape="1">
          <a:blip r:embed="rId27">
            <a:alphaModFix/>
          </a:blip>
          <a:srcRect b="37534" l="0" r="0" t="37041"/>
          <a:stretch/>
        </p:blipFill>
        <p:spPr>
          <a:xfrm>
            <a:off x="2752059" y="658403"/>
            <a:ext cx="1136956" cy="216801"/>
          </a:xfrm>
          <a:prstGeom prst="rect">
            <a:avLst/>
          </a:prstGeom>
          <a:noFill/>
          <a:ln>
            <a:noFill/>
          </a:ln>
        </p:spPr>
      </p:pic>
      <p:pic>
        <p:nvPicPr>
          <p:cNvPr descr="http://www.threatconnect.com/wp-content/uploads/ThreatConnect-Logo-Retina-Color.png" id="839" name="Google Shape;839;p75"/>
          <p:cNvPicPr preferRelativeResize="0"/>
          <p:nvPr/>
        </p:nvPicPr>
        <p:blipFill rotWithShape="1">
          <a:blip r:embed="rId28">
            <a:alphaModFix/>
          </a:blip>
          <a:srcRect b="0" l="0" r="0" t="0"/>
          <a:stretch/>
        </p:blipFill>
        <p:spPr>
          <a:xfrm>
            <a:off x="5336181" y="4037526"/>
            <a:ext cx="914585" cy="366059"/>
          </a:xfrm>
          <a:prstGeom prst="rect">
            <a:avLst/>
          </a:prstGeom>
          <a:noFill/>
          <a:ln>
            <a:noFill/>
          </a:ln>
        </p:spPr>
      </p:pic>
      <p:pic>
        <p:nvPicPr>
          <p:cNvPr descr="http://tyba-temp-test-bucket.s3.amazonaws.com/2037/recruiter_logos/d73feced0f2f24ddcbb3babae1b0b5b5-logo_large_fullcolor_tagline.png" id="840" name="Google Shape;840;p75"/>
          <p:cNvPicPr preferRelativeResize="0"/>
          <p:nvPr/>
        </p:nvPicPr>
        <p:blipFill rotWithShape="1">
          <a:blip r:embed="rId29">
            <a:alphaModFix/>
          </a:blip>
          <a:srcRect b="42583" l="0" r="0" t="40714"/>
          <a:stretch/>
        </p:blipFill>
        <p:spPr>
          <a:xfrm>
            <a:off x="16222" y="1507486"/>
            <a:ext cx="1314792" cy="164705"/>
          </a:xfrm>
          <a:prstGeom prst="rect">
            <a:avLst/>
          </a:prstGeom>
          <a:noFill/>
          <a:ln>
            <a:noFill/>
          </a:ln>
        </p:spPr>
      </p:pic>
      <p:pic>
        <p:nvPicPr>
          <p:cNvPr descr="https://upload.wikimedia.org/wikipedia/en/thumb/e/e7/ANZ-brand.svg/440px-ANZ-brand.svg.png" id="841" name="Google Shape;841;p75"/>
          <p:cNvPicPr preferRelativeResize="0"/>
          <p:nvPr/>
        </p:nvPicPr>
        <p:blipFill rotWithShape="1">
          <a:blip r:embed="rId30">
            <a:alphaModFix/>
          </a:blip>
          <a:srcRect b="0" l="0" r="0" t="0"/>
          <a:stretch/>
        </p:blipFill>
        <p:spPr>
          <a:xfrm>
            <a:off x="6492580" y="624291"/>
            <a:ext cx="785228" cy="260554"/>
          </a:xfrm>
          <a:prstGeom prst="rect">
            <a:avLst/>
          </a:prstGeom>
          <a:noFill/>
          <a:ln>
            <a:noFill/>
          </a:ln>
        </p:spPr>
      </p:pic>
      <p:pic>
        <p:nvPicPr>
          <p:cNvPr descr="http://www.kaiserpermanentehistory.org/wp-content/uploads/2012/02/1980s-KP-Logo.jpg" id="842" name="Google Shape;842;p75"/>
          <p:cNvPicPr preferRelativeResize="0"/>
          <p:nvPr/>
        </p:nvPicPr>
        <p:blipFill rotWithShape="1">
          <a:blip r:embed="rId31">
            <a:alphaModFix/>
          </a:blip>
          <a:srcRect b="0" l="0" r="0" t="0"/>
          <a:stretch/>
        </p:blipFill>
        <p:spPr>
          <a:xfrm>
            <a:off x="101981" y="2707832"/>
            <a:ext cx="945351" cy="333003"/>
          </a:xfrm>
          <a:prstGeom prst="rect">
            <a:avLst/>
          </a:prstGeom>
          <a:noFill/>
          <a:ln>
            <a:noFill/>
          </a:ln>
        </p:spPr>
      </p:pic>
      <p:pic>
        <p:nvPicPr>
          <p:cNvPr descr="http://www.skippingstonellc.net/images/naesb_oval_logo.gif" id="843" name="Google Shape;843;p75"/>
          <p:cNvPicPr preferRelativeResize="0"/>
          <p:nvPr/>
        </p:nvPicPr>
        <p:blipFill rotWithShape="1">
          <a:blip r:embed="rId32">
            <a:alphaModFix/>
          </a:blip>
          <a:srcRect b="0" l="0" r="0" t="0"/>
          <a:stretch/>
        </p:blipFill>
        <p:spPr>
          <a:xfrm>
            <a:off x="6635783" y="2767407"/>
            <a:ext cx="333395" cy="426269"/>
          </a:xfrm>
          <a:prstGeom prst="rect">
            <a:avLst/>
          </a:prstGeom>
          <a:noFill/>
          <a:ln>
            <a:noFill/>
          </a:ln>
        </p:spPr>
      </p:pic>
      <p:pic>
        <p:nvPicPr>
          <p:cNvPr descr="http://cdn.hearingreview.com/hearingr/2014/05/SiemensLogo.jpg" id="844" name="Google Shape;844;p75"/>
          <p:cNvPicPr preferRelativeResize="0"/>
          <p:nvPr/>
        </p:nvPicPr>
        <p:blipFill rotWithShape="1">
          <a:blip r:embed="rId33">
            <a:alphaModFix/>
          </a:blip>
          <a:srcRect b="0" l="0" r="0" t="0"/>
          <a:stretch/>
        </p:blipFill>
        <p:spPr>
          <a:xfrm>
            <a:off x="5188675" y="3781094"/>
            <a:ext cx="869003" cy="201991"/>
          </a:xfrm>
          <a:prstGeom prst="rect">
            <a:avLst/>
          </a:prstGeom>
          <a:noFill/>
          <a:ln>
            <a:noFill/>
          </a:ln>
        </p:spPr>
      </p:pic>
      <p:pic>
        <p:nvPicPr>
          <p:cNvPr descr="http://nhcva.org/files/2013/10/DOD-Logo.jpg" id="845" name="Google Shape;845;p75"/>
          <p:cNvPicPr preferRelativeResize="0"/>
          <p:nvPr/>
        </p:nvPicPr>
        <p:blipFill rotWithShape="1">
          <a:blip r:embed="rId34">
            <a:alphaModFix/>
          </a:blip>
          <a:srcRect b="0" l="0" r="0" t="0"/>
          <a:stretch/>
        </p:blipFill>
        <p:spPr>
          <a:xfrm>
            <a:off x="2579511" y="4587007"/>
            <a:ext cx="439085" cy="439085"/>
          </a:xfrm>
          <a:prstGeom prst="rect">
            <a:avLst/>
          </a:prstGeom>
          <a:noFill/>
          <a:ln>
            <a:noFill/>
          </a:ln>
        </p:spPr>
      </p:pic>
      <p:pic>
        <p:nvPicPr>
          <p:cNvPr descr="http://upload.wikimedia.org/wikipedia/en/thumb/a/ac/Logo,_Center_for_Internet_Security.png/220px-Logo,_Center_for_Internet_Security.png" id="846" name="Google Shape;846;p75"/>
          <p:cNvPicPr preferRelativeResize="0"/>
          <p:nvPr/>
        </p:nvPicPr>
        <p:blipFill rotWithShape="1">
          <a:blip r:embed="rId35">
            <a:alphaModFix/>
          </a:blip>
          <a:srcRect b="0" l="0" r="0" t="0"/>
          <a:stretch/>
        </p:blipFill>
        <p:spPr>
          <a:xfrm>
            <a:off x="5298324" y="1154533"/>
            <a:ext cx="863262" cy="204044"/>
          </a:xfrm>
          <a:prstGeom prst="rect">
            <a:avLst/>
          </a:prstGeom>
          <a:noFill/>
          <a:ln>
            <a:noFill/>
          </a:ln>
        </p:spPr>
      </p:pic>
      <p:pic>
        <p:nvPicPr>
          <p:cNvPr descr="https://www.swift.com/sites/default/files/logo_dtcc.jpg" id="847" name="Google Shape;847;p75"/>
          <p:cNvPicPr preferRelativeResize="0"/>
          <p:nvPr/>
        </p:nvPicPr>
        <p:blipFill rotWithShape="1">
          <a:blip r:embed="rId36">
            <a:alphaModFix/>
          </a:blip>
          <a:srcRect b="0" l="0" r="0" t="0"/>
          <a:stretch/>
        </p:blipFill>
        <p:spPr>
          <a:xfrm>
            <a:off x="10153615" y="-2337240"/>
            <a:ext cx="131823" cy="34289"/>
          </a:xfrm>
          <a:prstGeom prst="rect">
            <a:avLst/>
          </a:prstGeom>
          <a:noFill/>
          <a:ln>
            <a:noFill/>
          </a:ln>
        </p:spPr>
      </p:pic>
      <p:sp>
        <p:nvSpPr>
          <p:cNvPr descr="Displaying VRSN Button Logo.png" id="848" name="Google Shape;848;p75"/>
          <p:cNvSpPr/>
          <p:nvPr/>
        </p:nvSpPr>
        <p:spPr>
          <a:xfrm>
            <a:off x="307975" y="5954"/>
            <a:ext cx="304800" cy="22860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pic>
        <p:nvPicPr>
          <p:cNvPr descr="https://upload.wikimedia.org/wikipedia/en/2/2b/VRSNlogoAug2012.png" id="849" name="Google Shape;849;p75"/>
          <p:cNvPicPr preferRelativeResize="0"/>
          <p:nvPr/>
        </p:nvPicPr>
        <p:blipFill rotWithShape="1">
          <a:blip r:embed="rId37">
            <a:alphaModFix/>
          </a:blip>
          <a:srcRect b="0" l="0" r="0" t="0"/>
          <a:stretch/>
        </p:blipFill>
        <p:spPr>
          <a:xfrm>
            <a:off x="4765257" y="4519239"/>
            <a:ext cx="550420" cy="550420"/>
          </a:xfrm>
          <a:prstGeom prst="rect">
            <a:avLst/>
          </a:prstGeom>
          <a:noFill/>
          <a:ln>
            <a:noFill/>
          </a:ln>
        </p:spPr>
      </p:pic>
      <p:pic>
        <p:nvPicPr>
          <p:cNvPr id="850" name="Google Shape;850;p75"/>
          <p:cNvPicPr preferRelativeResize="0"/>
          <p:nvPr/>
        </p:nvPicPr>
        <p:blipFill rotWithShape="1">
          <a:blip r:embed="rId38">
            <a:alphaModFix/>
          </a:blip>
          <a:srcRect b="0" l="0" r="0" t="0"/>
          <a:stretch/>
        </p:blipFill>
        <p:spPr>
          <a:xfrm>
            <a:off x="1612344" y="2713427"/>
            <a:ext cx="448927" cy="448925"/>
          </a:xfrm>
          <a:prstGeom prst="rect">
            <a:avLst/>
          </a:prstGeom>
          <a:noFill/>
          <a:ln>
            <a:noFill/>
          </a:ln>
        </p:spPr>
      </p:pic>
      <p:pic>
        <p:nvPicPr>
          <p:cNvPr descr="https://anomali.cdn.rackfoundry.net/images/uploads/page-assets/anomali-logo@2x.png" id="851" name="Google Shape;851;p75"/>
          <p:cNvPicPr preferRelativeResize="0"/>
          <p:nvPr/>
        </p:nvPicPr>
        <p:blipFill rotWithShape="1">
          <a:blip r:embed="rId39">
            <a:alphaModFix/>
          </a:blip>
          <a:srcRect b="0" l="0" r="0" t="0"/>
          <a:stretch/>
        </p:blipFill>
        <p:spPr>
          <a:xfrm>
            <a:off x="5219937" y="629613"/>
            <a:ext cx="849407" cy="339763"/>
          </a:xfrm>
          <a:prstGeom prst="rect">
            <a:avLst/>
          </a:prstGeom>
          <a:noFill/>
          <a:ln>
            <a:noFill/>
          </a:ln>
        </p:spPr>
      </p:pic>
      <p:pic>
        <p:nvPicPr>
          <p:cNvPr descr="http://photos.prnewswire.com/prn/20160502/362299LOGO/NC4-Logo" id="852" name="Google Shape;852;p75"/>
          <p:cNvPicPr preferRelativeResize="0"/>
          <p:nvPr/>
        </p:nvPicPr>
        <p:blipFill rotWithShape="1">
          <a:blip r:embed="rId40">
            <a:alphaModFix/>
          </a:blip>
          <a:srcRect b="0" l="0" r="0" t="0"/>
          <a:stretch/>
        </p:blipFill>
        <p:spPr>
          <a:xfrm>
            <a:off x="196071" y="3216807"/>
            <a:ext cx="664651" cy="320362"/>
          </a:xfrm>
          <a:prstGeom prst="rect">
            <a:avLst/>
          </a:prstGeom>
          <a:noFill/>
          <a:ln>
            <a:noFill/>
          </a:ln>
        </p:spPr>
      </p:pic>
      <p:pic>
        <p:nvPicPr>
          <p:cNvPr descr="https://www.synopsys.com/content/dam/synopsys/company/about/legal/synopsys-logos/colorlogo/synopsys_color.png" id="853" name="Google Shape;853;p75"/>
          <p:cNvPicPr preferRelativeResize="0"/>
          <p:nvPr/>
        </p:nvPicPr>
        <p:blipFill rotWithShape="1">
          <a:blip r:embed="rId41">
            <a:alphaModFix/>
          </a:blip>
          <a:srcRect b="0" l="0" r="0" t="0"/>
          <a:stretch/>
        </p:blipFill>
        <p:spPr>
          <a:xfrm>
            <a:off x="3034336" y="4280495"/>
            <a:ext cx="876578" cy="192817"/>
          </a:xfrm>
          <a:prstGeom prst="rect">
            <a:avLst/>
          </a:prstGeom>
          <a:noFill/>
          <a:ln>
            <a:noFill/>
          </a:ln>
        </p:spPr>
      </p:pic>
      <p:pic>
        <p:nvPicPr>
          <p:cNvPr descr="https://upload.wikimedia.org/wikipedia/en/thumb/1/1e/FireEye,_Inc._logo.svg/1280px-FireEye,_Inc._logo.svg.png" id="854" name="Google Shape;854;p75"/>
          <p:cNvPicPr preferRelativeResize="0"/>
          <p:nvPr/>
        </p:nvPicPr>
        <p:blipFill rotWithShape="1">
          <a:blip r:embed="rId42">
            <a:alphaModFix/>
          </a:blip>
          <a:srcRect b="0" l="0" r="0" t="0"/>
          <a:stretch/>
        </p:blipFill>
        <p:spPr>
          <a:xfrm>
            <a:off x="4064609" y="1432452"/>
            <a:ext cx="887592" cy="259343"/>
          </a:xfrm>
          <a:prstGeom prst="rect">
            <a:avLst/>
          </a:prstGeom>
          <a:noFill/>
          <a:ln>
            <a:noFill/>
          </a:ln>
        </p:spPr>
      </p:pic>
      <p:pic>
        <p:nvPicPr>
          <p:cNvPr descr="https://upload.wikimedia.org/wikipedia/commons/thumb/5/53/Fujitsu-Logo.svg/500px-Fujitsu-Logo.svg.png" id="855" name="Google Shape;855;p75"/>
          <p:cNvPicPr preferRelativeResize="0"/>
          <p:nvPr/>
        </p:nvPicPr>
        <p:blipFill rotWithShape="1">
          <a:blip r:embed="rId43">
            <a:alphaModFix/>
          </a:blip>
          <a:srcRect b="0" l="0" r="0" t="0"/>
          <a:stretch/>
        </p:blipFill>
        <p:spPr>
          <a:xfrm>
            <a:off x="161581" y="1866765"/>
            <a:ext cx="624699" cy="293609"/>
          </a:xfrm>
          <a:prstGeom prst="rect">
            <a:avLst/>
          </a:prstGeom>
          <a:noFill/>
          <a:ln>
            <a:noFill/>
          </a:ln>
        </p:spPr>
      </p:pic>
      <p:pic>
        <p:nvPicPr>
          <p:cNvPr descr="http://www.lweru.com/img/GeniviaLogo2_trans_noslogan_large.png" id="856" name="Google Shape;856;p75"/>
          <p:cNvPicPr preferRelativeResize="0"/>
          <p:nvPr/>
        </p:nvPicPr>
        <p:blipFill rotWithShape="1">
          <a:blip r:embed="rId44">
            <a:alphaModFix/>
          </a:blip>
          <a:srcRect b="0" l="0" r="0" t="0"/>
          <a:stretch/>
        </p:blipFill>
        <p:spPr>
          <a:xfrm>
            <a:off x="2448980" y="1927177"/>
            <a:ext cx="842091" cy="217394"/>
          </a:xfrm>
          <a:prstGeom prst="rect">
            <a:avLst/>
          </a:prstGeom>
          <a:noFill/>
          <a:ln>
            <a:noFill/>
          </a:ln>
        </p:spPr>
      </p:pic>
      <p:pic>
        <p:nvPicPr>
          <p:cNvPr descr="http://www.underconsideration.com/brandnew/archives/google_2015_logo_detail.png" id="857" name="Google Shape;857;p75"/>
          <p:cNvPicPr preferRelativeResize="0"/>
          <p:nvPr/>
        </p:nvPicPr>
        <p:blipFill rotWithShape="1">
          <a:blip r:embed="rId45">
            <a:alphaModFix/>
          </a:blip>
          <a:srcRect b="0" l="0" r="0" t="0"/>
          <a:stretch/>
        </p:blipFill>
        <p:spPr>
          <a:xfrm>
            <a:off x="5394519" y="1933260"/>
            <a:ext cx="796244" cy="265138"/>
          </a:xfrm>
          <a:prstGeom prst="rect">
            <a:avLst/>
          </a:prstGeom>
          <a:noFill/>
          <a:ln>
            <a:noFill/>
          </a:ln>
        </p:spPr>
      </p:pic>
      <p:pic>
        <p:nvPicPr>
          <p:cNvPr descr="http://www.mdjgroup.com/images/companies/MDJ-Perch-Logo.png" id="858" name="Google Shape;858;p75"/>
          <p:cNvPicPr preferRelativeResize="0"/>
          <p:nvPr/>
        </p:nvPicPr>
        <p:blipFill rotWithShape="1">
          <a:blip r:embed="rId46">
            <a:alphaModFix/>
          </a:blip>
          <a:srcRect b="0" l="0" r="0" t="0"/>
          <a:stretch/>
        </p:blipFill>
        <p:spPr>
          <a:xfrm>
            <a:off x="190883" y="3781094"/>
            <a:ext cx="875405" cy="227483"/>
          </a:xfrm>
          <a:prstGeom prst="rect">
            <a:avLst/>
          </a:prstGeom>
          <a:noFill/>
          <a:ln>
            <a:noFill/>
          </a:ln>
        </p:spPr>
      </p:pic>
      <p:pic>
        <p:nvPicPr>
          <p:cNvPr descr="https://msdnshared.blob.core.windows.net/media/2016/10/Fortinet-Logo1-e1477579237246.jpg" id="859" name="Google Shape;859;p75"/>
          <p:cNvPicPr preferRelativeResize="0"/>
          <p:nvPr/>
        </p:nvPicPr>
        <p:blipFill rotWithShape="1">
          <a:blip r:embed="rId47">
            <a:alphaModFix/>
          </a:blip>
          <a:srcRect b="0" l="0" r="0" t="0"/>
          <a:stretch/>
        </p:blipFill>
        <p:spPr>
          <a:xfrm>
            <a:off x="7931226" y="1467569"/>
            <a:ext cx="817570" cy="167837"/>
          </a:xfrm>
          <a:prstGeom prst="rect">
            <a:avLst/>
          </a:prstGeom>
          <a:noFill/>
          <a:ln>
            <a:noFill/>
          </a:ln>
        </p:spPr>
      </p:pic>
      <p:pic>
        <p:nvPicPr>
          <p:cNvPr descr="https://www.semper-fortis.com/default/includes/themes/MainLayout/templates/img/semper-fortis_logo.jpg" id="860" name="Google Shape;860;p75"/>
          <p:cNvPicPr preferRelativeResize="0"/>
          <p:nvPr/>
        </p:nvPicPr>
        <p:blipFill rotWithShape="1">
          <a:blip r:embed="rId48">
            <a:alphaModFix/>
          </a:blip>
          <a:srcRect b="0" l="0" r="0" t="0"/>
          <a:stretch/>
        </p:blipFill>
        <p:spPr>
          <a:xfrm>
            <a:off x="3841140" y="3725710"/>
            <a:ext cx="885936" cy="325712"/>
          </a:xfrm>
          <a:prstGeom prst="rect">
            <a:avLst/>
          </a:prstGeom>
          <a:noFill/>
          <a:ln>
            <a:noFill/>
          </a:ln>
        </p:spPr>
      </p:pic>
      <p:pic>
        <p:nvPicPr>
          <p:cNvPr descr="https://img.clipartfest.com/0d8e4b470f1ba481f21e5629f7a675a5_-engineering-clients-logos-southern-california-edison-logo-clipart_2689-962.jpeg" id="861" name="Google Shape;861;p75"/>
          <p:cNvPicPr preferRelativeResize="0"/>
          <p:nvPr/>
        </p:nvPicPr>
        <p:blipFill rotWithShape="1">
          <a:blip r:embed="rId49">
            <a:alphaModFix/>
          </a:blip>
          <a:srcRect b="21973" l="0" r="2862" t="0"/>
          <a:stretch/>
        </p:blipFill>
        <p:spPr>
          <a:xfrm>
            <a:off x="6558251" y="3757894"/>
            <a:ext cx="1078315" cy="232445"/>
          </a:xfrm>
          <a:prstGeom prst="rect">
            <a:avLst/>
          </a:prstGeom>
          <a:noFill/>
          <a:ln>
            <a:noFill/>
          </a:ln>
        </p:spPr>
      </p:pic>
      <p:pic>
        <p:nvPicPr>
          <p:cNvPr descr="http://logos-download.com/wp-content/uploads/2016/08/BMO_logo_Bank_of_Montreal.png" id="862" name="Google Shape;862;p75"/>
          <p:cNvPicPr preferRelativeResize="0"/>
          <p:nvPr/>
        </p:nvPicPr>
        <p:blipFill rotWithShape="1">
          <a:blip r:embed="rId50">
            <a:alphaModFix/>
          </a:blip>
          <a:srcRect b="0" l="0" r="0" t="0"/>
          <a:stretch/>
        </p:blipFill>
        <p:spPr>
          <a:xfrm>
            <a:off x="215124" y="1118855"/>
            <a:ext cx="896131" cy="156667"/>
          </a:xfrm>
          <a:prstGeom prst="rect">
            <a:avLst/>
          </a:prstGeom>
          <a:noFill/>
          <a:ln>
            <a:noFill/>
          </a:ln>
        </p:spPr>
      </p:pic>
      <p:pic>
        <p:nvPicPr>
          <p:cNvPr descr="http://1000logos.net/wp-content/uploads/2016/10/Accenture-logo.png" id="863" name="Google Shape;863;p75"/>
          <p:cNvPicPr preferRelativeResize="0"/>
          <p:nvPr/>
        </p:nvPicPr>
        <p:blipFill rotWithShape="1">
          <a:blip r:embed="rId51">
            <a:alphaModFix/>
          </a:blip>
          <a:srcRect b="0" l="0" r="0" t="0"/>
          <a:stretch/>
        </p:blipFill>
        <p:spPr>
          <a:xfrm>
            <a:off x="151915" y="493473"/>
            <a:ext cx="946844" cy="473422"/>
          </a:xfrm>
          <a:prstGeom prst="rect">
            <a:avLst/>
          </a:prstGeom>
          <a:noFill/>
          <a:ln>
            <a:noFill/>
          </a:ln>
        </p:spPr>
      </p:pic>
      <p:pic>
        <p:nvPicPr>
          <p:cNvPr descr="https://media.licdn.com/mpr/mpr/shrink_200_200/AAEAAQAAAAAAAATpAAAAJGEzMzE4ZWY1LTk5ZGEtNDJjOC1hMTI2LThjODRjNTQ3NTU4Mg.png" id="864" name="Google Shape;864;p75"/>
          <p:cNvPicPr preferRelativeResize="0"/>
          <p:nvPr/>
        </p:nvPicPr>
        <p:blipFill rotWithShape="1">
          <a:blip r:embed="rId52">
            <a:alphaModFix/>
          </a:blip>
          <a:srcRect b="36795" l="0" r="0" t="37055"/>
          <a:stretch/>
        </p:blipFill>
        <p:spPr>
          <a:xfrm>
            <a:off x="1436334" y="1473629"/>
            <a:ext cx="1074001" cy="210612"/>
          </a:xfrm>
          <a:prstGeom prst="rect">
            <a:avLst/>
          </a:prstGeom>
          <a:noFill/>
          <a:ln>
            <a:noFill/>
          </a:ln>
        </p:spPr>
      </p:pic>
      <p:pic>
        <p:nvPicPr>
          <p:cNvPr descr="https://www.g2-inc.com/templates/beez/images/logo.png" id="865" name="Google Shape;865;p75"/>
          <p:cNvPicPr preferRelativeResize="0"/>
          <p:nvPr/>
        </p:nvPicPr>
        <p:blipFill rotWithShape="1">
          <a:blip r:embed="rId53">
            <a:alphaModFix/>
          </a:blip>
          <a:srcRect b="0" l="0" r="0" t="0"/>
          <a:stretch/>
        </p:blipFill>
        <p:spPr>
          <a:xfrm>
            <a:off x="1414374" y="1815592"/>
            <a:ext cx="389473" cy="389473"/>
          </a:xfrm>
          <a:prstGeom prst="rect">
            <a:avLst/>
          </a:prstGeom>
          <a:noFill/>
          <a:ln>
            <a:noFill/>
          </a:ln>
        </p:spPr>
      </p:pic>
      <p:pic>
        <p:nvPicPr>
          <p:cNvPr descr="https://4b0e0ccff07a2960f53e-707fda739cd414d8753e03d02c531a72.ssl.cf5.rackcdn.com/wp-content/uploads/2016/12/fornetix-logo-company.png" id="866" name="Google Shape;866;p75"/>
          <p:cNvPicPr preferRelativeResize="0"/>
          <p:nvPr/>
        </p:nvPicPr>
        <p:blipFill rotWithShape="1">
          <a:blip r:embed="rId54">
            <a:alphaModFix/>
          </a:blip>
          <a:srcRect b="0" l="0" r="0" t="0"/>
          <a:stretch/>
        </p:blipFill>
        <p:spPr>
          <a:xfrm>
            <a:off x="5405523" y="1451995"/>
            <a:ext cx="854030" cy="341019"/>
          </a:xfrm>
          <a:prstGeom prst="rect">
            <a:avLst/>
          </a:prstGeom>
          <a:noFill/>
          <a:ln>
            <a:noFill/>
          </a:ln>
        </p:spPr>
      </p:pic>
      <p:pic>
        <p:nvPicPr>
          <p:cNvPr descr="https://res.cloudinary.com/crunchbase-production/image/upload/v1435318522/lqhrzrfjd74zqmvqln4i.png" id="867" name="Google Shape;867;p75"/>
          <p:cNvPicPr preferRelativeResize="0"/>
          <p:nvPr/>
        </p:nvPicPr>
        <p:blipFill rotWithShape="1">
          <a:blip r:embed="rId55">
            <a:alphaModFix/>
          </a:blip>
          <a:srcRect b="0" l="0" r="0" t="0"/>
          <a:stretch/>
        </p:blipFill>
        <p:spPr>
          <a:xfrm>
            <a:off x="235087" y="2445190"/>
            <a:ext cx="798703" cy="132563"/>
          </a:xfrm>
          <a:prstGeom prst="rect">
            <a:avLst/>
          </a:prstGeom>
          <a:noFill/>
          <a:ln>
            <a:noFill/>
          </a:ln>
        </p:spPr>
      </p:pic>
      <p:pic>
        <p:nvPicPr>
          <p:cNvPr descr="情報セキュリティ大学院大学" id="868" name="Google Shape;868;p75"/>
          <p:cNvPicPr preferRelativeResize="0"/>
          <p:nvPr/>
        </p:nvPicPr>
        <p:blipFill rotWithShape="1">
          <a:blip r:embed="rId56">
            <a:alphaModFix/>
          </a:blip>
          <a:srcRect b="0" l="0" r="0" t="0"/>
          <a:stretch/>
        </p:blipFill>
        <p:spPr>
          <a:xfrm>
            <a:off x="3793011" y="2365143"/>
            <a:ext cx="851710" cy="205042"/>
          </a:xfrm>
          <a:prstGeom prst="rect">
            <a:avLst/>
          </a:prstGeom>
          <a:noFill/>
          <a:ln>
            <a:noFill/>
          </a:ln>
        </p:spPr>
      </p:pic>
      <p:pic>
        <p:nvPicPr>
          <p:cNvPr descr="Image result for mcafee logo transparent" id="869" name="Google Shape;869;p75"/>
          <p:cNvPicPr preferRelativeResize="0"/>
          <p:nvPr/>
        </p:nvPicPr>
        <p:blipFill rotWithShape="1">
          <a:blip r:embed="rId57">
            <a:alphaModFix/>
          </a:blip>
          <a:srcRect b="0" l="0" r="0" t="0"/>
          <a:stretch/>
        </p:blipFill>
        <p:spPr>
          <a:xfrm>
            <a:off x="2703433" y="2831365"/>
            <a:ext cx="931034" cy="229041"/>
          </a:xfrm>
          <a:prstGeom prst="rect">
            <a:avLst/>
          </a:prstGeom>
          <a:noFill/>
          <a:ln>
            <a:noFill/>
          </a:ln>
        </p:spPr>
      </p:pic>
      <p:pic>
        <p:nvPicPr>
          <p:cNvPr descr="https://startingmtg.files.wordpress.com/2017/01/mtglogofixed45h.png?w=80&amp;h=45&amp;crop=1" id="870" name="Google Shape;870;p75"/>
          <p:cNvPicPr preferRelativeResize="0"/>
          <p:nvPr/>
        </p:nvPicPr>
        <p:blipFill rotWithShape="1">
          <a:blip r:embed="rId58">
            <a:alphaModFix/>
          </a:blip>
          <a:srcRect b="0" l="0" r="0" t="0"/>
          <a:stretch/>
        </p:blipFill>
        <p:spPr>
          <a:xfrm>
            <a:off x="5631191" y="2808895"/>
            <a:ext cx="505289" cy="284225"/>
          </a:xfrm>
          <a:prstGeom prst="rect">
            <a:avLst/>
          </a:prstGeom>
          <a:noFill/>
          <a:ln>
            <a:noFill/>
          </a:ln>
        </p:spPr>
      </p:pic>
      <p:pic>
        <p:nvPicPr>
          <p:cNvPr descr="http://www.nato.int/nato_static_fl2014/assets/pictures/stock_2013/20130322_130322-nato-logo_rdax_226x150.jpg" id="871" name="Google Shape;871;p75"/>
          <p:cNvPicPr preferRelativeResize="0"/>
          <p:nvPr/>
        </p:nvPicPr>
        <p:blipFill rotWithShape="1">
          <a:blip r:embed="rId59">
            <a:alphaModFix/>
          </a:blip>
          <a:srcRect b="0" l="0" r="0" t="0"/>
          <a:stretch/>
        </p:blipFill>
        <p:spPr>
          <a:xfrm>
            <a:off x="7440131" y="2728470"/>
            <a:ext cx="704467" cy="467567"/>
          </a:xfrm>
          <a:prstGeom prst="rect">
            <a:avLst/>
          </a:prstGeom>
          <a:noFill/>
          <a:ln>
            <a:noFill/>
          </a:ln>
        </p:spPr>
      </p:pic>
      <p:pic>
        <p:nvPicPr>
          <p:cNvPr descr="Image result for northrop grumman logo transparent background" id="872" name="Google Shape;872;p75"/>
          <p:cNvPicPr preferRelativeResize="0"/>
          <p:nvPr/>
        </p:nvPicPr>
        <p:blipFill rotWithShape="1">
          <a:blip r:embed="rId60">
            <a:alphaModFix/>
          </a:blip>
          <a:srcRect b="0" l="0" r="0" t="0"/>
          <a:stretch/>
        </p:blipFill>
        <p:spPr>
          <a:xfrm>
            <a:off x="6113098" y="3383040"/>
            <a:ext cx="857322" cy="256471"/>
          </a:xfrm>
          <a:prstGeom prst="rect">
            <a:avLst/>
          </a:prstGeom>
          <a:noFill/>
          <a:ln>
            <a:noFill/>
          </a:ln>
        </p:spPr>
      </p:pic>
      <p:pic>
        <p:nvPicPr>
          <p:cNvPr descr="Image result for PALO ALTO logo transparent background" id="873" name="Google Shape;873;p75"/>
          <p:cNvPicPr preferRelativeResize="0"/>
          <p:nvPr/>
        </p:nvPicPr>
        <p:blipFill rotWithShape="1">
          <a:blip r:embed="rId61">
            <a:alphaModFix/>
          </a:blip>
          <a:srcRect b="0" l="0" r="0" t="0"/>
          <a:stretch/>
        </p:blipFill>
        <p:spPr>
          <a:xfrm>
            <a:off x="7706716" y="3196442"/>
            <a:ext cx="902743" cy="601672"/>
          </a:xfrm>
          <a:prstGeom prst="rect">
            <a:avLst/>
          </a:prstGeom>
          <a:noFill/>
          <a:ln>
            <a:noFill/>
          </a:ln>
        </p:spPr>
      </p:pic>
      <p:pic>
        <p:nvPicPr>
          <p:cNvPr descr="Image result for viasat logo transparent background" id="874" name="Google Shape;874;p75"/>
          <p:cNvPicPr preferRelativeResize="0"/>
          <p:nvPr/>
        </p:nvPicPr>
        <p:blipFill rotWithShape="1">
          <a:blip r:embed="rId62">
            <a:alphaModFix/>
          </a:blip>
          <a:srcRect b="0" l="0" r="0" t="0"/>
          <a:stretch/>
        </p:blipFill>
        <p:spPr>
          <a:xfrm>
            <a:off x="5624236" y="4655838"/>
            <a:ext cx="795308" cy="234174"/>
          </a:xfrm>
          <a:prstGeom prst="rect">
            <a:avLst/>
          </a:prstGeom>
          <a:noFill/>
          <a:ln>
            <a:noFill/>
          </a:ln>
        </p:spPr>
      </p:pic>
      <p:pic>
        <p:nvPicPr>
          <p:cNvPr descr="Image result for xlab logo transparent background" id="875" name="Google Shape;875;p75"/>
          <p:cNvPicPr preferRelativeResize="0"/>
          <p:nvPr/>
        </p:nvPicPr>
        <p:blipFill rotWithShape="1">
          <a:blip r:embed="rId63">
            <a:alphaModFix/>
          </a:blip>
          <a:srcRect b="61627" l="26584" r="0" t="0"/>
          <a:stretch/>
        </p:blipFill>
        <p:spPr>
          <a:xfrm>
            <a:off x="6925982" y="4578741"/>
            <a:ext cx="1219200" cy="187354"/>
          </a:xfrm>
          <a:prstGeom prst="rect">
            <a:avLst/>
          </a:prstGeom>
          <a:noFill/>
          <a:ln>
            <a:noFill/>
          </a:ln>
        </p:spPr>
      </p:pic>
      <p:pic>
        <p:nvPicPr>
          <p:cNvPr descr="Image result for austrian institute of technology" id="876" name="Google Shape;876;p75"/>
          <p:cNvPicPr preferRelativeResize="0"/>
          <p:nvPr/>
        </p:nvPicPr>
        <p:blipFill rotWithShape="1">
          <a:blip r:embed="rId64">
            <a:alphaModFix/>
          </a:blip>
          <a:srcRect b="0" l="0" r="0" t="0"/>
          <a:stretch/>
        </p:blipFill>
        <p:spPr>
          <a:xfrm>
            <a:off x="4117694" y="581051"/>
            <a:ext cx="766571" cy="511047"/>
          </a:xfrm>
          <a:prstGeom prst="rect">
            <a:avLst/>
          </a:prstGeom>
          <a:noFill/>
          <a:ln>
            <a:noFill/>
          </a:ln>
        </p:spPr>
      </p:pic>
      <p:pic>
        <p:nvPicPr>
          <p:cNvPr descr="Image result for circl" id="877" name="Google Shape;877;p75"/>
          <p:cNvPicPr preferRelativeResize="0"/>
          <p:nvPr/>
        </p:nvPicPr>
        <p:blipFill rotWithShape="1">
          <a:blip r:embed="rId65">
            <a:alphaModFix/>
          </a:blip>
          <a:srcRect b="0" l="0" r="0" t="0"/>
          <a:stretch/>
        </p:blipFill>
        <p:spPr>
          <a:xfrm>
            <a:off x="2992335" y="953682"/>
            <a:ext cx="458477" cy="458477"/>
          </a:xfrm>
          <a:prstGeom prst="rect">
            <a:avLst/>
          </a:prstGeom>
          <a:noFill/>
          <a:ln>
            <a:noFill/>
          </a:ln>
        </p:spPr>
      </p:pic>
      <p:pic>
        <p:nvPicPr>
          <p:cNvPr id="878" name="Google Shape;878;p75"/>
          <p:cNvPicPr preferRelativeResize="0"/>
          <p:nvPr/>
        </p:nvPicPr>
        <p:blipFill rotWithShape="1">
          <a:blip r:embed="rId66">
            <a:alphaModFix/>
          </a:blip>
          <a:srcRect b="0" l="0" r="0" t="0"/>
          <a:stretch/>
        </p:blipFill>
        <p:spPr>
          <a:xfrm>
            <a:off x="6747026" y="1787874"/>
            <a:ext cx="1064937" cy="536389"/>
          </a:xfrm>
          <a:prstGeom prst="rect">
            <a:avLst/>
          </a:prstGeom>
          <a:noFill/>
          <a:ln>
            <a:noFill/>
          </a:ln>
        </p:spPr>
      </p:pic>
      <p:pic>
        <p:nvPicPr>
          <p:cNvPr descr="Image result for trend micro logo" id="879" name="Google Shape;879;p75"/>
          <p:cNvPicPr preferRelativeResize="0"/>
          <p:nvPr/>
        </p:nvPicPr>
        <p:blipFill rotWithShape="1">
          <a:blip r:embed="rId67">
            <a:alphaModFix/>
          </a:blip>
          <a:srcRect b="0" l="0" r="0" t="0"/>
          <a:stretch/>
        </p:blipFill>
        <p:spPr>
          <a:xfrm>
            <a:off x="7826972" y="4123424"/>
            <a:ext cx="862264" cy="296254"/>
          </a:xfrm>
          <a:prstGeom prst="rect">
            <a:avLst/>
          </a:prstGeom>
          <a:noFill/>
          <a:ln>
            <a:noFill/>
          </a:ln>
        </p:spPr>
      </p:pic>
      <p:pic>
        <p:nvPicPr>
          <p:cNvPr descr="Image result for forescout logo" id="880" name="Google Shape;880;p75"/>
          <p:cNvPicPr preferRelativeResize="0"/>
          <p:nvPr/>
        </p:nvPicPr>
        <p:blipFill rotWithShape="1">
          <a:blip r:embed="rId68">
            <a:alphaModFix/>
          </a:blip>
          <a:srcRect b="0" l="0" r="0" t="0"/>
          <a:stretch/>
        </p:blipFill>
        <p:spPr>
          <a:xfrm>
            <a:off x="6892916" y="1500257"/>
            <a:ext cx="517219" cy="306807"/>
          </a:xfrm>
          <a:prstGeom prst="rect">
            <a:avLst/>
          </a:prstGeom>
          <a:noFill/>
          <a:ln>
            <a:noFill/>
          </a:ln>
        </p:spPr>
      </p:pic>
      <p:pic>
        <p:nvPicPr>
          <p:cNvPr descr="Image result for hitachi logo" id="881" name="Google Shape;881;p75"/>
          <p:cNvPicPr preferRelativeResize="0"/>
          <p:nvPr/>
        </p:nvPicPr>
        <p:blipFill rotWithShape="1">
          <a:blip r:embed="rId69">
            <a:alphaModFix/>
          </a:blip>
          <a:srcRect b="0" l="0" r="0" t="0"/>
          <a:stretch/>
        </p:blipFill>
        <p:spPr>
          <a:xfrm>
            <a:off x="7879586" y="2012533"/>
            <a:ext cx="779245" cy="129739"/>
          </a:xfrm>
          <a:prstGeom prst="rect">
            <a:avLst/>
          </a:prstGeom>
          <a:noFill/>
          <a:ln>
            <a:noFill/>
          </a:ln>
        </p:spPr>
      </p:pic>
      <p:pic>
        <p:nvPicPr>
          <p:cNvPr descr="Image result for NINEFX logo" id="882" name="Google Shape;882;p75"/>
          <p:cNvPicPr preferRelativeResize="0"/>
          <p:nvPr/>
        </p:nvPicPr>
        <p:blipFill rotWithShape="1">
          <a:blip r:embed="rId70">
            <a:alphaModFix/>
          </a:blip>
          <a:srcRect b="0" l="0" r="0" t="0"/>
          <a:stretch/>
        </p:blipFill>
        <p:spPr>
          <a:xfrm>
            <a:off x="3918748" y="3182270"/>
            <a:ext cx="476190" cy="476190"/>
          </a:xfrm>
          <a:prstGeom prst="rect">
            <a:avLst/>
          </a:prstGeom>
          <a:noFill/>
          <a:ln>
            <a:noFill/>
          </a:ln>
        </p:spPr>
      </p:pic>
      <p:pic>
        <p:nvPicPr>
          <p:cNvPr descr="Image result for NIST logo" id="883" name="Google Shape;883;p75"/>
          <p:cNvPicPr preferRelativeResize="0"/>
          <p:nvPr/>
        </p:nvPicPr>
        <p:blipFill rotWithShape="1">
          <a:blip r:embed="rId71">
            <a:alphaModFix/>
          </a:blip>
          <a:srcRect b="0" l="0" r="0" t="0"/>
          <a:stretch/>
        </p:blipFill>
        <p:spPr>
          <a:xfrm>
            <a:off x="4946379" y="3348850"/>
            <a:ext cx="580507" cy="152988"/>
          </a:xfrm>
          <a:prstGeom prst="rect">
            <a:avLst/>
          </a:prstGeom>
          <a:noFill/>
          <a:ln>
            <a:noFill/>
          </a:ln>
        </p:spPr>
      </p:pic>
      <p:pic>
        <p:nvPicPr>
          <p:cNvPr descr="Image result for QUERALT logo" id="884" name="Google Shape;884;p75"/>
          <p:cNvPicPr preferRelativeResize="0"/>
          <p:nvPr/>
        </p:nvPicPr>
        <p:blipFill rotWithShape="1">
          <a:blip r:embed="rId72">
            <a:alphaModFix/>
          </a:blip>
          <a:srcRect b="0" l="0" r="0" t="0"/>
          <a:stretch/>
        </p:blipFill>
        <p:spPr>
          <a:xfrm>
            <a:off x="1553049" y="3828613"/>
            <a:ext cx="751231" cy="192816"/>
          </a:xfrm>
          <a:prstGeom prst="rect">
            <a:avLst/>
          </a:prstGeom>
          <a:noFill/>
          <a:ln>
            <a:noFill/>
          </a:ln>
        </p:spPr>
      </p:pic>
      <p:pic>
        <p:nvPicPr>
          <p:cNvPr descr="Image result for SEEKINTO logo" id="885" name="Google Shape;885;p75"/>
          <p:cNvPicPr preferRelativeResize="0"/>
          <p:nvPr/>
        </p:nvPicPr>
        <p:blipFill rotWithShape="1">
          <a:blip r:embed="rId73">
            <a:alphaModFix/>
          </a:blip>
          <a:srcRect b="24541" l="0" r="0" t="22872"/>
          <a:stretch/>
        </p:blipFill>
        <p:spPr>
          <a:xfrm>
            <a:off x="2648075" y="3767572"/>
            <a:ext cx="1025952" cy="271107"/>
          </a:xfrm>
          <a:prstGeom prst="rect">
            <a:avLst/>
          </a:prstGeom>
          <a:noFill/>
          <a:ln>
            <a:noFill/>
          </a:ln>
        </p:spPr>
      </p:pic>
      <p:pic>
        <p:nvPicPr>
          <p:cNvPr descr="Image result for SPLUNK logo" id="886" name="Google Shape;886;p75"/>
          <p:cNvPicPr preferRelativeResize="0"/>
          <p:nvPr/>
        </p:nvPicPr>
        <p:blipFill rotWithShape="1">
          <a:blip r:embed="rId74">
            <a:alphaModFix/>
          </a:blip>
          <a:srcRect b="0" l="0" r="0" t="0"/>
          <a:stretch/>
        </p:blipFill>
        <p:spPr>
          <a:xfrm>
            <a:off x="7874675" y="3765652"/>
            <a:ext cx="769810" cy="232874"/>
          </a:xfrm>
          <a:prstGeom prst="rect">
            <a:avLst/>
          </a:prstGeom>
          <a:noFill/>
          <a:ln>
            <a:noFill/>
          </a:ln>
        </p:spPr>
      </p:pic>
      <p:pic>
        <p:nvPicPr>
          <p:cNvPr descr="Image result for SUREVINE logo" id="887" name="Google Shape;887;p75"/>
          <p:cNvPicPr preferRelativeResize="0"/>
          <p:nvPr/>
        </p:nvPicPr>
        <p:blipFill rotWithShape="1">
          <a:blip r:embed="rId75">
            <a:alphaModFix/>
          </a:blip>
          <a:srcRect b="39622" l="0" r="0" t="36272"/>
          <a:stretch/>
        </p:blipFill>
        <p:spPr>
          <a:xfrm>
            <a:off x="1526587" y="4308345"/>
            <a:ext cx="1396658" cy="168496"/>
          </a:xfrm>
          <a:prstGeom prst="rect">
            <a:avLst/>
          </a:prstGeom>
          <a:noFill/>
          <a:ln>
            <a:noFill/>
          </a:ln>
        </p:spPr>
      </p:pic>
      <p:pic>
        <p:nvPicPr>
          <p:cNvPr descr="https://www.yaanatech.com/wp-content/themes/yaana/images/logo.png" id="888" name="Google Shape;888;p75"/>
          <p:cNvPicPr preferRelativeResize="0"/>
          <p:nvPr/>
        </p:nvPicPr>
        <p:blipFill rotWithShape="1">
          <a:blip r:embed="rId76">
            <a:alphaModFix/>
          </a:blip>
          <a:srcRect b="0" l="0" r="0" t="0"/>
          <a:stretch/>
        </p:blipFill>
        <p:spPr>
          <a:xfrm>
            <a:off x="8002115" y="4800502"/>
            <a:ext cx="764404" cy="20404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2" name="Shape 892"/>
        <p:cNvGrpSpPr/>
        <p:nvPr/>
      </p:nvGrpSpPr>
      <p:grpSpPr>
        <a:xfrm>
          <a:off x="0" y="0"/>
          <a:ext cx="0" cy="0"/>
          <a:chOff x="0" y="0"/>
          <a:chExt cx="0" cy="0"/>
        </a:xfrm>
      </p:grpSpPr>
      <p:sp>
        <p:nvSpPr>
          <p:cNvPr id="893" name="Google Shape;893;p76"/>
          <p:cNvSpPr txBox="1"/>
          <p:nvPr>
            <p:ph type="title"/>
          </p:nvPr>
        </p:nvSpPr>
        <p:spPr>
          <a:xfrm>
            <a:off x="388655" y="2217450"/>
            <a:ext cx="8366700" cy="708600"/>
          </a:xfrm>
          <a:prstGeom prst="rect">
            <a:avLst/>
          </a:prstGeom>
          <a:noFill/>
          <a:ln>
            <a:noFill/>
          </a:ln>
        </p:spPr>
        <p:txBody>
          <a:bodyPr anchorCtr="0" anchor="b" bIns="91425" lIns="91425" spcFirstLastPara="1" rIns="91425" wrap="square" tIns="91425">
            <a:noAutofit/>
          </a:bodyPr>
          <a:lstStyle/>
          <a:p>
            <a:pPr indent="0" lvl="0" marL="0" marR="0" rtl="0" algn="ctr">
              <a:lnSpc>
                <a:spcPct val="90000"/>
              </a:lnSpc>
              <a:spcBef>
                <a:spcPts val="0"/>
              </a:spcBef>
              <a:spcAft>
                <a:spcPts val="0"/>
              </a:spcAft>
              <a:buClr>
                <a:schemeClr val="dk1"/>
              </a:buClr>
              <a:buSzPts val="5200"/>
              <a:buFont typeface="Questrial"/>
              <a:buNone/>
            </a:pPr>
            <a:r>
              <a:rPr lang="en" sz="4800">
                <a:latin typeface="Open Sans"/>
                <a:ea typeface="Open Sans"/>
                <a:cs typeface="Open Sans"/>
                <a:sym typeface="Open Sans"/>
              </a:rPr>
              <a:t>STIX2 Data Model</a:t>
            </a:r>
            <a:endParaRPr i="0" sz="4800" u="none" cap="none" strike="noStrike">
              <a:solidFill>
                <a:schemeClr val="dk1"/>
              </a:solidFill>
              <a:latin typeface="Open Sans"/>
              <a:ea typeface="Open Sans"/>
              <a:cs typeface="Open Sans"/>
              <a:sym typeface="Open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7" name="Shape 897"/>
        <p:cNvGrpSpPr/>
        <p:nvPr/>
      </p:nvGrpSpPr>
      <p:grpSpPr>
        <a:xfrm>
          <a:off x="0" y="0"/>
          <a:ext cx="0" cy="0"/>
          <a:chOff x="0" y="0"/>
          <a:chExt cx="0" cy="0"/>
        </a:xfrm>
      </p:grpSpPr>
      <p:sp>
        <p:nvSpPr>
          <p:cNvPr id="898" name="Google Shape;898;p77"/>
          <p:cNvSpPr txBox="1"/>
          <p:nvPr>
            <p:ph type="title"/>
          </p:nvPr>
        </p:nvSpPr>
        <p:spPr>
          <a:xfrm>
            <a:off x="342990" y="54584"/>
            <a:ext cx="8390440" cy="570109"/>
          </a:xfrm>
          <a:prstGeom prst="rect">
            <a:avLst/>
          </a:prstGeom>
          <a:noFill/>
          <a:ln>
            <a:noFill/>
          </a:ln>
        </p:spPr>
        <p:txBody>
          <a:bodyPr anchorCtr="0" anchor="ctr" bIns="34275" lIns="68575" spcFirstLastPara="1" rIns="68575" wrap="square" tIns="34275">
            <a:noAutofit/>
          </a:bodyPr>
          <a:lstStyle/>
          <a:p>
            <a:pPr indent="0" lvl="0" marL="0" marR="0" rtl="0" algn="l">
              <a:lnSpc>
                <a:spcPct val="90000"/>
              </a:lnSpc>
              <a:spcBef>
                <a:spcPts val="0"/>
              </a:spcBef>
              <a:spcAft>
                <a:spcPts val="0"/>
              </a:spcAft>
              <a:buClr>
                <a:schemeClr val="dk1"/>
              </a:buClr>
              <a:buSzPts val="3300"/>
              <a:buFont typeface="Calibri"/>
              <a:buNone/>
            </a:pPr>
            <a:r>
              <a:rPr i="0" lang="en" sz="2400" u="none" cap="none" strike="noStrike">
                <a:solidFill>
                  <a:srgbClr val="193B5C"/>
                </a:solidFill>
                <a:latin typeface="Open Sans"/>
                <a:ea typeface="Open Sans"/>
                <a:cs typeface="Open Sans"/>
                <a:sym typeface="Open Sans"/>
              </a:rPr>
              <a:t>Use Cases</a:t>
            </a:r>
            <a:endParaRPr i="0" sz="2400" u="none" cap="none" strike="noStrike">
              <a:solidFill>
                <a:srgbClr val="193B5C"/>
              </a:solidFill>
              <a:latin typeface="Open Sans"/>
              <a:ea typeface="Open Sans"/>
              <a:cs typeface="Open Sans"/>
              <a:sym typeface="Open Sans"/>
            </a:endParaRPr>
          </a:p>
        </p:txBody>
      </p:sp>
      <p:sp>
        <p:nvSpPr>
          <p:cNvPr id="899" name="Google Shape;899;p77"/>
          <p:cNvSpPr txBox="1"/>
          <p:nvPr>
            <p:ph idx="1" type="body"/>
          </p:nvPr>
        </p:nvSpPr>
        <p:spPr>
          <a:xfrm>
            <a:off x="342991" y="783464"/>
            <a:ext cx="8390400" cy="3903000"/>
          </a:xfrm>
          <a:prstGeom prst="rect">
            <a:avLst/>
          </a:prstGeom>
          <a:noFill/>
          <a:ln>
            <a:noFill/>
          </a:ln>
        </p:spPr>
        <p:txBody>
          <a:bodyPr anchorCtr="0" anchor="t" bIns="34275" lIns="68575" spcFirstLastPara="1" rIns="68575" wrap="square" tIns="34275">
            <a:noAutofit/>
          </a:bodyPr>
          <a:lstStyle/>
          <a:p>
            <a:pPr indent="-355600" lvl="0" marL="457200" marR="0" rtl="0" algn="l">
              <a:lnSpc>
                <a:spcPct val="100000"/>
              </a:lnSpc>
              <a:spcBef>
                <a:spcPts val="1500"/>
              </a:spcBef>
              <a:spcAft>
                <a:spcPts val="0"/>
              </a:spcAft>
              <a:buClr>
                <a:srgbClr val="000000"/>
              </a:buClr>
              <a:buSzPts val="2000"/>
              <a:buFont typeface="Open Sans"/>
              <a:buChar char="●"/>
            </a:pPr>
            <a:r>
              <a:rPr i="0" lang="en" sz="2000" u="none" cap="none" strike="noStrike">
                <a:solidFill>
                  <a:schemeClr val="dk1"/>
                </a:solidFill>
                <a:latin typeface="Open Sans"/>
                <a:ea typeface="Open Sans"/>
                <a:cs typeface="Open Sans"/>
                <a:sym typeface="Open Sans"/>
              </a:rPr>
              <a:t>Analyzing &amp; Sharing Cyber Threat Intelligence (CTI)</a:t>
            </a:r>
            <a:endParaRPr sz="2000">
              <a:latin typeface="Open Sans"/>
              <a:ea typeface="Open Sans"/>
              <a:cs typeface="Open Sans"/>
              <a:sym typeface="Open Sans"/>
            </a:endParaRPr>
          </a:p>
          <a:p>
            <a:pPr indent="-355600" lvl="1" marL="914400" marR="0" rtl="0" algn="l">
              <a:lnSpc>
                <a:spcPct val="100000"/>
              </a:lnSpc>
              <a:spcBef>
                <a:spcPts val="200"/>
              </a:spcBef>
              <a:spcAft>
                <a:spcPts val="0"/>
              </a:spcAft>
              <a:buClr>
                <a:srgbClr val="000000"/>
              </a:buClr>
              <a:buSzPts val="2000"/>
              <a:buFont typeface="Open Sans"/>
              <a:buChar char="●"/>
            </a:pPr>
            <a:r>
              <a:rPr i="0" lang="en" sz="2000" u="none" cap="none" strike="noStrike">
                <a:solidFill>
                  <a:schemeClr val="dk1"/>
                </a:solidFill>
                <a:latin typeface="Open Sans"/>
                <a:ea typeface="Open Sans"/>
                <a:cs typeface="Open Sans"/>
                <a:sym typeface="Open Sans"/>
              </a:rPr>
              <a:t>TTPs</a:t>
            </a:r>
            <a:endParaRPr sz="2000">
              <a:latin typeface="Open Sans"/>
              <a:ea typeface="Open Sans"/>
              <a:cs typeface="Open Sans"/>
              <a:sym typeface="Open Sans"/>
            </a:endParaRPr>
          </a:p>
          <a:p>
            <a:pPr indent="-355600" lvl="1" marL="914400" marR="0" rtl="0" algn="l">
              <a:lnSpc>
                <a:spcPct val="100000"/>
              </a:lnSpc>
              <a:spcBef>
                <a:spcPts val="200"/>
              </a:spcBef>
              <a:spcAft>
                <a:spcPts val="0"/>
              </a:spcAft>
              <a:buClr>
                <a:srgbClr val="000000"/>
              </a:buClr>
              <a:buSzPts val="2000"/>
              <a:buFont typeface="Open Sans"/>
              <a:buChar char="●"/>
            </a:pPr>
            <a:r>
              <a:rPr i="0" lang="en" sz="2000" u="none" cap="none" strike="noStrike">
                <a:solidFill>
                  <a:schemeClr val="dk1"/>
                </a:solidFill>
                <a:latin typeface="Open Sans"/>
                <a:ea typeface="Open Sans"/>
                <a:cs typeface="Open Sans"/>
                <a:sym typeface="Open Sans"/>
              </a:rPr>
              <a:t>Adversary Information</a:t>
            </a:r>
            <a:endParaRPr sz="2000">
              <a:latin typeface="Open Sans"/>
              <a:ea typeface="Open Sans"/>
              <a:cs typeface="Open Sans"/>
              <a:sym typeface="Open Sans"/>
            </a:endParaRPr>
          </a:p>
          <a:p>
            <a:pPr indent="-355600" lvl="1" marL="914400" marR="0" rtl="0" algn="l">
              <a:lnSpc>
                <a:spcPct val="100000"/>
              </a:lnSpc>
              <a:spcBef>
                <a:spcPts val="200"/>
              </a:spcBef>
              <a:spcAft>
                <a:spcPts val="0"/>
              </a:spcAft>
              <a:buClr>
                <a:srgbClr val="000000"/>
              </a:buClr>
              <a:buSzPts val="2000"/>
              <a:buFont typeface="Open Sans"/>
              <a:buChar char="●"/>
            </a:pPr>
            <a:r>
              <a:rPr i="0" lang="en" sz="2000" u="none" cap="none" strike="noStrike">
                <a:solidFill>
                  <a:schemeClr val="dk1"/>
                </a:solidFill>
                <a:latin typeface="Open Sans"/>
                <a:ea typeface="Open Sans"/>
                <a:cs typeface="Open Sans"/>
                <a:sym typeface="Open Sans"/>
              </a:rPr>
              <a:t>Indicators</a:t>
            </a:r>
            <a:endParaRPr sz="2000">
              <a:latin typeface="Open Sans"/>
              <a:ea typeface="Open Sans"/>
              <a:cs typeface="Open Sans"/>
              <a:sym typeface="Open Sans"/>
            </a:endParaRPr>
          </a:p>
          <a:p>
            <a:pPr indent="-355600" lvl="1" marL="914400" marR="0" rtl="0" algn="l">
              <a:lnSpc>
                <a:spcPct val="100000"/>
              </a:lnSpc>
              <a:spcBef>
                <a:spcPts val="200"/>
              </a:spcBef>
              <a:spcAft>
                <a:spcPts val="0"/>
              </a:spcAft>
              <a:buClr>
                <a:srgbClr val="000000"/>
              </a:buClr>
              <a:buSzPts val="2000"/>
              <a:buFont typeface="Open Sans"/>
              <a:buChar char="●"/>
            </a:pPr>
            <a:r>
              <a:rPr i="0" lang="en" sz="2000" u="none" cap="none" strike="noStrike">
                <a:solidFill>
                  <a:schemeClr val="dk1"/>
                </a:solidFill>
                <a:latin typeface="Open Sans"/>
                <a:ea typeface="Open Sans"/>
                <a:cs typeface="Open Sans"/>
                <a:sym typeface="Open Sans"/>
              </a:rPr>
              <a:t>Campaigns &amp; Intrusion Sets</a:t>
            </a:r>
            <a:endParaRPr sz="2000">
              <a:latin typeface="Open Sans"/>
              <a:ea typeface="Open Sans"/>
              <a:cs typeface="Open Sans"/>
              <a:sym typeface="Open Sans"/>
            </a:endParaRPr>
          </a:p>
          <a:p>
            <a:pPr indent="-355600" lvl="0" marL="457200" marR="0" rtl="0" algn="l">
              <a:lnSpc>
                <a:spcPct val="100000"/>
              </a:lnSpc>
              <a:spcBef>
                <a:spcPts val="0"/>
              </a:spcBef>
              <a:spcAft>
                <a:spcPts val="0"/>
              </a:spcAft>
              <a:buClr>
                <a:srgbClr val="000000"/>
              </a:buClr>
              <a:buSzPts val="2000"/>
              <a:buFont typeface="Open Sans"/>
              <a:buChar char="●"/>
            </a:pPr>
            <a:r>
              <a:rPr i="0" lang="en" sz="2000" u="none" cap="none" strike="noStrike">
                <a:solidFill>
                  <a:schemeClr val="dk1"/>
                </a:solidFill>
                <a:latin typeface="Open Sans"/>
                <a:ea typeface="Open Sans"/>
                <a:cs typeface="Open Sans"/>
                <a:sym typeface="Open Sans"/>
              </a:rPr>
              <a:t>Supporting the CTI Lifecycle</a:t>
            </a:r>
            <a:endParaRPr sz="2000">
              <a:latin typeface="Open Sans"/>
              <a:ea typeface="Open Sans"/>
              <a:cs typeface="Open Sans"/>
              <a:sym typeface="Open Sans"/>
            </a:endParaRPr>
          </a:p>
          <a:p>
            <a:pPr indent="-355600" lvl="1" marL="914400" marR="0" rtl="0" algn="l">
              <a:lnSpc>
                <a:spcPct val="100000"/>
              </a:lnSpc>
              <a:spcBef>
                <a:spcPts val="200"/>
              </a:spcBef>
              <a:spcAft>
                <a:spcPts val="0"/>
              </a:spcAft>
              <a:buClr>
                <a:srgbClr val="000000"/>
              </a:buClr>
              <a:buSzPts val="2000"/>
              <a:buFont typeface="Open Sans"/>
              <a:buChar char="●"/>
            </a:pPr>
            <a:r>
              <a:rPr i="0" lang="en" sz="2000" u="none" cap="none" strike="noStrike">
                <a:solidFill>
                  <a:schemeClr val="dk1"/>
                </a:solidFill>
                <a:latin typeface="Open Sans"/>
                <a:ea typeface="Open Sans"/>
                <a:cs typeface="Open Sans"/>
                <a:sym typeface="Open Sans"/>
              </a:rPr>
              <a:t>Sharing Sightings</a:t>
            </a:r>
            <a:endParaRPr sz="2000">
              <a:latin typeface="Open Sans"/>
              <a:ea typeface="Open Sans"/>
              <a:cs typeface="Open Sans"/>
              <a:sym typeface="Open Sans"/>
            </a:endParaRPr>
          </a:p>
          <a:p>
            <a:pPr indent="-355600" lvl="0" marL="457200" marR="0" rtl="0" algn="l">
              <a:lnSpc>
                <a:spcPct val="100000"/>
              </a:lnSpc>
              <a:spcBef>
                <a:spcPts val="0"/>
              </a:spcBef>
              <a:spcAft>
                <a:spcPts val="0"/>
              </a:spcAft>
              <a:buClr>
                <a:srgbClr val="000000"/>
              </a:buClr>
              <a:buSzPts val="2000"/>
              <a:buFont typeface="Open Sans"/>
              <a:buChar char="●"/>
            </a:pPr>
            <a:r>
              <a:rPr i="0" lang="en" sz="2000" u="none" cap="none" strike="noStrike">
                <a:solidFill>
                  <a:schemeClr val="dk1"/>
                </a:solidFill>
                <a:latin typeface="Open Sans"/>
                <a:ea typeface="Open Sans"/>
                <a:cs typeface="Open Sans"/>
                <a:sym typeface="Open Sans"/>
              </a:rPr>
              <a:t>Managing Cyber Threat Response Activities</a:t>
            </a:r>
            <a:endParaRPr sz="2000">
              <a:latin typeface="Open Sans"/>
              <a:ea typeface="Open Sans"/>
              <a:cs typeface="Open Sans"/>
              <a:sym typeface="Open Sans"/>
            </a:endParaRPr>
          </a:p>
          <a:p>
            <a:pPr indent="-355600" lvl="1" marL="914400" marR="0" rtl="0" algn="l">
              <a:lnSpc>
                <a:spcPct val="100000"/>
              </a:lnSpc>
              <a:spcBef>
                <a:spcPts val="200"/>
              </a:spcBef>
              <a:spcAft>
                <a:spcPts val="0"/>
              </a:spcAft>
              <a:buClr>
                <a:srgbClr val="3A3838"/>
              </a:buClr>
              <a:buSzPts val="2000"/>
              <a:buFont typeface="Open Sans"/>
              <a:buChar char="●"/>
            </a:pPr>
            <a:r>
              <a:rPr i="0" lang="en" sz="2000" u="none" cap="none" strike="noStrike">
                <a:solidFill>
                  <a:schemeClr val="dk1"/>
                </a:solidFill>
                <a:latin typeface="Open Sans"/>
                <a:ea typeface="Open Sans"/>
                <a:cs typeface="Open Sans"/>
                <a:sym typeface="Open Sans"/>
              </a:rPr>
              <a:t>Cyber Threat Prevention</a:t>
            </a:r>
            <a:endParaRPr sz="2000">
              <a:latin typeface="Open Sans"/>
              <a:ea typeface="Open Sans"/>
              <a:cs typeface="Open Sans"/>
              <a:sym typeface="Open Sans"/>
            </a:endParaRPr>
          </a:p>
          <a:p>
            <a:pPr indent="-355600" lvl="1" marL="914400" marR="0" rtl="0" algn="l">
              <a:lnSpc>
                <a:spcPct val="100000"/>
              </a:lnSpc>
              <a:spcBef>
                <a:spcPts val="200"/>
              </a:spcBef>
              <a:spcAft>
                <a:spcPts val="0"/>
              </a:spcAft>
              <a:buClr>
                <a:srgbClr val="3A3838"/>
              </a:buClr>
              <a:buSzPts val="2000"/>
              <a:buFont typeface="Open Sans"/>
              <a:buChar char="●"/>
            </a:pPr>
            <a:r>
              <a:rPr i="0" lang="en" sz="2000" u="none" cap="none" strike="noStrike">
                <a:solidFill>
                  <a:schemeClr val="dk1"/>
                </a:solidFill>
                <a:latin typeface="Open Sans"/>
                <a:ea typeface="Open Sans"/>
                <a:cs typeface="Open Sans"/>
                <a:sym typeface="Open Sans"/>
              </a:rPr>
              <a:t>Cyber Threat Detection</a:t>
            </a:r>
            <a:endParaRPr sz="2000">
              <a:latin typeface="Open Sans"/>
              <a:ea typeface="Open Sans"/>
              <a:cs typeface="Open Sans"/>
              <a:sym typeface="Open Sans"/>
            </a:endParaRPr>
          </a:p>
          <a:p>
            <a:pPr indent="-355600" lvl="1" marL="914400" marR="0" rtl="0" algn="l">
              <a:lnSpc>
                <a:spcPct val="100000"/>
              </a:lnSpc>
              <a:spcBef>
                <a:spcPts val="200"/>
              </a:spcBef>
              <a:spcAft>
                <a:spcPts val="0"/>
              </a:spcAft>
              <a:buClr>
                <a:srgbClr val="3A3838"/>
              </a:buClr>
              <a:buSzPts val="2000"/>
              <a:buFont typeface="Open Sans"/>
              <a:buChar char="●"/>
            </a:pPr>
            <a:r>
              <a:rPr i="0" lang="en" sz="2000" u="none" cap="none" strike="noStrike">
                <a:solidFill>
                  <a:schemeClr val="dk1"/>
                </a:solidFill>
                <a:latin typeface="Open Sans"/>
                <a:ea typeface="Open Sans"/>
                <a:cs typeface="Open Sans"/>
                <a:sym typeface="Open Sans"/>
              </a:rPr>
              <a:t>Incident Response</a:t>
            </a:r>
            <a:endParaRPr i="0" sz="2000" u="none" cap="none" strike="noStrike">
              <a:solidFill>
                <a:srgbClr val="3A3838"/>
              </a:solidFill>
              <a:latin typeface="Open Sans"/>
              <a:ea typeface="Open Sans"/>
              <a:cs typeface="Open Sans"/>
              <a:sym typeface="Open Sans"/>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3" name="Shape 903"/>
        <p:cNvGrpSpPr/>
        <p:nvPr/>
      </p:nvGrpSpPr>
      <p:grpSpPr>
        <a:xfrm>
          <a:off x="0" y="0"/>
          <a:ext cx="0" cy="0"/>
          <a:chOff x="0" y="0"/>
          <a:chExt cx="0" cy="0"/>
        </a:xfrm>
      </p:grpSpPr>
      <p:sp>
        <p:nvSpPr>
          <p:cNvPr id="904" name="Google Shape;904;p78"/>
          <p:cNvSpPr txBox="1"/>
          <p:nvPr>
            <p:ph type="title"/>
          </p:nvPr>
        </p:nvSpPr>
        <p:spPr>
          <a:xfrm>
            <a:off x="342990" y="54584"/>
            <a:ext cx="8390440" cy="570109"/>
          </a:xfrm>
          <a:prstGeom prst="rect">
            <a:avLst/>
          </a:prstGeom>
          <a:noFill/>
          <a:ln>
            <a:noFill/>
          </a:ln>
        </p:spPr>
        <p:txBody>
          <a:bodyPr anchorCtr="0" anchor="ctr" bIns="34275" lIns="68575" spcFirstLastPara="1" rIns="68575" wrap="square" tIns="34275">
            <a:noAutofit/>
          </a:bodyPr>
          <a:lstStyle/>
          <a:p>
            <a:pPr indent="0" lvl="0" marL="0" marR="0" rtl="0" algn="l">
              <a:lnSpc>
                <a:spcPct val="90000"/>
              </a:lnSpc>
              <a:spcBef>
                <a:spcPts val="0"/>
              </a:spcBef>
              <a:spcAft>
                <a:spcPts val="0"/>
              </a:spcAft>
              <a:buClr>
                <a:schemeClr val="dk1"/>
              </a:buClr>
              <a:buSzPts val="3300"/>
              <a:buFont typeface="Calibri"/>
              <a:buNone/>
            </a:pPr>
            <a:r>
              <a:rPr i="0" lang="en" sz="2400" u="none" cap="none" strike="noStrike">
                <a:solidFill>
                  <a:srgbClr val="193B5C"/>
                </a:solidFill>
                <a:latin typeface="Open Sans"/>
                <a:ea typeface="Open Sans"/>
                <a:cs typeface="Open Sans"/>
                <a:sym typeface="Open Sans"/>
              </a:rPr>
              <a:t>STIX</a:t>
            </a:r>
            <a:r>
              <a:rPr lang="en" sz="2400">
                <a:latin typeface="Open Sans"/>
                <a:ea typeface="Open Sans"/>
                <a:cs typeface="Open Sans"/>
                <a:sym typeface="Open Sans"/>
              </a:rPr>
              <a:t>2</a:t>
            </a:r>
            <a:r>
              <a:rPr i="0" lang="en" sz="2400" u="none" cap="none" strike="noStrike">
                <a:solidFill>
                  <a:srgbClr val="193B5C"/>
                </a:solidFill>
                <a:latin typeface="Open Sans"/>
                <a:ea typeface="Open Sans"/>
                <a:cs typeface="Open Sans"/>
                <a:sym typeface="Open Sans"/>
              </a:rPr>
              <a:t> by the Numbers</a:t>
            </a:r>
            <a:endParaRPr i="0" sz="2400" u="none" cap="none" strike="noStrike">
              <a:solidFill>
                <a:srgbClr val="193B5C"/>
              </a:solidFill>
              <a:latin typeface="Open Sans"/>
              <a:ea typeface="Open Sans"/>
              <a:cs typeface="Open Sans"/>
              <a:sym typeface="Open Sans"/>
            </a:endParaRPr>
          </a:p>
        </p:txBody>
      </p:sp>
      <p:sp>
        <p:nvSpPr>
          <p:cNvPr id="905" name="Google Shape;905;p78"/>
          <p:cNvSpPr txBox="1"/>
          <p:nvPr>
            <p:ph idx="1" type="body"/>
          </p:nvPr>
        </p:nvSpPr>
        <p:spPr>
          <a:xfrm>
            <a:off x="342991" y="859664"/>
            <a:ext cx="8390439" cy="3902894"/>
          </a:xfrm>
          <a:prstGeom prst="rect">
            <a:avLst/>
          </a:prstGeom>
          <a:noFill/>
          <a:ln>
            <a:noFill/>
          </a:ln>
        </p:spPr>
        <p:txBody>
          <a:bodyPr anchorCtr="0" anchor="t" bIns="34275" lIns="68575" spcFirstLastPara="1" rIns="68575" wrap="square" tIns="34275">
            <a:noAutofit/>
          </a:bodyPr>
          <a:lstStyle/>
          <a:p>
            <a:pPr indent="-190500" lvl="0" marL="177800" marR="0" rtl="0" algn="l">
              <a:lnSpc>
                <a:spcPct val="70000"/>
              </a:lnSpc>
              <a:spcBef>
                <a:spcPts val="0"/>
              </a:spcBef>
              <a:spcAft>
                <a:spcPts val="0"/>
              </a:spcAft>
              <a:buClr>
                <a:schemeClr val="dk1"/>
              </a:buClr>
              <a:buSzPts val="2000"/>
              <a:buFont typeface="Open Sans"/>
              <a:buChar char="•"/>
            </a:pPr>
            <a:r>
              <a:rPr b="1" i="0" lang="en" sz="2000" u="none" cap="none" strike="noStrike">
                <a:solidFill>
                  <a:srgbClr val="3A3838"/>
                </a:solidFill>
                <a:latin typeface="Open Sans"/>
                <a:ea typeface="Open Sans"/>
                <a:cs typeface="Open Sans"/>
                <a:sym typeface="Open Sans"/>
              </a:rPr>
              <a:t>STIX 2.0 defines:</a:t>
            </a:r>
            <a:br>
              <a:rPr b="1" i="0" lang="en" sz="2000" u="none" cap="none" strike="noStrike">
                <a:solidFill>
                  <a:srgbClr val="3A3838"/>
                </a:solidFill>
                <a:latin typeface="Open Sans"/>
                <a:ea typeface="Open Sans"/>
                <a:cs typeface="Open Sans"/>
                <a:sym typeface="Open Sans"/>
              </a:rPr>
            </a:br>
            <a:endParaRPr sz="2000">
              <a:latin typeface="Open Sans"/>
              <a:ea typeface="Open Sans"/>
              <a:cs typeface="Open Sans"/>
              <a:sym typeface="Open Sans"/>
            </a:endParaRPr>
          </a:p>
          <a:p>
            <a:pPr indent="-190500" lvl="1" marL="635000" marR="0" rtl="0" algn="l">
              <a:lnSpc>
                <a:spcPct val="70000"/>
              </a:lnSpc>
              <a:spcBef>
                <a:spcPts val="0"/>
              </a:spcBef>
              <a:spcAft>
                <a:spcPts val="0"/>
              </a:spcAft>
              <a:buClr>
                <a:schemeClr val="dk1"/>
              </a:buClr>
              <a:buSzPts val="2000"/>
              <a:buFont typeface="Open Sans"/>
              <a:buChar char="•"/>
            </a:pPr>
            <a:r>
              <a:rPr i="0" lang="en" sz="2000" u="none" cap="none" strike="noStrike">
                <a:solidFill>
                  <a:schemeClr val="dk1"/>
                </a:solidFill>
                <a:latin typeface="Open Sans"/>
                <a:ea typeface="Open Sans"/>
                <a:cs typeface="Open Sans"/>
                <a:sym typeface="Open Sans"/>
              </a:rPr>
              <a:t>12 Domain Objects</a:t>
            </a:r>
            <a:endParaRPr sz="2000">
              <a:latin typeface="Open Sans"/>
              <a:ea typeface="Open Sans"/>
              <a:cs typeface="Open Sans"/>
              <a:sym typeface="Open Sans"/>
            </a:endParaRPr>
          </a:p>
          <a:p>
            <a:pPr indent="-190500" lvl="1" marL="635000" marR="0" rtl="0" algn="l">
              <a:lnSpc>
                <a:spcPct val="70000"/>
              </a:lnSpc>
              <a:spcBef>
                <a:spcPts val="0"/>
              </a:spcBef>
              <a:spcAft>
                <a:spcPts val="0"/>
              </a:spcAft>
              <a:buClr>
                <a:schemeClr val="dk1"/>
              </a:buClr>
              <a:buSzPts val="2000"/>
              <a:buFont typeface="Open Sans"/>
              <a:buChar char="•"/>
            </a:pPr>
            <a:r>
              <a:rPr i="0" lang="en" sz="2000" u="none" cap="none" strike="noStrike">
                <a:solidFill>
                  <a:schemeClr val="dk1"/>
                </a:solidFill>
                <a:latin typeface="Open Sans"/>
                <a:ea typeface="Open Sans"/>
                <a:cs typeface="Open Sans"/>
                <a:sym typeface="Open Sans"/>
              </a:rPr>
              <a:t>2 Relationship Objects</a:t>
            </a:r>
            <a:endParaRPr sz="2000">
              <a:latin typeface="Open Sans"/>
              <a:ea typeface="Open Sans"/>
              <a:cs typeface="Open Sans"/>
              <a:sym typeface="Open Sans"/>
            </a:endParaRPr>
          </a:p>
          <a:p>
            <a:pPr indent="-190500" lvl="1" marL="635000" marR="0" rtl="0" algn="l">
              <a:lnSpc>
                <a:spcPct val="70000"/>
              </a:lnSpc>
              <a:spcBef>
                <a:spcPts val="0"/>
              </a:spcBef>
              <a:spcAft>
                <a:spcPts val="0"/>
              </a:spcAft>
              <a:buClr>
                <a:schemeClr val="dk1"/>
              </a:buClr>
              <a:buSzPts val="2000"/>
              <a:buFont typeface="Open Sans"/>
              <a:buChar char="•"/>
            </a:pPr>
            <a:r>
              <a:rPr i="0" lang="en" sz="2000" u="none" cap="none" strike="noStrike">
                <a:solidFill>
                  <a:schemeClr val="dk1"/>
                </a:solidFill>
                <a:latin typeface="Open Sans"/>
                <a:ea typeface="Open Sans"/>
                <a:cs typeface="Open Sans"/>
                <a:sym typeface="Open Sans"/>
              </a:rPr>
              <a:t>16 Cyber Observable Objects</a:t>
            </a:r>
            <a:endParaRPr sz="2000">
              <a:latin typeface="Open Sans"/>
              <a:ea typeface="Open Sans"/>
              <a:cs typeface="Open Sans"/>
              <a:sym typeface="Open Sans"/>
            </a:endParaRPr>
          </a:p>
          <a:p>
            <a:pPr indent="-190500" lvl="1" marL="635000" marR="0" rtl="0" algn="l">
              <a:lnSpc>
                <a:spcPct val="70000"/>
              </a:lnSpc>
              <a:spcBef>
                <a:spcPts val="0"/>
              </a:spcBef>
              <a:spcAft>
                <a:spcPts val="0"/>
              </a:spcAft>
              <a:buClr>
                <a:schemeClr val="dk1"/>
              </a:buClr>
              <a:buSzPts val="2000"/>
              <a:buFont typeface="Open Sans"/>
              <a:buChar char="•"/>
            </a:pPr>
            <a:r>
              <a:rPr i="0" lang="en" sz="2000" u="none" cap="none" strike="noStrike">
                <a:solidFill>
                  <a:schemeClr val="dk1"/>
                </a:solidFill>
                <a:latin typeface="Open Sans"/>
                <a:ea typeface="Open Sans"/>
                <a:cs typeface="Open Sans"/>
                <a:sym typeface="Open Sans"/>
              </a:rPr>
              <a:t>11 Common Data Types</a:t>
            </a:r>
            <a:endParaRPr sz="2000">
              <a:latin typeface="Open Sans"/>
              <a:ea typeface="Open Sans"/>
              <a:cs typeface="Open Sans"/>
              <a:sym typeface="Open Sans"/>
            </a:endParaRPr>
          </a:p>
          <a:p>
            <a:pPr indent="-190500" lvl="1" marL="635000" marR="0" rtl="0" algn="l">
              <a:lnSpc>
                <a:spcPct val="70000"/>
              </a:lnSpc>
              <a:spcBef>
                <a:spcPts val="0"/>
              </a:spcBef>
              <a:spcAft>
                <a:spcPts val="0"/>
              </a:spcAft>
              <a:buClr>
                <a:schemeClr val="dk1"/>
              </a:buClr>
              <a:buSzPts val="2000"/>
              <a:buFont typeface="Open Sans"/>
              <a:buChar char="•"/>
            </a:pPr>
            <a:r>
              <a:rPr i="0" lang="en" sz="2000" u="none" cap="none" strike="noStrike">
                <a:solidFill>
                  <a:schemeClr val="dk1"/>
                </a:solidFill>
                <a:latin typeface="Open Sans"/>
                <a:ea typeface="Open Sans"/>
                <a:cs typeface="Open Sans"/>
                <a:sym typeface="Open Sans"/>
              </a:rPr>
              <a:t>5 Cyber Observable-specific</a:t>
            </a:r>
            <a:br>
              <a:rPr lang="en" sz="2000">
                <a:solidFill>
                  <a:schemeClr val="dk1"/>
                </a:solidFill>
                <a:latin typeface="Open Sans"/>
                <a:ea typeface="Open Sans"/>
                <a:cs typeface="Open Sans"/>
                <a:sym typeface="Open Sans"/>
              </a:rPr>
            </a:br>
            <a:r>
              <a:rPr i="0" lang="en" sz="2000" u="none" cap="none" strike="noStrike">
                <a:solidFill>
                  <a:schemeClr val="dk1"/>
                </a:solidFill>
                <a:latin typeface="Open Sans"/>
                <a:ea typeface="Open Sans"/>
                <a:cs typeface="Open Sans"/>
                <a:sym typeface="Open Sans"/>
              </a:rPr>
              <a:t>Data Types</a:t>
            </a:r>
            <a:endParaRPr sz="2000">
              <a:latin typeface="Open Sans"/>
              <a:ea typeface="Open Sans"/>
              <a:cs typeface="Open Sans"/>
              <a:sym typeface="Open Sans"/>
            </a:endParaRPr>
          </a:p>
          <a:p>
            <a:pPr indent="-190500" lvl="1" marL="635000" marR="0" rtl="0" algn="l">
              <a:lnSpc>
                <a:spcPct val="70000"/>
              </a:lnSpc>
              <a:spcBef>
                <a:spcPts val="0"/>
              </a:spcBef>
              <a:spcAft>
                <a:spcPts val="0"/>
              </a:spcAft>
              <a:buClr>
                <a:schemeClr val="dk1"/>
              </a:buClr>
              <a:buSzPts val="2000"/>
              <a:buFont typeface="Open Sans"/>
              <a:buChar char="•"/>
            </a:pPr>
            <a:r>
              <a:rPr i="0" lang="en" sz="2000" u="none" cap="none" strike="noStrike">
                <a:solidFill>
                  <a:schemeClr val="dk1"/>
                </a:solidFill>
                <a:latin typeface="Open Sans"/>
                <a:ea typeface="Open Sans"/>
                <a:cs typeface="Open Sans"/>
                <a:sym typeface="Open Sans"/>
              </a:rPr>
              <a:t>14 Vocabularies</a:t>
            </a:r>
            <a:endParaRPr sz="2000">
              <a:latin typeface="Open Sans"/>
              <a:ea typeface="Open Sans"/>
              <a:cs typeface="Open Sans"/>
              <a:sym typeface="Open Sans"/>
            </a:endParaRPr>
          </a:p>
          <a:p>
            <a:pPr indent="-228600" lvl="0" marL="457200" marR="0" rtl="0" algn="l">
              <a:lnSpc>
                <a:spcPct val="100000"/>
              </a:lnSpc>
              <a:spcBef>
                <a:spcPts val="0"/>
              </a:spcBef>
              <a:spcAft>
                <a:spcPts val="0"/>
              </a:spcAft>
              <a:buClr>
                <a:srgbClr val="3A3838"/>
              </a:buClr>
              <a:buSzPts val="1900"/>
              <a:buFont typeface="Arial"/>
              <a:buNone/>
            </a:pPr>
            <a:r>
              <a:t/>
            </a:r>
            <a:endParaRPr i="0" sz="1900" u="none" cap="none" strike="noStrike">
              <a:solidFill>
                <a:srgbClr val="3A3838"/>
              </a:solidFill>
              <a:latin typeface="Open Sans"/>
              <a:ea typeface="Open Sans"/>
              <a:cs typeface="Open Sans"/>
              <a:sym typeface="Open Sans"/>
            </a:endParaRPr>
          </a:p>
        </p:txBody>
      </p:sp>
      <p:sp>
        <p:nvSpPr>
          <p:cNvPr id="906" name="Google Shape;906;p78"/>
          <p:cNvSpPr/>
          <p:nvPr/>
        </p:nvSpPr>
        <p:spPr>
          <a:xfrm>
            <a:off x="4124325" y="1407050"/>
            <a:ext cx="1043700" cy="2462100"/>
          </a:xfrm>
          <a:prstGeom prst="rightBrace">
            <a:avLst>
              <a:gd fmla="val 8333" name="adj1"/>
              <a:gd fmla="val 50000" name="adj2"/>
            </a:avLst>
          </a:prstGeom>
          <a:noFill/>
          <a:ln cap="flat" cmpd="sng" w="254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grpSp>
        <p:nvGrpSpPr>
          <p:cNvPr id="907" name="Google Shape;907;p78"/>
          <p:cNvGrpSpPr/>
          <p:nvPr/>
        </p:nvGrpSpPr>
        <p:grpSpPr>
          <a:xfrm>
            <a:off x="4939470" y="1372018"/>
            <a:ext cx="4355700" cy="2344671"/>
            <a:chOff x="5168070" y="991018"/>
            <a:chExt cx="4355700" cy="2344671"/>
          </a:xfrm>
        </p:grpSpPr>
        <p:pic>
          <p:nvPicPr>
            <p:cNvPr id="908" name="Google Shape;908;p78"/>
            <p:cNvPicPr preferRelativeResize="0"/>
            <p:nvPr/>
          </p:nvPicPr>
          <p:blipFill rotWithShape="1">
            <a:blip r:embed="rId3">
              <a:alphaModFix/>
            </a:blip>
            <a:srcRect b="0" l="0" r="0" t="0"/>
            <a:stretch/>
          </p:blipFill>
          <p:spPr>
            <a:xfrm>
              <a:off x="5357954" y="991018"/>
              <a:ext cx="3975931" cy="2109677"/>
            </a:xfrm>
            <a:prstGeom prst="rect">
              <a:avLst/>
            </a:prstGeom>
            <a:noFill/>
            <a:ln>
              <a:noFill/>
            </a:ln>
          </p:spPr>
        </p:pic>
        <p:sp>
          <p:nvSpPr>
            <p:cNvPr id="909" name="Google Shape;909;p78"/>
            <p:cNvSpPr txBox="1"/>
            <p:nvPr/>
          </p:nvSpPr>
          <p:spPr>
            <a:xfrm>
              <a:off x="5168070" y="3027889"/>
              <a:ext cx="4355700" cy="3078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i="0" lang="en" sz="2000" u="none" cap="none" strike="noStrike">
                  <a:solidFill>
                    <a:srgbClr val="000000"/>
                  </a:solidFill>
                  <a:latin typeface="Open Sans"/>
                  <a:ea typeface="Open Sans"/>
                  <a:cs typeface="Open Sans"/>
                  <a:sym typeface="Open Sans"/>
                </a:rPr>
                <a:t>Building blocks for Cyber Threat Intelligence</a:t>
              </a:r>
              <a:endParaRPr sz="2000">
                <a:latin typeface="Open Sans"/>
                <a:ea typeface="Open Sans"/>
                <a:cs typeface="Open Sans"/>
                <a:sym typeface="Open Sans"/>
              </a:endParaRPr>
            </a:p>
          </p:txBody>
        </p:sp>
      </p:grpSp>
      <p:sp>
        <p:nvSpPr>
          <p:cNvPr id="910" name="Google Shape;910;p78"/>
          <p:cNvSpPr txBox="1"/>
          <p:nvPr/>
        </p:nvSpPr>
        <p:spPr>
          <a:xfrm>
            <a:off x="3469851" y="4556878"/>
            <a:ext cx="8455742" cy="24622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 sz="1000" u="none" cap="none" strike="noStrike">
                <a:solidFill>
                  <a:srgbClr val="000000"/>
                </a:solidFill>
                <a:latin typeface="Arial"/>
                <a:ea typeface="Arial"/>
                <a:cs typeface="Arial"/>
                <a:sym typeface="Arial"/>
              </a:rPr>
              <a:t>Image credit: </a:t>
            </a:r>
            <a:r>
              <a:rPr b="0" i="0" lang="en" sz="1000" u="sng" cap="none" strike="noStrike">
                <a:solidFill>
                  <a:schemeClr val="hlink"/>
                </a:solidFill>
                <a:latin typeface="Arial"/>
                <a:ea typeface="Arial"/>
                <a:cs typeface="Arial"/>
                <a:sym typeface="Arial"/>
                <a:hlinkClick r:id="rId4"/>
              </a:rPr>
              <a:t>https://isaacmorehouse.com/wp-content/uploads/2015/06/legos1-1024x544.jpg</a:t>
            </a:r>
            <a:r>
              <a:rPr b="0" i="0" lang="en" sz="1000" u="none" cap="none" strike="noStrike">
                <a:solidFill>
                  <a:srgbClr val="000000"/>
                </a:solidFill>
                <a:latin typeface="Arial"/>
                <a:ea typeface="Arial"/>
                <a:cs typeface="Arial"/>
                <a:sym typeface="Arial"/>
              </a:rPr>
              <a:t>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4" name="Shape 914"/>
        <p:cNvGrpSpPr/>
        <p:nvPr/>
      </p:nvGrpSpPr>
      <p:grpSpPr>
        <a:xfrm>
          <a:off x="0" y="0"/>
          <a:ext cx="0" cy="0"/>
          <a:chOff x="0" y="0"/>
          <a:chExt cx="0" cy="0"/>
        </a:xfrm>
      </p:grpSpPr>
      <p:sp>
        <p:nvSpPr>
          <p:cNvPr id="915" name="Google Shape;915;p79"/>
          <p:cNvSpPr txBox="1"/>
          <p:nvPr>
            <p:ph type="title"/>
          </p:nvPr>
        </p:nvSpPr>
        <p:spPr>
          <a:xfrm>
            <a:off x="342990" y="54584"/>
            <a:ext cx="8390440" cy="570109"/>
          </a:xfrm>
          <a:prstGeom prst="rect">
            <a:avLst/>
          </a:prstGeom>
          <a:noFill/>
          <a:ln>
            <a:noFill/>
          </a:ln>
        </p:spPr>
        <p:txBody>
          <a:bodyPr anchorCtr="0" anchor="b" bIns="91425" lIns="91425" spcFirstLastPara="1" rIns="91425" wrap="square" tIns="91425">
            <a:noAutofit/>
          </a:bodyPr>
          <a:lstStyle/>
          <a:p>
            <a:pPr indent="0" lvl="0" marL="0" marR="0" rtl="0" algn="l">
              <a:lnSpc>
                <a:spcPct val="90000"/>
              </a:lnSpc>
              <a:spcBef>
                <a:spcPts val="0"/>
              </a:spcBef>
              <a:spcAft>
                <a:spcPts val="0"/>
              </a:spcAft>
              <a:buClr>
                <a:srgbClr val="193B5C"/>
              </a:buClr>
              <a:buSzPts val="3600"/>
              <a:buFont typeface="Lato Hairline"/>
              <a:buNone/>
            </a:pPr>
            <a:r>
              <a:rPr i="0" lang="en" sz="2400" u="none" cap="none" strike="noStrike">
                <a:solidFill>
                  <a:srgbClr val="193B5C"/>
                </a:solidFill>
                <a:latin typeface="Open Sans"/>
                <a:ea typeface="Open Sans"/>
                <a:cs typeface="Open Sans"/>
                <a:sym typeface="Open Sans"/>
              </a:rPr>
              <a:t>STIX</a:t>
            </a:r>
            <a:r>
              <a:rPr lang="en" sz="2400">
                <a:latin typeface="Open Sans"/>
                <a:ea typeface="Open Sans"/>
                <a:cs typeface="Open Sans"/>
                <a:sym typeface="Open Sans"/>
              </a:rPr>
              <a:t>2</a:t>
            </a:r>
            <a:r>
              <a:rPr i="0" lang="en" sz="2400" u="none" cap="none" strike="noStrike">
                <a:solidFill>
                  <a:srgbClr val="193B5C"/>
                </a:solidFill>
                <a:latin typeface="Open Sans"/>
                <a:ea typeface="Open Sans"/>
                <a:cs typeface="Open Sans"/>
                <a:sym typeface="Open Sans"/>
              </a:rPr>
              <a:t> Data Model Design Methodology</a:t>
            </a:r>
            <a:endParaRPr i="0" sz="2400" u="none" cap="none" strike="noStrike">
              <a:solidFill>
                <a:srgbClr val="193B5C"/>
              </a:solidFill>
              <a:latin typeface="Open Sans"/>
              <a:ea typeface="Open Sans"/>
              <a:cs typeface="Open Sans"/>
              <a:sym typeface="Open Sans"/>
            </a:endParaRPr>
          </a:p>
        </p:txBody>
      </p:sp>
      <p:sp>
        <p:nvSpPr>
          <p:cNvPr id="916" name="Google Shape;916;p79"/>
          <p:cNvSpPr txBox="1"/>
          <p:nvPr>
            <p:ph idx="1" type="body"/>
          </p:nvPr>
        </p:nvSpPr>
        <p:spPr>
          <a:xfrm>
            <a:off x="342991" y="859664"/>
            <a:ext cx="8390439" cy="3902894"/>
          </a:xfrm>
          <a:prstGeom prst="rect">
            <a:avLst/>
          </a:prstGeom>
          <a:noFill/>
          <a:ln>
            <a:noFill/>
          </a:ln>
        </p:spPr>
        <p:txBody>
          <a:bodyPr anchorCtr="0" anchor="t" bIns="34275" lIns="68575" spcFirstLastPara="1" rIns="68575" wrap="square" tIns="34275">
            <a:noAutofit/>
          </a:bodyPr>
          <a:lstStyle/>
          <a:p>
            <a:pPr indent="-330200" lvl="0" marL="457200" marR="0" rtl="0" algn="l">
              <a:lnSpc>
                <a:spcPct val="100000"/>
              </a:lnSpc>
              <a:spcBef>
                <a:spcPts val="640"/>
              </a:spcBef>
              <a:spcAft>
                <a:spcPts val="0"/>
              </a:spcAft>
              <a:buClr>
                <a:srgbClr val="3A3838"/>
              </a:buClr>
              <a:buSzPts val="1600"/>
              <a:buFont typeface="Open Sans"/>
              <a:buChar char="●"/>
            </a:pPr>
            <a:r>
              <a:rPr b="1" i="0" lang="en" sz="1600" u="none" cap="none" strike="noStrike">
                <a:solidFill>
                  <a:srgbClr val="3A3838"/>
                </a:solidFill>
                <a:latin typeface="Open Sans"/>
                <a:ea typeface="Open Sans"/>
                <a:cs typeface="Open Sans"/>
                <a:sym typeface="Open Sans"/>
              </a:rPr>
              <a:t>Less abstraction, more granularity</a:t>
            </a:r>
            <a:endParaRPr sz="1600">
              <a:latin typeface="Open Sans"/>
              <a:ea typeface="Open Sans"/>
              <a:cs typeface="Open Sans"/>
              <a:sym typeface="Open Sans"/>
            </a:endParaRPr>
          </a:p>
          <a:p>
            <a:pPr indent="-298449" lvl="1" marL="644502" marR="0" rtl="0" algn="l">
              <a:lnSpc>
                <a:spcPct val="100000"/>
              </a:lnSpc>
              <a:spcBef>
                <a:spcPts val="40"/>
              </a:spcBef>
              <a:spcAft>
                <a:spcPts val="0"/>
              </a:spcAft>
              <a:buClr>
                <a:srgbClr val="3A3838"/>
              </a:buClr>
              <a:buSzPts val="1600"/>
              <a:buFont typeface="Open Sans"/>
              <a:buChar char="○"/>
            </a:pPr>
            <a:r>
              <a:rPr i="0" lang="en" sz="1600" u="none" cap="none" strike="noStrike">
                <a:solidFill>
                  <a:srgbClr val="3A3838"/>
                </a:solidFill>
                <a:latin typeface="Open Sans"/>
                <a:ea typeface="Open Sans"/>
                <a:cs typeface="Open Sans"/>
                <a:sym typeface="Open Sans"/>
              </a:rPr>
              <a:t>For better semantic consistency and interoperability, STIX defines a larger number of more granular domain objects.</a:t>
            </a:r>
            <a:endParaRPr i="0" sz="1600" u="none" cap="none" strike="noStrike">
              <a:solidFill>
                <a:srgbClr val="3A3838"/>
              </a:solidFill>
              <a:latin typeface="Open Sans"/>
              <a:ea typeface="Open Sans"/>
              <a:cs typeface="Open Sans"/>
              <a:sym typeface="Open Sans"/>
            </a:endParaRPr>
          </a:p>
          <a:p>
            <a:pPr indent="-330200" lvl="0" marL="457200" marR="0" rtl="0" algn="l">
              <a:lnSpc>
                <a:spcPct val="100000"/>
              </a:lnSpc>
              <a:spcBef>
                <a:spcPts val="0"/>
              </a:spcBef>
              <a:spcAft>
                <a:spcPts val="0"/>
              </a:spcAft>
              <a:buClr>
                <a:srgbClr val="3A3838"/>
              </a:buClr>
              <a:buSzPts val="1600"/>
              <a:buFont typeface="Open Sans"/>
              <a:buChar char="●"/>
            </a:pPr>
            <a:r>
              <a:rPr b="1" i="0" lang="en" sz="1600" u="none" cap="none" strike="noStrike">
                <a:solidFill>
                  <a:srgbClr val="3A3838"/>
                </a:solidFill>
                <a:latin typeface="Open Sans"/>
                <a:ea typeface="Open Sans"/>
                <a:cs typeface="Open Sans"/>
                <a:sym typeface="Open Sans"/>
              </a:rPr>
              <a:t>Don't reinvent the wheel</a:t>
            </a:r>
            <a:endParaRPr sz="1600">
              <a:latin typeface="Open Sans"/>
              <a:ea typeface="Open Sans"/>
              <a:cs typeface="Open Sans"/>
              <a:sym typeface="Open Sans"/>
            </a:endParaRPr>
          </a:p>
          <a:p>
            <a:pPr indent="-298449" lvl="1" marL="644502" marR="0" rtl="0" algn="l">
              <a:lnSpc>
                <a:spcPct val="100000"/>
              </a:lnSpc>
              <a:spcBef>
                <a:spcPts val="200"/>
              </a:spcBef>
              <a:spcAft>
                <a:spcPts val="0"/>
              </a:spcAft>
              <a:buClr>
                <a:srgbClr val="3A3838"/>
              </a:buClr>
              <a:buSzPts val="1600"/>
              <a:buFont typeface="Open Sans"/>
              <a:buChar char="○"/>
            </a:pPr>
            <a:r>
              <a:rPr i="0" lang="en" sz="1600" u="none" cap="none" strike="noStrike">
                <a:solidFill>
                  <a:srgbClr val="3A3838"/>
                </a:solidFill>
                <a:latin typeface="Open Sans"/>
                <a:ea typeface="Open Sans"/>
                <a:cs typeface="Open Sans"/>
                <a:sym typeface="Open Sans"/>
              </a:rPr>
              <a:t>STIX leverages widely-used concepts in CTI, like TLP data markings, as much as possible.</a:t>
            </a:r>
            <a:endParaRPr i="0" sz="1600" u="none" cap="none" strike="noStrike">
              <a:solidFill>
                <a:srgbClr val="3A3838"/>
              </a:solidFill>
              <a:latin typeface="Open Sans"/>
              <a:ea typeface="Open Sans"/>
              <a:cs typeface="Open Sans"/>
              <a:sym typeface="Open Sans"/>
            </a:endParaRPr>
          </a:p>
          <a:p>
            <a:pPr indent="-330200" lvl="0" marL="457200" marR="0" rtl="0" algn="l">
              <a:lnSpc>
                <a:spcPct val="100000"/>
              </a:lnSpc>
              <a:spcBef>
                <a:spcPts val="0"/>
              </a:spcBef>
              <a:spcAft>
                <a:spcPts val="0"/>
              </a:spcAft>
              <a:buClr>
                <a:srgbClr val="3A3838"/>
              </a:buClr>
              <a:buSzPts val="1600"/>
              <a:buFont typeface="Open Sans"/>
              <a:buChar char="●"/>
            </a:pPr>
            <a:r>
              <a:rPr b="1" i="0" lang="en" sz="1600" u="none" cap="none" strike="noStrike">
                <a:solidFill>
                  <a:srgbClr val="3A3838"/>
                </a:solidFill>
                <a:latin typeface="Open Sans"/>
                <a:ea typeface="Open Sans"/>
                <a:cs typeface="Open Sans"/>
                <a:sym typeface="Open Sans"/>
              </a:rPr>
              <a:t>Consistent object definitions</a:t>
            </a:r>
            <a:endParaRPr sz="1600">
              <a:latin typeface="Open Sans"/>
              <a:ea typeface="Open Sans"/>
              <a:cs typeface="Open Sans"/>
              <a:sym typeface="Open Sans"/>
            </a:endParaRPr>
          </a:p>
          <a:p>
            <a:pPr indent="-298449" lvl="1" marL="644502" marR="0" rtl="0" algn="l">
              <a:lnSpc>
                <a:spcPct val="100000"/>
              </a:lnSpc>
              <a:spcBef>
                <a:spcPts val="200"/>
              </a:spcBef>
              <a:spcAft>
                <a:spcPts val="0"/>
              </a:spcAft>
              <a:buClr>
                <a:srgbClr val="3A3838"/>
              </a:buClr>
              <a:buSzPts val="1600"/>
              <a:buFont typeface="Open Sans"/>
              <a:buChar char="○"/>
            </a:pPr>
            <a:r>
              <a:rPr i="0" lang="en" sz="1600" u="none" cap="none" strike="noStrike">
                <a:solidFill>
                  <a:srgbClr val="3A3838"/>
                </a:solidFill>
                <a:latin typeface="Open Sans"/>
                <a:ea typeface="Open Sans"/>
                <a:cs typeface="Open Sans"/>
                <a:sym typeface="Open Sans"/>
              </a:rPr>
              <a:t>Each STIX object has an identical set of common properties for entities like IDs, labels, external references, etc.</a:t>
            </a:r>
            <a:endParaRPr sz="1600">
              <a:latin typeface="Open Sans"/>
              <a:ea typeface="Open Sans"/>
              <a:cs typeface="Open Sans"/>
              <a:sym typeface="Open Sans"/>
            </a:endParaRPr>
          </a:p>
          <a:p>
            <a:pPr indent="-330200" lvl="0" marL="457200" marR="0" rtl="0" algn="l">
              <a:lnSpc>
                <a:spcPct val="100000"/>
              </a:lnSpc>
              <a:spcBef>
                <a:spcPts val="0"/>
              </a:spcBef>
              <a:spcAft>
                <a:spcPts val="0"/>
              </a:spcAft>
              <a:buClr>
                <a:srgbClr val="3A3838"/>
              </a:buClr>
              <a:buSzPts val="1600"/>
              <a:buFont typeface="Open Sans"/>
              <a:buChar char="●"/>
            </a:pPr>
            <a:r>
              <a:rPr b="1" i="0" lang="en" sz="1600" u="none" cap="none" strike="noStrike">
                <a:solidFill>
                  <a:srgbClr val="3A3838"/>
                </a:solidFill>
                <a:latin typeface="Open Sans"/>
                <a:ea typeface="Open Sans"/>
                <a:cs typeface="Open Sans"/>
                <a:sym typeface="Open Sans"/>
              </a:rPr>
              <a:t>Support customization</a:t>
            </a:r>
            <a:endParaRPr sz="1600">
              <a:latin typeface="Open Sans"/>
              <a:ea typeface="Open Sans"/>
              <a:cs typeface="Open Sans"/>
              <a:sym typeface="Open Sans"/>
            </a:endParaRPr>
          </a:p>
          <a:p>
            <a:pPr indent="-298449" lvl="1" marL="644502" marR="0" rtl="0" algn="l">
              <a:lnSpc>
                <a:spcPct val="100000"/>
              </a:lnSpc>
              <a:spcBef>
                <a:spcPts val="200"/>
              </a:spcBef>
              <a:spcAft>
                <a:spcPts val="0"/>
              </a:spcAft>
              <a:buClr>
                <a:srgbClr val="3A3838"/>
              </a:buClr>
              <a:buSzPts val="1600"/>
              <a:buFont typeface="Open Sans"/>
              <a:buChar char="○"/>
            </a:pPr>
            <a:r>
              <a:rPr i="0" lang="en" sz="1600" u="none" cap="none" strike="noStrike">
                <a:solidFill>
                  <a:srgbClr val="3A3838"/>
                </a:solidFill>
                <a:latin typeface="Open Sans"/>
                <a:ea typeface="Open Sans"/>
                <a:cs typeface="Open Sans"/>
                <a:sym typeface="Open Sans"/>
              </a:rPr>
              <a:t>STIX recognizes that the standard data model doesn't cover everything, and therefore has native support for custom objects and properties.</a:t>
            </a:r>
            <a:endParaRPr i="0" sz="1600" u="none" cap="none" strike="noStrike">
              <a:solidFill>
                <a:srgbClr val="3A3838"/>
              </a:solidFill>
              <a:latin typeface="Open Sans"/>
              <a:ea typeface="Open Sans"/>
              <a:cs typeface="Open Sans"/>
              <a:sym typeface="Open Sans"/>
            </a:endParaRPr>
          </a:p>
          <a:p>
            <a:pPr indent="-330200" lvl="0" marL="457200" marR="0" rtl="0" algn="l">
              <a:lnSpc>
                <a:spcPct val="100000"/>
              </a:lnSpc>
              <a:spcBef>
                <a:spcPts val="0"/>
              </a:spcBef>
              <a:spcAft>
                <a:spcPts val="0"/>
              </a:spcAft>
              <a:buClr>
                <a:srgbClr val="3A3838"/>
              </a:buClr>
              <a:buSzPts val="1600"/>
              <a:buFont typeface="Open Sans"/>
              <a:buChar char="●"/>
            </a:pPr>
            <a:r>
              <a:rPr b="1" i="0" lang="en" sz="1600" u="none" cap="none" strike="noStrike">
                <a:solidFill>
                  <a:srgbClr val="3A3838"/>
                </a:solidFill>
                <a:latin typeface="Open Sans"/>
                <a:ea typeface="Open Sans"/>
                <a:cs typeface="Open Sans"/>
                <a:sym typeface="Open Sans"/>
              </a:rPr>
              <a:t>Support the object lifecycle</a:t>
            </a:r>
            <a:endParaRPr sz="1600">
              <a:latin typeface="Open Sans"/>
              <a:ea typeface="Open Sans"/>
              <a:cs typeface="Open Sans"/>
              <a:sym typeface="Open Sans"/>
            </a:endParaRPr>
          </a:p>
          <a:p>
            <a:pPr indent="-298450" lvl="1" marL="644502" marR="0" rtl="0" algn="l">
              <a:lnSpc>
                <a:spcPct val="100000"/>
              </a:lnSpc>
              <a:spcBef>
                <a:spcPts val="200"/>
              </a:spcBef>
              <a:spcAft>
                <a:spcPts val="0"/>
              </a:spcAft>
              <a:buClr>
                <a:srgbClr val="3A3838"/>
              </a:buClr>
              <a:buSzPts val="1600"/>
              <a:buFont typeface="Open Sans"/>
              <a:buChar char="○"/>
            </a:pPr>
            <a:r>
              <a:rPr i="0" lang="en" sz="1600" u="none" cap="none" strike="noStrike">
                <a:solidFill>
                  <a:srgbClr val="3A3838"/>
                </a:solidFill>
                <a:latin typeface="Open Sans"/>
                <a:ea typeface="Open Sans"/>
                <a:cs typeface="Open Sans"/>
                <a:sym typeface="Open Sans"/>
              </a:rPr>
              <a:t>STIX includes native support for object versioning and revocation.</a:t>
            </a:r>
            <a:endParaRPr i="0" sz="1600" u="none" cap="none" strike="noStrike">
              <a:solidFill>
                <a:srgbClr val="3A3838"/>
              </a:solidFill>
              <a:latin typeface="Open Sans"/>
              <a:ea typeface="Open Sans"/>
              <a:cs typeface="Open Sans"/>
              <a:sym typeface="Open San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3" name="Shape 663"/>
        <p:cNvGrpSpPr/>
        <p:nvPr/>
      </p:nvGrpSpPr>
      <p:grpSpPr>
        <a:xfrm>
          <a:off x="0" y="0"/>
          <a:ext cx="0" cy="0"/>
          <a:chOff x="0" y="0"/>
          <a:chExt cx="0" cy="0"/>
        </a:xfrm>
      </p:grpSpPr>
      <p:sp>
        <p:nvSpPr>
          <p:cNvPr id="664" name="Google Shape;664;p62"/>
          <p:cNvSpPr txBox="1"/>
          <p:nvPr>
            <p:ph type="title"/>
          </p:nvPr>
        </p:nvSpPr>
        <p:spPr>
          <a:xfrm>
            <a:off x="342990" y="54585"/>
            <a:ext cx="8390440" cy="570109"/>
          </a:xfrm>
          <a:prstGeom prst="rect">
            <a:avLst/>
          </a:prstGeom>
          <a:noFill/>
          <a:ln>
            <a:noFill/>
          </a:ln>
        </p:spPr>
        <p:txBody>
          <a:bodyPr anchorCtr="0" anchor="b" bIns="68575" lIns="68575" spcFirstLastPara="1" rIns="68575" wrap="square" tIns="68575">
            <a:noAutofit/>
          </a:bodyPr>
          <a:lstStyle/>
          <a:p>
            <a:pPr indent="0" lvl="0" marL="0" marR="0" rtl="0" algn="l">
              <a:lnSpc>
                <a:spcPct val="90000"/>
              </a:lnSpc>
              <a:spcBef>
                <a:spcPts val="0"/>
              </a:spcBef>
              <a:spcAft>
                <a:spcPts val="0"/>
              </a:spcAft>
              <a:buClr>
                <a:srgbClr val="193B5C"/>
              </a:buClr>
              <a:buSzPts val="4800"/>
              <a:buFont typeface="Lato Hairline"/>
              <a:buNone/>
            </a:pPr>
            <a:r>
              <a:rPr i="0" lang="en" sz="2400" u="none" cap="none" strike="noStrike">
                <a:solidFill>
                  <a:srgbClr val="193B5C"/>
                </a:solidFill>
                <a:latin typeface="Open Sans"/>
                <a:ea typeface="Open Sans"/>
                <a:cs typeface="Open Sans"/>
                <a:sym typeface="Open Sans"/>
              </a:rPr>
              <a:t>Contributions</a:t>
            </a:r>
            <a:endParaRPr i="0" sz="2400" u="none" cap="none" strike="noStrike">
              <a:solidFill>
                <a:srgbClr val="193B5C"/>
              </a:solidFill>
              <a:latin typeface="Open Sans"/>
              <a:ea typeface="Open Sans"/>
              <a:cs typeface="Open Sans"/>
              <a:sym typeface="Open Sans"/>
            </a:endParaRPr>
          </a:p>
        </p:txBody>
      </p:sp>
      <p:sp>
        <p:nvSpPr>
          <p:cNvPr id="665" name="Google Shape;665;p62"/>
          <p:cNvSpPr txBox="1"/>
          <p:nvPr>
            <p:ph idx="1" type="body"/>
          </p:nvPr>
        </p:nvSpPr>
        <p:spPr>
          <a:xfrm>
            <a:off x="342991" y="859665"/>
            <a:ext cx="8390439" cy="3902894"/>
          </a:xfrm>
          <a:prstGeom prst="rect">
            <a:avLst/>
          </a:prstGeom>
          <a:noFill/>
          <a:ln>
            <a:noFill/>
          </a:ln>
        </p:spPr>
        <p:txBody>
          <a:bodyPr anchorCtr="0" anchor="t" bIns="34275" lIns="68575" spcFirstLastPara="1" rIns="68575" wrap="square" tIns="34275">
            <a:noAutofit/>
          </a:bodyPr>
          <a:lstStyle/>
          <a:p>
            <a:pPr indent="-355600" lvl="0" marL="457200" marR="0" rtl="0" algn="l">
              <a:lnSpc>
                <a:spcPct val="100000"/>
              </a:lnSpc>
              <a:spcBef>
                <a:spcPts val="0"/>
              </a:spcBef>
              <a:spcAft>
                <a:spcPts val="0"/>
              </a:spcAft>
              <a:buClr>
                <a:srgbClr val="3A3838"/>
              </a:buClr>
              <a:buSzPts val="2000"/>
              <a:buFont typeface="Open Sans"/>
              <a:buChar char="•"/>
            </a:pPr>
            <a:r>
              <a:rPr i="0" lang="en" sz="2000" u="none" cap="none" strike="noStrike">
                <a:solidFill>
                  <a:srgbClr val="3A3838"/>
                </a:solidFill>
                <a:latin typeface="Open Sans"/>
                <a:ea typeface="Open Sans"/>
                <a:cs typeface="Open Sans"/>
                <a:sym typeface="Open Sans"/>
              </a:rPr>
              <a:t>Training materials were provided by (alphabetically ordered)</a:t>
            </a:r>
            <a:endParaRPr i="0" sz="2000" u="none" cap="none" strike="noStrike">
              <a:solidFill>
                <a:srgbClr val="3A3838"/>
              </a:solidFill>
              <a:latin typeface="Open Sans"/>
              <a:ea typeface="Open Sans"/>
              <a:cs typeface="Open Sans"/>
              <a:sym typeface="Open Sans"/>
            </a:endParaRPr>
          </a:p>
          <a:p>
            <a:pPr indent="0" lvl="0" marL="0" marR="0" rtl="0" algn="l">
              <a:lnSpc>
                <a:spcPct val="100000"/>
              </a:lnSpc>
              <a:spcBef>
                <a:spcPts val="200"/>
              </a:spcBef>
              <a:spcAft>
                <a:spcPts val="0"/>
              </a:spcAft>
              <a:buClr>
                <a:srgbClr val="3A3838"/>
              </a:buClr>
              <a:buSzPts val="2400"/>
              <a:buFont typeface="Arial"/>
              <a:buNone/>
            </a:pPr>
            <a:r>
              <a:t/>
            </a:r>
            <a:endParaRPr i="0" sz="2000" u="none" cap="none" strike="noStrike">
              <a:solidFill>
                <a:srgbClr val="3A3838"/>
              </a:solidFill>
              <a:latin typeface="Open Sans"/>
              <a:ea typeface="Open Sans"/>
              <a:cs typeface="Open Sans"/>
              <a:sym typeface="Open Sans"/>
            </a:endParaRPr>
          </a:p>
          <a:p>
            <a:pPr indent="-355600" lvl="4" marL="2286000" marR="0" rtl="0" algn="l">
              <a:lnSpc>
                <a:spcPct val="90000"/>
              </a:lnSpc>
              <a:spcBef>
                <a:spcPts val="200"/>
              </a:spcBef>
              <a:spcAft>
                <a:spcPts val="0"/>
              </a:spcAft>
              <a:buClr>
                <a:srgbClr val="757070"/>
              </a:buClr>
              <a:buSzPts val="2000"/>
              <a:buFont typeface="Open Sans"/>
              <a:buChar char="•"/>
            </a:pPr>
            <a:r>
              <a:rPr lang="en" sz="2000">
                <a:solidFill>
                  <a:srgbClr val="3A3838"/>
                </a:solidFill>
                <a:latin typeface="Open Sans"/>
                <a:ea typeface="Open Sans"/>
                <a:cs typeface="Open Sans"/>
                <a:sym typeface="Open Sans"/>
              </a:rPr>
              <a:t>LookingGlass Cyber Solutions</a:t>
            </a:r>
            <a:endParaRPr sz="2000">
              <a:solidFill>
                <a:srgbClr val="3A3838"/>
              </a:solidFill>
              <a:latin typeface="Open Sans"/>
              <a:ea typeface="Open Sans"/>
              <a:cs typeface="Open Sans"/>
              <a:sym typeface="Open Sans"/>
            </a:endParaRPr>
          </a:p>
          <a:p>
            <a:pPr indent="-355600" lvl="4" marL="2286000" marR="0" rtl="0" algn="l">
              <a:lnSpc>
                <a:spcPct val="90000"/>
              </a:lnSpc>
              <a:spcBef>
                <a:spcPts val="0"/>
              </a:spcBef>
              <a:spcAft>
                <a:spcPts val="0"/>
              </a:spcAft>
              <a:buClr>
                <a:srgbClr val="757070"/>
              </a:buClr>
              <a:buSzPts val="2000"/>
              <a:buFont typeface="Open Sans"/>
              <a:buChar char="•"/>
            </a:pPr>
            <a:r>
              <a:rPr lang="en" sz="2000">
                <a:solidFill>
                  <a:srgbClr val="3A3838"/>
                </a:solidFill>
                <a:latin typeface="Open Sans"/>
                <a:ea typeface="Open Sans"/>
                <a:cs typeface="Open Sans"/>
                <a:sym typeface="Open Sans"/>
              </a:rPr>
              <a:t>MITRE</a:t>
            </a:r>
            <a:endParaRPr sz="2000">
              <a:solidFill>
                <a:srgbClr val="3A3838"/>
              </a:solidFill>
              <a:latin typeface="Open Sans"/>
              <a:ea typeface="Open Sans"/>
              <a:cs typeface="Open Sans"/>
              <a:sym typeface="Open Sans"/>
            </a:endParaRPr>
          </a:p>
          <a:p>
            <a:pPr indent="-355600" lvl="4" marL="2286000" marR="0" rtl="0" algn="l">
              <a:lnSpc>
                <a:spcPct val="90000"/>
              </a:lnSpc>
              <a:spcBef>
                <a:spcPts val="0"/>
              </a:spcBef>
              <a:spcAft>
                <a:spcPts val="0"/>
              </a:spcAft>
              <a:buClr>
                <a:srgbClr val="757070"/>
              </a:buClr>
              <a:buSzPts val="2000"/>
              <a:buFont typeface="Open Sans"/>
              <a:buChar char="•"/>
            </a:pPr>
            <a:r>
              <a:rPr lang="en" sz="2000">
                <a:solidFill>
                  <a:srgbClr val="3A3838"/>
                </a:solidFill>
                <a:latin typeface="Open Sans"/>
                <a:ea typeface="Open Sans"/>
                <a:cs typeface="Open Sans"/>
                <a:sym typeface="Open Sans"/>
              </a:rPr>
              <a:t>New Context</a:t>
            </a:r>
            <a:endParaRPr sz="2000">
              <a:solidFill>
                <a:srgbClr val="3A3838"/>
              </a:solidFill>
              <a:latin typeface="Open Sans"/>
              <a:ea typeface="Open Sans"/>
              <a:cs typeface="Open Sans"/>
              <a:sym typeface="Open Sans"/>
            </a:endParaRPr>
          </a:p>
          <a:p>
            <a:pPr indent="-355600" lvl="4" marL="2286000" marR="0" rtl="0" algn="l">
              <a:lnSpc>
                <a:spcPct val="90000"/>
              </a:lnSpc>
              <a:spcBef>
                <a:spcPts val="0"/>
              </a:spcBef>
              <a:spcAft>
                <a:spcPts val="0"/>
              </a:spcAft>
              <a:buClr>
                <a:srgbClr val="757070"/>
              </a:buClr>
              <a:buSzPts val="2000"/>
              <a:buFont typeface="Open Sans"/>
              <a:buChar char="•"/>
            </a:pPr>
            <a:r>
              <a:rPr lang="en" sz="2000">
                <a:solidFill>
                  <a:srgbClr val="3A3838"/>
                </a:solidFill>
                <a:latin typeface="Open Sans"/>
                <a:ea typeface="Open Sans"/>
                <a:cs typeface="Open Sans"/>
                <a:sym typeface="Open Sans"/>
              </a:rPr>
              <a:t>Symantec</a:t>
            </a:r>
            <a:endParaRPr i="0" sz="2000" u="none" cap="none" strike="noStrike">
              <a:solidFill>
                <a:srgbClr val="757070"/>
              </a:solidFill>
              <a:latin typeface="Open Sans"/>
              <a:ea typeface="Open Sans"/>
              <a:cs typeface="Open Sans"/>
              <a:sym typeface="Open Sans"/>
            </a:endParaRPr>
          </a:p>
          <a:p>
            <a:pPr indent="0" lvl="0" marL="0" marR="0" rtl="0" algn="l">
              <a:lnSpc>
                <a:spcPct val="100000"/>
              </a:lnSpc>
              <a:spcBef>
                <a:spcPts val="200"/>
              </a:spcBef>
              <a:spcAft>
                <a:spcPts val="0"/>
              </a:spcAft>
              <a:buClr>
                <a:srgbClr val="3A3838"/>
              </a:buClr>
              <a:buSzPts val="2400"/>
              <a:buFont typeface="Arial"/>
              <a:buNone/>
            </a:pPr>
            <a:r>
              <a:t/>
            </a:r>
            <a:endParaRPr i="0" sz="2000" u="none" cap="none" strike="noStrike">
              <a:solidFill>
                <a:srgbClr val="3A3838"/>
              </a:solidFill>
              <a:latin typeface="Open Sans"/>
              <a:ea typeface="Open Sans"/>
              <a:cs typeface="Open Sans"/>
              <a:sym typeface="Open Sans"/>
            </a:endParaRPr>
          </a:p>
          <a:p>
            <a:pPr indent="-355600" lvl="0" marL="457200" marR="0" rtl="0" algn="l">
              <a:lnSpc>
                <a:spcPct val="100000"/>
              </a:lnSpc>
              <a:spcBef>
                <a:spcPts val="200"/>
              </a:spcBef>
              <a:spcAft>
                <a:spcPts val="0"/>
              </a:spcAft>
              <a:buClr>
                <a:srgbClr val="3A3838"/>
              </a:buClr>
              <a:buSzPts val="2000"/>
              <a:buFont typeface="Open Sans"/>
              <a:buChar char="•"/>
            </a:pPr>
            <a:r>
              <a:rPr i="0" lang="en" sz="2000" u="none" cap="none" strike="noStrike">
                <a:solidFill>
                  <a:srgbClr val="3A3838"/>
                </a:solidFill>
                <a:latin typeface="Open Sans"/>
                <a:ea typeface="Open Sans"/>
                <a:cs typeface="Open Sans"/>
                <a:sym typeface="Open Sans"/>
              </a:rPr>
              <a:t>Thank you to all contributors and trainers</a:t>
            </a:r>
            <a:endParaRPr i="0" sz="2000" u="none" cap="none" strike="noStrike">
              <a:solidFill>
                <a:srgbClr val="3A3838"/>
              </a:solidFill>
              <a:latin typeface="Open Sans"/>
              <a:ea typeface="Open Sans"/>
              <a:cs typeface="Open Sans"/>
              <a:sym typeface="Open Sans"/>
            </a:endParaRPr>
          </a:p>
          <a:p>
            <a:pPr indent="0" lvl="0" marL="0" marR="0" rtl="0" algn="l">
              <a:lnSpc>
                <a:spcPct val="100000"/>
              </a:lnSpc>
              <a:spcBef>
                <a:spcPts val="200"/>
              </a:spcBef>
              <a:spcAft>
                <a:spcPts val="200"/>
              </a:spcAft>
              <a:buClr>
                <a:srgbClr val="3A3838"/>
              </a:buClr>
              <a:buSzPts val="1875"/>
              <a:buFont typeface="Arial"/>
              <a:buNone/>
            </a:pPr>
            <a:r>
              <a:t/>
            </a:r>
            <a:endParaRPr b="0" i="0" sz="2000" u="none" cap="none" strike="noStrike">
              <a:solidFill>
                <a:srgbClr val="3A3838"/>
              </a:solidFill>
              <a:latin typeface="Questrial"/>
              <a:ea typeface="Questrial"/>
              <a:cs typeface="Questrial"/>
              <a:sym typeface="Quest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1" name="Shape 921"/>
        <p:cNvGrpSpPr/>
        <p:nvPr/>
      </p:nvGrpSpPr>
      <p:grpSpPr>
        <a:xfrm>
          <a:off x="0" y="0"/>
          <a:ext cx="0" cy="0"/>
          <a:chOff x="0" y="0"/>
          <a:chExt cx="0" cy="0"/>
        </a:xfrm>
      </p:grpSpPr>
      <p:sp>
        <p:nvSpPr>
          <p:cNvPr id="922" name="Google Shape;922;p80"/>
          <p:cNvSpPr txBox="1"/>
          <p:nvPr>
            <p:ph type="title"/>
          </p:nvPr>
        </p:nvSpPr>
        <p:spPr>
          <a:xfrm>
            <a:off x="342990" y="54584"/>
            <a:ext cx="8390440" cy="570109"/>
          </a:xfrm>
          <a:prstGeom prst="rect">
            <a:avLst/>
          </a:prstGeom>
          <a:noFill/>
          <a:ln>
            <a:noFill/>
          </a:ln>
        </p:spPr>
        <p:txBody>
          <a:bodyPr anchorCtr="0" anchor="ctr" bIns="34275" lIns="68575" spcFirstLastPara="1" rIns="68575" wrap="square" tIns="34275">
            <a:noAutofit/>
          </a:bodyPr>
          <a:lstStyle/>
          <a:p>
            <a:pPr indent="0" lvl="0" marL="0" marR="0" rtl="0" algn="l">
              <a:lnSpc>
                <a:spcPct val="90000"/>
              </a:lnSpc>
              <a:spcBef>
                <a:spcPts val="0"/>
              </a:spcBef>
              <a:spcAft>
                <a:spcPts val="0"/>
              </a:spcAft>
              <a:buClr>
                <a:schemeClr val="dk1"/>
              </a:buClr>
              <a:buSzPts val="3300"/>
              <a:buFont typeface="Calibri"/>
              <a:buNone/>
            </a:pPr>
            <a:r>
              <a:rPr i="0" lang="en" sz="2400" u="none" cap="none" strike="noStrike">
                <a:solidFill>
                  <a:srgbClr val="193B5C"/>
                </a:solidFill>
                <a:latin typeface="Open Sans"/>
                <a:ea typeface="Open Sans"/>
                <a:cs typeface="Open Sans"/>
                <a:sym typeface="Open Sans"/>
              </a:rPr>
              <a:t>Core STIX2 Concepts</a:t>
            </a:r>
            <a:endParaRPr i="0" sz="2400" u="none" cap="none" strike="noStrike">
              <a:solidFill>
                <a:srgbClr val="193B5C"/>
              </a:solidFill>
              <a:latin typeface="Open Sans"/>
              <a:ea typeface="Open Sans"/>
              <a:cs typeface="Open Sans"/>
              <a:sym typeface="Open Sans"/>
            </a:endParaRPr>
          </a:p>
        </p:txBody>
      </p:sp>
      <p:pic>
        <p:nvPicPr>
          <p:cNvPr id="923" name="Google Shape;923;p80"/>
          <p:cNvPicPr preferRelativeResize="0"/>
          <p:nvPr/>
        </p:nvPicPr>
        <p:blipFill rotWithShape="1">
          <a:blip r:embed="rId3">
            <a:alphaModFix/>
          </a:blip>
          <a:srcRect b="0" l="0" r="0" t="0"/>
          <a:stretch/>
        </p:blipFill>
        <p:spPr>
          <a:xfrm>
            <a:off x="318526" y="1303503"/>
            <a:ext cx="3675136" cy="2337917"/>
          </a:xfrm>
          <a:prstGeom prst="rect">
            <a:avLst/>
          </a:prstGeom>
          <a:noFill/>
          <a:ln>
            <a:noFill/>
          </a:ln>
        </p:spPr>
      </p:pic>
      <p:sp>
        <p:nvSpPr>
          <p:cNvPr id="924" name="Google Shape;924;p80"/>
          <p:cNvSpPr/>
          <p:nvPr/>
        </p:nvSpPr>
        <p:spPr>
          <a:xfrm>
            <a:off x="2763297" y="1501699"/>
            <a:ext cx="1292888" cy="1310721"/>
          </a:xfrm>
          <a:prstGeom prst="ellipse">
            <a:avLst/>
          </a:prstGeom>
          <a:solidFill>
            <a:srgbClr val="FFFF00">
              <a:alpha val="33725"/>
            </a:srgbClr>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925" name="Google Shape;925;p80"/>
          <p:cNvSpPr txBox="1"/>
          <p:nvPr/>
        </p:nvSpPr>
        <p:spPr>
          <a:xfrm>
            <a:off x="4743938" y="885408"/>
            <a:ext cx="3626339" cy="738664"/>
          </a:xfrm>
          <a:prstGeom prst="rect">
            <a:avLst/>
          </a:prstGeom>
          <a:noFill/>
          <a:ln cap="flat" cmpd="sng" w="9525">
            <a:solidFill>
              <a:srgbClr val="31538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 sz="1400" u="none" cap="none" strike="noStrike">
                <a:solidFill>
                  <a:srgbClr val="000000"/>
                </a:solidFill>
                <a:latin typeface="Arial"/>
                <a:ea typeface="Arial"/>
                <a:cs typeface="Arial"/>
                <a:sym typeface="Arial"/>
              </a:rPr>
              <a:t>Data model for abstractions such as “threat actor” or “indicator” and the relationships between them</a:t>
            </a:r>
            <a:endParaRPr/>
          </a:p>
        </p:txBody>
      </p:sp>
      <p:sp>
        <p:nvSpPr>
          <p:cNvPr id="926" name="Google Shape;926;p80"/>
          <p:cNvSpPr txBox="1"/>
          <p:nvPr/>
        </p:nvSpPr>
        <p:spPr>
          <a:xfrm>
            <a:off x="4743937" y="1855601"/>
            <a:ext cx="3626339" cy="738664"/>
          </a:xfrm>
          <a:prstGeom prst="rect">
            <a:avLst/>
          </a:prstGeom>
          <a:noFill/>
          <a:ln cap="flat" cmpd="sng" w="9525">
            <a:solidFill>
              <a:srgbClr val="31538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 sz="1400" u="none" cap="none" strike="noStrike">
                <a:solidFill>
                  <a:srgbClr val="000000"/>
                </a:solidFill>
                <a:latin typeface="Arial"/>
                <a:ea typeface="Arial"/>
                <a:cs typeface="Arial"/>
                <a:sym typeface="Arial"/>
              </a:rPr>
              <a:t>Data model for specific types of observable entities such as IP addresses, domain names, or email metadata</a:t>
            </a:r>
            <a:endParaRPr/>
          </a:p>
        </p:txBody>
      </p:sp>
      <p:sp>
        <p:nvSpPr>
          <p:cNvPr id="927" name="Google Shape;927;p80"/>
          <p:cNvSpPr txBox="1"/>
          <p:nvPr/>
        </p:nvSpPr>
        <p:spPr>
          <a:xfrm>
            <a:off x="4743936" y="2825794"/>
            <a:ext cx="3626339" cy="738664"/>
          </a:xfrm>
          <a:prstGeom prst="rect">
            <a:avLst/>
          </a:prstGeom>
          <a:noFill/>
          <a:ln cap="flat" cmpd="sng" w="9525">
            <a:solidFill>
              <a:srgbClr val="31538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 sz="1400" u="none" cap="none" strike="noStrike">
                <a:solidFill>
                  <a:srgbClr val="000000"/>
                </a:solidFill>
                <a:latin typeface="Arial"/>
                <a:ea typeface="Arial"/>
                <a:cs typeface="Arial"/>
                <a:sym typeface="Arial"/>
              </a:rPr>
              <a:t>Formal grammar for specifying human/ machine-readable patterns of cyber observables to look for in indicators </a:t>
            </a:r>
            <a:endParaRPr/>
          </a:p>
        </p:txBody>
      </p:sp>
      <p:cxnSp>
        <p:nvCxnSpPr>
          <p:cNvPr id="928" name="Google Shape;928;p80"/>
          <p:cNvCxnSpPr>
            <a:stCxn id="925" idx="1"/>
          </p:cNvCxnSpPr>
          <p:nvPr/>
        </p:nvCxnSpPr>
        <p:spPr>
          <a:xfrm flipH="1">
            <a:off x="3993638" y="1254740"/>
            <a:ext cx="750300" cy="464700"/>
          </a:xfrm>
          <a:prstGeom prst="straightConnector1">
            <a:avLst/>
          </a:prstGeom>
          <a:noFill/>
          <a:ln cap="flat" cmpd="sng" w="47625">
            <a:solidFill>
              <a:schemeClr val="accent1"/>
            </a:solidFill>
            <a:prstDash val="solid"/>
            <a:miter lim="800000"/>
            <a:headEnd len="sm" w="sm" type="none"/>
            <a:tailEnd len="med" w="med" type="triangle"/>
          </a:ln>
        </p:spPr>
      </p:cxnSp>
      <p:cxnSp>
        <p:nvCxnSpPr>
          <p:cNvPr id="929" name="Google Shape;929;p80"/>
          <p:cNvCxnSpPr>
            <a:stCxn id="926" idx="1"/>
            <a:endCxn id="924" idx="6"/>
          </p:cNvCxnSpPr>
          <p:nvPr/>
        </p:nvCxnSpPr>
        <p:spPr>
          <a:xfrm rot="10800000">
            <a:off x="4056037" y="2157133"/>
            <a:ext cx="687900" cy="67800"/>
          </a:xfrm>
          <a:prstGeom prst="straightConnector1">
            <a:avLst/>
          </a:prstGeom>
          <a:noFill/>
          <a:ln cap="flat" cmpd="sng" w="47625">
            <a:solidFill>
              <a:schemeClr val="accent1"/>
            </a:solidFill>
            <a:prstDash val="solid"/>
            <a:miter lim="800000"/>
            <a:headEnd len="sm" w="sm" type="none"/>
            <a:tailEnd len="med" w="med" type="triangle"/>
          </a:ln>
        </p:spPr>
      </p:cxnSp>
      <p:cxnSp>
        <p:nvCxnSpPr>
          <p:cNvPr id="930" name="Google Shape;930;p80"/>
          <p:cNvCxnSpPr/>
          <p:nvPr/>
        </p:nvCxnSpPr>
        <p:spPr>
          <a:xfrm rot="10800000">
            <a:off x="3993661" y="2695862"/>
            <a:ext cx="750275" cy="443480"/>
          </a:xfrm>
          <a:prstGeom prst="straightConnector1">
            <a:avLst/>
          </a:prstGeom>
          <a:noFill/>
          <a:ln cap="flat" cmpd="sng" w="47625">
            <a:solidFill>
              <a:schemeClr val="accent1"/>
            </a:solidFill>
            <a:prstDash val="solid"/>
            <a:miter lim="800000"/>
            <a:headEnd len="sm" w="sm" type="none"/>
            <a:tailEnd len="med" w="med" type="triangle"/>
          </a:ln>
        </p:spPr>
      </p:cxn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35" name="Shape 935"/>
        <p:cNvGrpSpPr/>
        <p:nvPr/>
      </p:nvGrpSpPr>
      <p:grpSpPr>
        <a:xfrm>
          <a:off x="0" y="0"/>
          <a:ext cx="0" cy="0"/>
          <a:chOff x="0" y="0"/>
          <a:chExt cx="0" cy="0"/>
        </a:xfrm>
      </p:grpSpPr>
      <p:sp>
        <p:nvSpPr>
          <p:cNvPr id="936" name="Google Shape;936;p81"/>
          <p:cNvSpPr txBox="1"/>
          <p:nvPr>
            <p:ph type="title"/>
          </p:nvPr>
        </p:nvSpPr>
        <p:spPr>
          <a:xfrm>
            <a:off x="342990" y="54584"/>
            <a:ext cx="8390440" cy="570109"/>
          </a:xfrm>
          <a:prstGeom prst="rect">
            <a:avLst/>
          </a:prstGeom>
          <a:noFill/>
          <a:ln>
            <a:noFill/>
          </a:ln>
        </p:spPr>
        <p:txBody>
          <a:bodyPr anchorCtr="0" anchor="ctr" bIns="34275" lIns="68575" spcFirstLastPara="1" rIns="68575" wrap="square" tIns="34275">
            <a:noAutofit/>
          </a:bodyPr>
          <a:lstStyle/>
          <a:p>
            <a:pPr indent="0" lvl="0" marL="0" marR="0" rtl="0" algn="l">
              <a:lnSpc>
                <a:spcPct val="90000"/>
              </a:lnSpc>
              <a:spcBef>
                <a:spcPts val="0"/>
              </a:spcBef>
              <a:spcAft>
                <a:spcPts val="0"/>
              </a:spcAft>
              <a:buClr>
                <a:schemeClr val="dk1"/>
              </a:buClr>
              <a:buSzPts val="3300"/>
              <a:buFont typeface="Calibri"/>
              <a:buNone/>
            </a:pPr>
            <a:r>
              <a:rPr i="0" lang="en" sz="2400" u="none" cap="none" strike="noStrike">
                <a:solidFill>
                  <a:srgbClr val="193B5C"/>
                </a:solidFill>
                <a:latin typeface="Open Sans"/>
                <a:ea typeface="Open Sans"/>
                <a:cs typeface="Open Sans"/>
                <a:sym typeface="Open Sans"/>
              </a:rPr>
              <a:t>STIX 2.0 Domain Objects (SDOs)</a:t>
            </a:r>
            <a:endParaRPr i="0" sz="2400" u="none" cap="none" strike="noStrike">
              <a:solidFill>
                <a:srgbClr val="193B5C"/>
              </a:solidFill>
              <a:latin typeface="Open Sans"/>
              <a:ea typeface="Open Sans"/>
              <a:cs typeface="Open Sans"/>
              <a:sym typeface="Open Sans"/>
            </a:endParaRPr>
          </a:p>
        </p:txBody>
      </p:sp>
      <p:grpSp>
        <p:nvGrpSpPr>
          <p:cNvPr id="937" name="Google Shape;937;p81"/>
          <p:cNvGrpSpPr/>
          <p:nvPr/>
        </p:nvGrpSpPr>
        <p:grpSpPr>
          <a:xfrm>
            <a:off x="838474" y="923212"/>
            <a:ext cx="2747400" cy="1650888"/>
            <a:chOff x="838474" y="923224"/>
            <a:chExt cx="2747400" cy="1650888"/>
          </a:xfrm>
        </p:grpSpPr>
        <p:grpSp>
          <p:nvGrpSpPr>
            <p:cNvPr id="938" name="Google Shape;938;p81"/>
            <p:cNvGrpSpPr/>
            <p:nvPr/>
          </p:nvGrpSpPr>
          <p:grpSpPr>
            <a:xfrm>
              <a:off x="838474" y="923224"/>
              <a:ext cx="2747400" cy="1310100"/>
              <a:chOff x="838474" y="923224"/>
              <a:chExt cx="2747400" cy="1310100"/>
            </a:xfrm>
          </p:grpSpPr>
          <p:sp>
            <p:nvSpPr>
              <p:cNvPr id="939" name="Google Shape;939;p81"/>
              <p:cNvSpPr/>
              <p:nvPr/>
            </p:nvSpPr>
            <p:spPr>
              <a:xfrm>
                <a:off x="838474" y="923224"/>
                <a:ext cx="2747400" cy="1310100"/>
              </a:xfrm>
              <a:prstGeom prst="rect">
                <a:avLst/>
              </a:prstGeom>
              <a:solidFill>
                <a:schemeClr val="lt2"/>
              </a:solidFill>
              <a:ln cap="flat" cmpd="sng" w="9525">
                <a:solidFill>
                  <a:schemeClr val="dk2"/>
                </a:solidFill>
                <a:prstDash val="solid"/>
                <a:round/>
                <a:headEnd len="sm" w="sm" type="none"/>
                <a:tailEnd len="sm" w="sm" type="none"/>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940" name="Google Shape;940;p81"/>
              <p:cNvPicPr preferRelativeResize="0"/>
              <p:nvPr/>
            </p:nvPicPr>
            <p:blipFill rotWithShape="1">
              <a:blip r:embed="rId3">
                <a:alphaModFix/>
              </a:blip>
              <a:srcRect b="0" l="0" r="0" t="0"/>
              <a:stretch/>
            </p:blipFill>
            <p:spPr>
              <a:xfrm>
                <a:off x="2792124" y="1262179"/>
                <a:ext cx="649500" cy="649500"/>
              </a:xfrm>
              <a:prstGeom prst="rect">
                <a:avLst/>
              </a:prstGeom>
              <a:noFill/>
              <a:ln>
                <a:noFill/>
              </a:ln>
            </p:spPr>
          </p:pic>
          <p:pic>
            <p:nvPicPr>
              <p:cNvPr id="941" name="Google Shape;941;p81"/>
              <p:cNvPicPr preferRelativeResize="0"/>
              <p:nvPr/>
            </p:nvPicPr>
            <p:blipFill rotWithShape="1">
              <a:blip r:embed="rId4">
                <a:alphaModFix/>
              </a:blip>
              <a:srcRect b="0" l="0" r="0" t="0"/>
              <a:stretch/>
            </p:blipFill>
            <p:spPr>
              <a:xfrm>
                <a:off x="1007015" y="1262172"/>
                <a:ext cx="649500" cy="649500"/>
              </a:xfrm>
              <a:prstGeom prst="rect">
                <a:avLst/>
              </a:prstGeom>
              <a:noFill/>
              <a:ln>
                <a:noFill/>
              </a:ln>
            </p:spPr>
          </p:pic>
          <p:pic>
            <p:nvPicPr>
              <p:cNvPr id="942" name="Google Shape;942;p81"/>
              <p:cNvPicPr preferRelativeResize="0"/>
              <p:nvPr/>
            </p:nvPicPr>
            <p:blipFill rotWithShape="1">
              <a:blip r:embed="rId5">
                <a:alphaModFix/>
              </a:blip>
              <a:srcRect b="0" l="0" r="0" t="0"/>
              <a:stretch/>
            </p:blipFill>
            <p:spPr>
              <a:xfrm>
                <a:off x="1899577" y="1262172"/>
                <a:ext cx="649500" cy="649500"/>
              </a:xfrm>
              <a:prstGeom prst="rect">
                <a:avLst/>
              </a:prstGeom>
              <a:noFill/>
              <a:ln>
                <a:noFill/>
              </a:ln>
            </p:spPr>
          </p:pic>
        </p:grpSp>
        <p:sp>
          <p:nvSpPr>
            <p:cNvPr id="943" name="Google Shape;943;p81"/>
            <p:cNvSpPr txBox="1"/>
            <p:nvPr/>
          </p:nvSpPr>
          <p:spPr>
            <a:xfrm>
              <a:off x="1173874" y="2233312"/>
              <a:ext cx="2076600" cy="340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Open Sans"/>
                  <a:ea typeface="Open Sans"/>
                  <a:cs typeface="Open Sans"/>
                  <a:sym typeface="Open Sans"/>
                </a:rPr>
                <a:t>Adversary Objects</a:t>
              </a:r>
              <a:endParaRPr b="1" i="0" sz="1400" u="none" cap="none" strike="noStrike">
                <a:solidFill>
                  <a:srgbClr val="000000"/>
                </a:solidFill>
                <a:latin typeface="Open Sans"/>
                <a:ea typeface="Open Sans"/>
                <a:cs typeface="Open Sans"/>
                <a:sym typeface="Open Sans"/>
              </a:endParaRPr>
            </a:p>
          </p:txBody>
        </p:sp>
      </p:grpSp>
      <p:grpSp>
        <p:nvGrpSpPr>
          <p:cNvPr id="944" name="Google Shape;944;p81"/>
          <p:cNvGrpSpPr/>
          <p:nvPr/>
        </p:nvGrpSpPr>
        <p:grpSpPr>
          <a:xfrm>
            <a:off x="4317974" y="923212"/>
            <a:ext cx="3425700" cy="1650900"/>
            <a:chOff x="4317974" y="923212"/>
            <a:chExt cx="3425700" cy="1650900"/>
          </a:xfrm>
        </p:grpSpPr>
        <p:sp>
          <p:nvSpPr>
            <p:cNvPr id="945" name="Google Shape;945;p81"/>
            <p:cNvSpPr txBox="1"/>
            <p:nvPr/>
          </p:nvSpPr>
          <p:spPr>
            <a:xfrm>
              <a:off x="5358674" y="2233312"/>
              <a:ext cx="1344300" cy="340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Open Sans"/>
                  <a:ea typeface="Open Sans"/>
                  <a:cs typeface="Open Sans"/>
                  <a:sym typeface="Open Sans"/>
                </a:rPr>
                <a:t>TTP Objects</a:t>
              </a:r>
              <a:endParaRPr b="1" i="0" sz="1400" u="none" cap="none" strike="noStrike">
                <a:solidFill>
                  <a:srgbClr val="000000"/>
                </a:solidFill>
                <a:latin typeface="Open Sans"/>
                <a:ea typeface="Open Sans"/>
                <a:cs typeface="Open Sans"/>
                <a:sym typeface="Open Sans"/>
              </a:endParaRPr>
            </a:p>
          </p:txBody>
        </p:sp>
        <p:grpSp>
          <p:nvGrpSpPr>
            <p:cNvPr id="946" name="Google Shape;946;p81"/>
            <p:cNvGrpSpPr/>
            <p:nvPr/>
          </p:nvGrpSpPr>
          <p:grpSpPr>
            <a:xfrm>
              <a:off x="4317974" y="923212"/>
              <a:ext cx="3425700" cy="1310100"/>
              <a:chOff x="4317974" y="923212"/>
              <a:chExt cx="3425700" cy="1310100"/>
            </a:xfrm>
          </p:grpSpPr>
          <p:sp>
            <p:nvSpPr>
              <p:cNvPr id="947" name="Google Shape;947;p81"/>
              <p:cNvSpPr/>
              <p:nvPr/>
            </p:nvSpPr>
            <p:spPr>
              <a:xfrm>
                <a:off x="4317974" y="923212"/>
                <a:ext cx="3425700" cy="1310100"/>
              </a:xfrm>
              <a:prstGeom prst="rect">
                <a:avLst/>
              </a:prstGeom>
              <a:solidFill>
                <a:srgbClr val="C9DAF8"/>
              </a:solidFill>
              <a:ln cap="flat" cmpd="sng" w="9525">
                <a:solidFill>
                  <a:schemeClr val="dk2"/>
                </a:solidFill>
                <a:prstDash val="solid"/>
                <a:round/>
                <a:headEnd len="sm" w="sm" type="none"/>
                <a:tailEnd len="sm" w="sm" type="none"/>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948" name="Google Shape;948;p81"/>
              <p:cNvPicPr preferRelativeResize="0"/>
              <p:nvPr/>
            </p:nvPicPr>
            <p:blipFill rotWithShape="1">
              <a:blip r:embed="rId6">
                <a:alphaModFix/>
              </a:blip>
              <a:srcRect b="0" l="0" r="0" t="0"/>
              <a:stretch/>
            </p:blipFill>
            <p:spPr>
              <a:xfrm>
                <a:off x="5273502" y="1262186"/>
                <a:ext cx="649500" cy="649500"/>
              </a:xfrm>
              <a:prstGeom prst="rect">
                <a:avLst/>
              </a:prstGeom>
              <a:noFill/>
              <a:ln>
                <a:noFill/>
              </a:ln>
            </p:spPr>
          </p:pic>
          <p:pic>
            <p:nvPicPr>
              <p:cNvPr id="949" name="Google Shape;949;p81"/>
              <p:cNvPicPr preferRelativeResize="0"/>
              <p:nvPr/>
            </p:nvPicPr>
            <p:blipFill rotWithShape="1">
              <a:blip r:embed="rId7">
                <a:alphaModFix/>
              </a:blip>
              <a:srcRect b="0" l="0" r="0" t="0"/>
              <a:stretch/>
            </p:blipFill>
            <p:spPr>
              <a:xfrm>
                <a:off x="6105624" y="1262184"/>
                <a:ext cx="649500" cy="649500"/>
              </a:xfrm>
              <a:prstGeom prst="rect">
                <a:avLst/>
              </a:prstGeom>
              <a:noFill/>
              <a:ln>
                <a:noFill/>
              </a:ln>
            </p:spPr>
          </p:pic>
          <p:pic>
            <p:nvPicPr>
              <p:cNvPr id="950" name="Google Shape;950;p81"/>
              <p:cNvPicPr preferRelativeResize="0"/>
              <p:nvPr/>
            </p:nvPicPr>
            <p:blipFill rotWithShape="1">
              <a:blip r:embed="rId8">
                <a:alphaModFix/>
              </a:blip>
              <a:srcRect b="0" l="0" r="0" t="0"/>
              <a:stretch/>
            </p:blipFill>
            <p:spPr>
              <a:xfrm>
                <a:off x="4441378" y="1262166"/>
                <a:ext cx="649500" cy="649500"/>
              </a:xfrm>
              <a:prstGeom prst="rect">
                <a:avLst/>
              </a:prstGeom>
              <a:noFill/>
              <a:ln>
                <a:noFill/>
              </a:ln>
            </p:spPr>
          </p:pic>
          <p:pic>
            <p:nvPicPr>
              <p:cNvPr id="951" name="Google Shape;951;p81"/>
              <p:cNvPicPr preferRelativeResize="0"/>
              <p:nvPr/>
            </p:nvPicPr>
            <p:blipFill rotWithShape="1">
              <a:blip r:embed="rId9">
                <a:alphaModFix/>
              </a:blip>
              <a:srcRect b="0" l="0" r="0" t="0"/>
              <a:stretch/>
            </p:blipFill>
            <p:spPr>
              <a:xfrm>
                <a:off x="6937749" y="1262184"/>
                <a:ext cx="649500" cy="649500"/>
              </a:xfrm>
              <a:prstGeom prst="rect">
                <a:avLst/>
              </a:prstGeom>
              <a:noFill/>
              <a:ln>
                <a:noFill/>
              </a:ln>
            </p:spPr>
          </p:pic>
        </p:grpSp>
      </p:grpSp>
      <p:grpSp>
        <p:nvGrpSpPr>
          <p:cNvPr id="952" name="Google Shape;952;p81"/>
          <p:cNvGrpSpPr/>
          <p:nvPr/>
        </p:nvGrpSpPr>
        <p:grpSpPr>
          <a:xfrm>
            <a:off x="838474" y="2811399"/>
            <a:ext cx="2747400" cy="1650900"/>
            <a:chOff x="838474" y="2811399"/>
            <a:chExt cx="2747400" cy="1650900"/>
          </a:xfrm>
        </p:grpSpPr>
        <p:grpSp>
          <p:nvGrpSpPr>
            <p:cNvPr id="953" name="Google Shape;953;p81"/>
            <p:cNvGrpSpPr/>
            <p:nvPr/>
          </p:nvGrpSpPr>
          <p:grpSpPr>
            <a:xfrm>
              <a:off x="838474" y="2811399"/>
              <a:ext cx="2747400" cy="1310100"/>
              <a:chOff x="838474" y="2811399"/>
              <a:chExt cx="2747400" cy="1310100"/>
            </a:xfrm>
          </p:grpSpPr>
          <p:sp>
            <p:nvSpPr>
              <p:cNvPr id="954" name="Google Shape;954;p81"/>
              <p:cNvSpPr/>
              <p:nvPr/>
            </p:nvSpPr>
            <p:spPr>
              <a:xfrm>
                <a:off x="838474" y="2811399"/>
                <a:ext cx="2747400" cy="1310100"/>
              </a:xfrm>
              <a:prstGeom prst="rect">
                <a:avLst/>
              </a:prstGeom>
              <a:solidFill>
                <a:srgbClr val="D9EAD3"/>
              </a:solidFill>
              <a:ln cap="flat" cmpd="sng" w="9525">
                <a:solidFill>
                  <a:schemeClr val="dk2"/>
                </a:solidFill>
                <a:prstDash val="solid"/>
                <a:round/>
                <a:headEnd len="sm" w="sm" type="none"/>
                <a:tailEnd len="sm" w="sm" type="none"/>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955" name="Google Shape;955;p81"/>
              <p:cNvPicPr preferRelativeResize="0"/>
              <p:nvPr/>
            </p:nvPicPr>
            <p:blipFill rotWithShape="1">
              <a:blip r:embed="rId10">
                <a:alphaModFix/>
              </a:blip>
              <a:srcRect b="0" l="0" r="0" t="0"/>
              <a:stretch/>
            </p:blipFill>
            <p:spPr>
              <a:xfrm>
                <a:off x="1007027" y="3141700"/>
                <a:ext cx="649500" cy="649500"/>
              </a:xfrm>
              <a:prstGeom prst="rect">
                <a:avLst/>
              </a:prstGeom>
              <a:noFill/>
              <a:ln>
                <a:noFill/>
              </a:ln>
            </p:spPr>
          </p:pic>
          <p:pic>
            <p:nvPicPr>
              <p:cNvPr id="956" name="Google Shape;956;p81"/>
              <p:cNvPicPr preferRelativeResize="0"/>
              <p:nvPr/>
            </p:nvPicPr>
            <p:blipFill rotWithShape="1">
              <a:blip r:embed="rId11">
                <a:alphaModFix/>
              </a:blip>
              <a:srcRect b="0" l="0" r="0" t="0"/>
              <a:stretch/>
            </p:blipFill>
            <p:spPr>
              <a:xfrm>
                <a:off x="1853102" y="3141702"/>
                <a:ext cx="649500" cy="649500"/>
              </a:xfrm>
              <a:prstGeom prst="rect">
                <a:avLst/>
              </a:prstGeom>
              <a:noFill/>
              <a:ln>
                <a:noFill/>
              </a:ln>
            </p:spPr>
          </p:pic>
          <p:pic>
            <p:nvPicPr>
              <p:cNvPr id="957" name="Google Shape;957;p81"/>
              <p:cNvPicPr preferRelativeResize="0"/>
              <p:nvPr/>
            </p:nvPicPr>
            <p:blipFill rotWithShape="1">
              <a:blip r:embed="rId12">
                <a:alphaModFix/>
              </a:blip>
              <a:srcRect b="0" l="0" r="0" t="0"/>
              <a:stretch/>
            </p:blipFill>
            <p:spPr>
              <a:xfrm>
                <a:off x="2699174" y="3141699"/>
                <a:ext cx="649500" cy="649500"/>
              </a:xfrm>
              <a:prstGeom prst="rect">
                <a:avLst/>
              </a:prstGeom>
              <a:noFill/>
              <a:ln>
                <a:noFill/>
              </a:ln>
            </p:spPr>
          </p:pic>
        </p:grpSp>
        <p:sp>
          <p:nvSpPr>
            <p:cNvPr id="958" name="Google Shape;958;p81"/>
            <p:cNvSpPr txBox="1"/>
            <p:nvPr/>
          </p:nvSpPr>
          <p:spPr>
            <a:xfrm>
              <a:off x="1173874" y="4121499"/>
              <a:ext cx="2076600" cy="340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Open Sans"/>
                  <a:ea typeface="Open Sans"/>
                  <a:cs typeface="Open Sans"/>
                  <a:sym typeface="Open Sans"/>
                </a:rPr>
                <a:t>Supporting Objects</a:t>
              </a:r>
              <a:endParaRPr b="1" i="0" sz="1400" u="none" cap="none" strike="noStrike">
                <a:solidFill>
                  <a:srgbClr val="000000"/>
                </a:solidFill>
                <a:latin typeface="Open Sans"/>
                <a:ea typeface="Open Sans"/>
                <a:cs typeface="Open Sans"/>
                <a:sym typeface="Open Sans"/>
              </a:endParaRPr>
            </a:p>
          </p:txBody>
        </p:sp>
      </p:grpSp>
      <p:grpSp>
        <p:nvGrpSpPr>
          <p:cNvPr id="959" name="Google Shape;959;p81"/>
          <p:cNvGrpSpPr/>
          <p:nvPr/>
        </p:nvGrpSpPr>
        <p:grpSpPr>
          <a:xfrm>
            <a:off x="4117275" y="2811399"/>
            <a:ext cx="2159700" cy="1650901"/>
            <a:chOff x="4117275" y="2811399"/>
            <a:chExt cx="2159700" cy="1650901"/>
          </a:xfrm>
        </p:grpSpPr>
        <p:sp>
          <p:nvSpPr>
            <p:cNvPr id="960" name="Google Shape;960;p81"/>
            <p:cNvSpPr txBox="1"/>
            <p:nvPr/>
          </p:nvSpPr>
          <p:spPr>
            <a:xfrm>
              <a:off x="4117275" y="4121500"/>
              <a:ext cx="2159700" cy="340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Open Sans"/>
                  <a:ea typeface="Open Sans"/>
                  <a:cs typeface="Open Sans"/>
                  <a:sym typeface="Open Sans"/>
                </a:rPr>
                <a:t>Remediation Objects</a:t>
              </a:r>
              <a:endParaRPr b="1" i="0" sz="1400" u="none" cap="none" strike="noStrike">
                <a:solidFill>
                  <a:srgbClr val="000000"/>
                </a:solidFill>
                <a:latin typeface="Open Sans"/>
                <a:ea typeface="Open Sans"/>
                <a:cs typeface="Open Sans"/>
                <a:sym typeface="Open Sans"/>
              </a:endParaRPr>
            </a:p>
          </p:txBody>
        </p:sp>
        <p:grpSp>
          <p:nvGrpSpPr>
            <p:cNvPr id="961" name="Google Shape;961;p81"/>
            <p:cNvGrpSpPr/>
            <p:nvPr/>
          </p:nvGrpSpPr>
          <p:grpSpPr>
            <a:xfrm>
              <a:off x="4347524" y="2811399"/>
              <a:ext cx="1560000" cy="1310100"/>
              <a:chOff x="4317974" y="2811399"/>
              <a:chExt cx="1560000" cy="1310100"/>
            </a:xfrm>
          </p:grpSpPr>
          <p:sp>
            <p:nvSpPr>
              <p:cNvPr id="962" name="Google Shape;962;p81"/>
              <p:cNvSpPr/>
              <p:nvPr/>
            </p:nvSpPr>
            <p:spPr>
              <a:xfrm>
                <a:off x="4317974" y="2811399"/>
                <a:ext cx="1560000" cy="1310100"/>
              </a:xfrm>
              <a:prstGeom prst="rect">
                <a:avLst/>
              </a:prstGeom>
              <a:solidFill>
                <a:srgbClr val="FCE5CD"/>
              </a:solidFill>
              <a:ln cap="flat" cmpd="sng" w="9525">
                <a:solidFill>
                  <a:schemeClr val="dk2"/>
                </a:solidFill>
                <a:prstDash val="solid"/>
                <a:round/>
                <a:headEnd len="sm" w="sm" type="none"/>
                <a:tailEnd len="sm" w="sm" type="none"/>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963" name="Google Shape;963;p81"/>
              <p:cNvPicPr preferRelativeResize="0"/>
              <p:nvPr/>
            </p:nvPicPr>
            <p:blipFill rotWithShape="1">
              <a:blip r:embed="rId13">
                <a:alphaModFix/>
              </a:blip>
              <a:srcRect b="0" l="0" r="0" t="0"/>
              <a:stretch/>
            </p:blipFill>
            <p:spPr>
              <a:xfrm>
                <a:off x="4773224" y="3141699"/>
                <a:ext cx="649500" cy="649500"/>
              </a:xfrm>
              <a:prstGeom prst="rect">
                <a:avLst/>
              </a:prstGeom>
              <a:noFill/>
              <a:ln>
                <a:noFill/>
              </a:ln>
            </p:spPr>
          </p:pic>
        </p:grpSp>
      </p:grpSp>
      <p:grpSp>
        <p:nvGrpSpPr>
          <p:cNvPr id="964" name="Google Shape;964;p81"/>
          <p:cNvGrpSpPr/>
          <p:nvPr/>
        </p:nvGrpSpPr>
        <p:grpSpPr>
          <a:xfrm>
            <a:off x="6546199" y="2811399"/>
            <a:ext cx="1790100" cy="1650900"/>
            <a:chOff x="6546199" y="2811399"/>
            <a:chExt cx="1790100" cy="1650900"/>
          </a:xfrm>
        </p:grpSpPr>
        <p:sp>
          <p:nvSpPr>
            <p:cNvPr id="965" name="Google Shape;965;p81"/>
            <p:cNvSpPr txBox="1"/>
            <p:nvPr/>
          </p:nvSpPr>
          <p:spPr>
            <a:xfrm>
              <a:off x="6546199" y="4121499"/>
              <a:ext cx="1790100" cy="340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Open Sans"/>
                  <a:ea typeface="Open Sans"/>
                  <a:cs typeface="Open Sans"/>
                  <a:sym typeface="Open Sans"/>
                </a:rPr>
                <a:t>Detection Objects</a:t>
              </a:r>
              <a:endParaRPr b="1" i="0" sz="1400" u="none" cap="none" strike="noStrike">
                <a:solidFill>
                  <a:srgbClr val="000000"/>
                </a:solidFill>
                <a:latin typeface="Open Sans"/>
                <a:ea typeface="Open Sans"/>
                <a:cs typeface="Open Sans"/>
                <a:sym typeface="Open Sans"/>
              </a:endParaRPr>
            </a:p>
          </p:txBody>
        </p:sp>
        <p:grpSp>
          <p:nvGrpSpPr>
            <p:cNvPr id="966" name="Google Shape;966;p81"/>
            <p:cNvGrpSpPr/>
            <p:nvPr/>
          </p:nvGrpSpPr>
          <p:grpSpPr>
            <a:xfrm>
              <a:off x="6661249" y="2811399"/>
              <a:ext cx="1560000" cy="1310100"/>
              <a:chOff x="6610074" y="2811399"/>
              <a:chExt cx="1560000" cy="1310100"/>
            </a:xfrm>
          </p:grpSpPr>
          <p:sp>
            <p:nvSpPr>
              <p:cNvPr id="967" name="Google Shape;967;p81"/>
              <p:cNvSpPr/>
              <p:nvPr/>
            </p:nvSpPr>
            <p:spPr>
              <a:xfrm>
                <a:off x="6610074" y="2811399"/>
                <a:ext cx="1560000" cy="1310100"/>
              </a:xfrm>
              <a:prstGeom prst="rect">
                <a:avLst/>
              </a:prstGeom>
              <a:solidFill>
                <a:srgbClr val="FFF2CC"/>
              </a:solidFill>
              <a:ln cap="flat" cmpd="sng" w="9525">
                <a:solidFill>
                  <a:schemeClr val="dk2"/>
                </a:solidFill>
                <a:prstDash val="solid"/>
                <a:round/>
                <a:headEnd len="sm" w="sm" type="none"/>
                <a:tailEnd len="sm" w="sm" type="none"/>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968" name="Google Shape;968;p81"/>
              <p:cNvPicPr preferRelativeResize="0"/>
              <p:nvPr/>
            </p:nvPicPr>
            <p:blipFill rotWithShape="1">
              <a:blip r:embed="rId14">
                <a:alphaModFix/>
              </a:blip>
              <a:srcRect b="0" l="0" r="0" t="0"/>
              <a:stretch/>
            </p:blipFill>
            <p:spPr>
              <a:xfrm>
                <a:off x="7065324" y="3141674"/>
                <a:ext cx="649500" cy="649546"/>
              </a:xfrm>
              <a:prstGeom prst="rect">
                <a:avLst/>
              </a:prstGeom>
              <a:noFill/>
              <a:ln>
                <a:noFill/>
              </a:ln>
            </p:spPr>
          </p:pic>
        </p:grpSp>
      </p:gr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3" name="Shape 973"/>
        <p:cNvGrpSpPr/>
        <p:nvPr/>
      </p:nvGrpSpPr>
      <p:grpSpPr>
        <a:xfrm>
          <a:off x="0" y="0"/>
          <a:ext cx="0" cy="0"/>
          <a:chOff x="0" y="0"/>
          <a:chExt cx="0" cy="0"/>
        </a:xfrm>
      </p:grpSpPr>
      <p:sp>
        <p:nvSpPr>
          <p:cNvPr id="974" name="Google Shape;974;p82"/>
          <p:cNvSpPr txBox="1"/>
          <p:nvPr>
            <p:ph type="title"/>
          </p:nvPr>
        </p:nvSpPr>
        <p:spPr>
          <a:xfrm>
            <a:off x="342990" y="54584"/>
            <a:ext cx="8390440" cy="570109"/>
          </a:xfrm>
          <a:prstGeom prst="rect">
            <a:avLst/>
          </a:prstGeom>
          <a:noFill/>
          <a:ln>
            <a:noFill/>
          </a:ln>
        </p:spPr>
        <p:txBody>
          <a:bodyPr anchorCtr="0" anchor="ctr" bIns="34275" lIns="68575" spcFirstLastPara="1" rIns="68575" wrap="square" tIns="34275">
            <a:noAutofit/>
          </a:bodyPr>
          <a:lstStyle/>
          <a:p>
            <a:pPr indent="0" lvl="0" marL="0" marR="0" rtl="0" algn="l">
              <a:lnSpc>
                <a:spcPct val="90000"/>
              </a:lnSpc>
              <a:spcBef>
                <a:spcPts val="0"/>
              </a:spcBef>
              <a:spcAft>
                <a:spcPts val="0"/>
              </a:spcAft>
              <a:buClr>
                <a:schemeClr val="dk1"/>
              </a:buClr>
              <a:buSzPts val="3300"/>
              <a:buFont typeface="Calibri"/>
              <a:buNone/>
            </a:pPr>
            <a:r>
              <a:rPr i="0" lang="en" sz="2400" u="none" cap="none" strike="noStrike">
                <a:solidFill>
                  <a:srgbClr val="193B5C"/>
                </a:solidFill>
                <a:latin typeface="Open Sans"/>
                <a:ea typeface="Open Sans"/>
                <a:cs typeface="Open Sans"/>
                <a:sym typeface="Open Sans"/>
              </a:rPr>
              <a:t>STIX 2.0 Relationship Objects (SROs)</a:t>
            </a:r>
            <a:endParaRPr i="0" sz="2400" u="none" cap="none" strike="noStrike">
              <a:solidFill>
                <a:srgbClr val="193B5C"/>
              </a:solidFill>
              <a:latin typeface="Open Sans"/>
              <a:ea typeface="Open Sans"/>
              <a:cs typeface="Open Sans"/>
              <a:sym typeface="Open Sans"/>
            </a:endParaRPr>
          </a:p>
        </p:txBody>
      </p:sp>
      <p:grpSp>
        <p:nvGrpSpPr>
          <p:cNvPr id="975" name="Google Shape;975;p82"/>
          <p:cNvGrpSpPr/>
          <p:nvPr/>
        </p:nvGrpSpPr>
        <p:grpSpPr>
          <a:xfrm>
            <a:off x="615136" y="1836813"/>
            <a:ext cx="3298200" cy="1901622"/>
            <a:chOff x="615136" y="1840500"/>
            <a:chExt cx="3298200" cy="1901622"/>
          </a:xfrm>
        </p:grpSpPr>
        <p:sp>
          <p:nvSpPr>
            <p:cNvPr id="976" name="Google Shape;976;p82"/>
            <p:cNvSpPr/>
            <p:nvPr/>
          </p:nvSpPr>
          <p:spPr>
            <a:xfrm>
              <a:off x="615136" y="1840500"/>
              <a:ext cx="3298200" cy="1571400"/>
            </a:xfrm>
            <a:prstGeom prst="rect">
              <a:avLst/>
            </a:prstGeom>
            <a:solidFill>
              <a:srgbClr val="F5FBBE"/>
            </a:solidFill>
            <a:ln cap="flat" cmpd="sng" w="9525">
              <a:solidFill>
                <a:schemeClr val="dk2"/>
              </a:solidFill>
              <a:prstDash val="solid"/>
              <a:round/>
              <a:headEnd len="sm" w="sm" type="none"/>
              <a:tailEnd len="sm" w="sm" type="none"/>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977" name="Google Shape;977;p82"/>
            <p:cNvPicPr preferRelativeResize="0"/>
            <p:nvPr/>
          </p:nvPicPr>
          <p:blipFill rotWithShape="1">
            <a:blip r:embed="rId3">
              <a:alphaModFix/>
            </a:blip>
            <a:srcRect b="0" l="0" r="0" t="0"/>
            <a:stretch/>
          </p:blipFill>
          <p:spPr>
            <a:xfrm>
              <a:off x="1559337" y="1916061"/>
              <a:ext cx="1409700" cy="1409700"/>
            </a:xfrm>
            <a:prstGeom prst="rect">
              <a:avLst/>
            </a:prstGeom>
            <a:noFill/>
            <a:ln>
              <a:noFill/>
            </a:ln>
          </p:spPr>
        </p:pic>
        <p:sp>
          <p:nvSpPr>
            <p:cNvPr id="978" name="Google Shape;978;p82"/>
            <p:cNvSpPr txBox="1"/>
            <p:nvPr/>
          </p:nvSpPr>
          <p:spPr>
            <a:xfrm>
              <a:off x="740188" y="3401322"/>
              <a:ext cx="3048000" cy="340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 u="none" cap="none" strike="noStrike">
                  <a:solidFill>
                    <a:srgbClr val="000000"/>
                  </a:solidFill>
                  <a:latin typeface="Open Sans"/>
                  <a:ea typeface="Open Sans"/>
                  <a:cs typeface="Open Sans"/>
                  <a:sym typeface="Open Sans"/>
                </a:rPr>
                <a:t>Standard Relationship Objects</a:t>
              </a:r>
              <a:endParaRPr b="1" i="0" u="none" cap="none" strike="noStrike">
                <a:solidFill>
                  <a:srgbClr val="000000"/>
                </a:solidFill>
                <a:latin typeface="Open Sans"/>
                <a:ea typeface="Open Sans"/>
                <a:cs typeface="Open Sans"/>
                <a:sym typeface="Open Sans"/>
              </a:endParaRPr>
            </a:p>
          </p:txBody>
        </p:sp>
      </p:grpSp>
      <p:grpSp>
        <p:nvGrpSpPr>
          <p:cNvPr id="979" name="Google Shape;979;p82"/>
          <p:cNvGrpSpPr/>
          <p:nvPr/>
        </p:nvGrpSpPr>
        <p:grpSpPr>
          <a:xfrm>
            <a:off x="5151339" y="1836662"/>
            <a:ext cx="3298200" cy="1901924"/>
            <a:chOff x="5151339" y="1833126"/>
            <a:chExt cx="3298200" cy="1901924"/>
          </a:xfrm>
        </p:grpSpPr>
        <p:sp>
          <p:nvSpPr>
            <p:cNvPr id="980" name="Google Shape;980;p82"/>
            <p:cNvSpPr/>
            <p:nvPr/>
          </p:nvSpPr>
          <p:spPr>
            <a:xfrm>
              <a:off x="5151339" y="1833126"/>
              <a:ext cx="3298200" cy="1571400"/>
            </a:xfrm>
            <a:prstGeom prst="rect">
              <a:avLst/>
            </a:prstGeom>
            <a:solidFill>
              <a:srgbClr val="D2F0EE"/>
            </a:solidFill>
            <a:ln cap="flat" cmpd="sng" w="9525">
              <a:solidFill>
                <a:schemeClr val="dk2"/>
              </a:solidFill>
              <a:prstDash val="solid"/>
              <a:round/>
              <a:headEnd len="sm" w="sm" type="none"/>
              <a:tailEnd len="sm" w="sm" type="none"/>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981" name="Google Shape;981;p82"/>
            <p:cNvPicPr preferRelativeResize="0"/>
            <p:nvPr/>
          </p:nvPicPr>
          <p:blipFill rotWithShape="1">
            <a:blip r:embed="rId4">
              <a:alphaModFix/>
            </a:blip>
            <a:srcRect b="0" l="0" r="0" t="0"/>
            <a:stretch/>
          </p:blipFill>
          <p:spPr>
            <a:xfrm>
              <a:off x="6095589" y="1916061"/>
              <a:ext cx="1409700" cy="1409700"/>
            </a:xfrm>
            <a:prstGeom prst="rect">
              <a:avLst/>
            </a:prstGeom>
            <a:noFill/>
            <a:ln>
              <a:noFill/>
            </a:ln>
          </p:spPr>
        </p:pic>
        <p:sp>
          <p:nvSpPr>
            <p:cNvPr id="982" name="Google Shape;982;p82"/>
            <p:cNvSpPr txBox="1"/>
            <p:nvPr/>
          </p:nvSpPr>
          <p:spPr>
            <a:xfrm>
              <a:off x="5438139" y="3394250"/>
              <a:ext cx="2724600" cy="340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Open Sans"/>
                  <a:ea typeface="Open Sans"/>
                  <a:cs typeface="Open Sans"/>
                  <a:sym typeface="Open Sans"/>
                </a:rPr>
                <a:t>Special Relationship Objects</a:t>
              </a:r>
              <a:endParaRPr b="1" i="0" sz="1400" u="none" cap="none" strike="noStrike">
                <a:solidFill>
                  <a:srgbClr val="000000"/>
                </a:solidFill>
                <a:latin typeface="Open Sans"/>
                <a:ea typeface="Open Sans"/>
                <a:cs typeface="Open Sans"/>
                <a:sym typeface="Open Sans"/>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7" name="Shape 987"/>
        <p:cNvGrpSpPr/>
        <p:nvPr/>
      </p:nvGrpSpPr>
      <p:grpSpPr>
        <a:xfrm>
          <a:off x="0" y="0"/>
          <a:ext cx="0" cy="0"/>
          <a:chOff x="0" y="0"/>
          <a:chExt cx="0" cy="0"/>
        </a:xfrm>
      </p:grpSpPr>
      <p:sp>
        <p:nvSpPr>
          <p:cNvPr id="988" name="Google Shape;988;p83"/>
          <p:cNvSpPr txBox="1"/>
          <p:nvPr>
            <p:ph type="title"/>
          </p:nvPr>
        </p:nvSpPr>
        <p:spPr>
          <a:xfrm>
            <a:off x="342990" y="54584"/>
            <a:ext cx="8390440" cy="570109"/>
          </a:xfrm>
          <a:prstGeom prst="rect">
            <a:avLst/>
          </a:prstGeom>
          <a:noFill/>
          <a:ln>
            <a:noFill/>
          </a:ln>
        </p:spPr>
        <p:txBody>
          <a:bodyPr anchorCtr="0" anchor="ctr" bIns="34275" lIns="68575" spcFirstLastPara="1" rIns="68575" wrap="square" tIns="34275">
            <a:noAutofit/>
          </a:bodyPr>
          <a:lstStyle/>
          <a:p>
            <a:pPr indent="0" lvl="0" marL="0" marR="0" rtl="0" algn="l">
              <a:lnSpc>
                <a:spcPct val="90000"/>
              </a:lnSpc>
              <a:spcBef>
                <a:spcPts val="0"/>
              </a:spcBef>
              <a:spcAft>
                <a:spcPts val="0"/>
              </a:spcAft>
              <a:buClr>
                <a:schemeClr val="dk1"/>
              </a:buClr>
              <a:buSzPts val="3300"/>
              <a:buFont typeface="Calibri"/>
              <a:buNone/>
            </a:pPr>
            <a:r>
              <a:rPr i="0" lang="en" sz="2400" u="none" cap="none" strike="noStrike">
                <a:solidFill>
                  <a:srgbClr val="193B5C"/>
                </a:solidFill>
                <a:latin typeface="Open Sans"/>
                <a:ea typeface="Open Sans"/>
                <a:cs typeface="Open Sans"/>
                <a:sym typeface="Open Sans"/>
              </a:rPr>
              <a:t>STIX 2.0 Cyber Observable Objects</a:t>
            </a:r>
            <a:endParaRPr i="0" sz="2400" u="none" cap="none" strike="noStrike">
              <a:solidFill>
                <a:srgbClr val="193B5C"/>
              </a:solidFill>
              <a:latin typeface="Open Sans"/>
              <a:ea typeface="Open Sans"/>
              <a:cs typeface="Open Sans"/>
              <a:sym typeface="Open Sans"/>
            </a:endParaRPr>
          </a:p>
        </p:txBody>
      </p:sp>
      <p:sp>
        <p:nvSpPr>
          <p:cNvPr id="989" name="Google Shape;989;p83"/>
          <p:cNvSpPr txBox="1"/>
          <p:nvPr/>
        </p:nvSpPr>
        <p:spPr>
          <a:xfrm>
            <a:off x="567068" y="886474"/>
            <a:ext cx="4127700" cy="3339000"/>
          </a:xfrm>
          <a:prstGeom prst="rect">
            <a:avLst/>
          </a:prstGeom>
          <a:noFill/>
          <a:ln>
            <a:noFill/>
          </a:ln>
        </p:spPr>
        <p:txBody>
          <a:bodyPr anchorCtr="0" anchor="t" bIns="91425" lIns="91425" spcFirstLastPara="1" rIns="91425" wrap="square" tIns="91425">
            <a:noAutofit/>
          </a:bodyPr>
          <a:lstStyle/>
          <a:p>
            <a:pPr indent="-330200" lvl="0" marL="457200" marR="0" rtl="0" algn="l">
              <a:lnSpc>
                <a:spcPct val="90000"/>
              </a:lnSpc>
              <a:spcBef>
                <a:spcPts val="0"/>
              </a:spcBef>
              <a:spcAft>
                <a:spcPts val="0"/>
              </a:spcAft>
              <a:buSzPts val="1600"/>
              <a:buFont typeface="Open Sans"/>
              <a:buChar char="●"/>
            </a:pPr>
            <a:r>
              <a:rPr i="0" lang="en" sz="1600" u="none" cap="none" strike="noStrike">
                <a:solidFill>
                  <a:srgbClr val="000000"/>
                </a:solidFill>
                <a:latin typeface="Open Sans"/>
                <a:ea typeface="Open Sans"/>
                <a:cs typeface="Open Sans"/>
                <a:sym typeface="Open Sans"/>
              </a:rPr>
              <a:t>Artifact</a:t>
            </a:r>
            <a:endParaRPr i="0" sz="1600" u="none" cap="none" strike="noStrike">
              <a:solidFill>
                <a:srgbClr val="000000"/>
              </a:solidFill>
              <a:latin typeface="Open Sans"/>
              <a:ea typeface="Open Sans"/>
              <a:cs typeface="Open Sans"/>
              <a:sym typeface="Open Sans"/>
            </a:endParaRPr>
          </a:p>
          <a:p>
            <a:pPr indent="-330200" lvl="0" marL="457200" marR="0" rtl="0" algn="l">
              <a:lnSpc>
                <a:spcPct val="90000"/>
              </a:lnSpc>
              <a:spcBef>
                <a:spcPts val="0"/>
              </a:spcBef>
              <a:spcAft>
                <a:spcPts val="0"/>
              </a:spcAft>
              <a:buSzPts val="1600"/>
              <a:buFont typeface="Open Sans"/>
              <a:buChar char="●"/>
            </a:pPr>
            <a:r>
              <a:rPr i="0" lang="en" sz="1600" u="none" cap="none" strike="noStrike">
                <a:solidFill>
                  <a:srgbClr val="000000"/>
                </a:solidFill>
                <a:latin typeface="Open Sans"/>
                <a:ea typeface="Open Sans"/>
                <a:cs typeface="Open Sans"/>
                <a:sym typeface="Open Sans"/>
              </a:rPr>
              <a:t>AS</a:t>
            </a:r>
            <a:endParaRPr i="0" sz="1600" u="none" cap="none" strike="noStrike">
              <a:solidFill>
                <a:srgbClr val="000000"/>
              </a:solidFill>
              <a:latin typeface="Open Sans"/>
              <a:ea typeface="Open Sans"/>
              <a:cs typeface="Open Sans"/>
              <a:sym typeface="Open Sans"/>
            </a:endParaRPr>
          </a:p>
          <a:p>
            <a:pPr indent="-330200" lvl="0" marL="457200" marR="0" rtl="0" algn="l">
              <a:lnSpc>
                <a:spcPct val="90000"/>
              </a:lnSpc>
              <a:spcBef>
                <a:spcPts val="0"/>
              </a:spcBef>
              <a:spcAft>
                <a:spcPts val="0"/>
              </a:spcAft>
              <a:buSzPts val="1600"/>
              <a:buFont typeface="Open Sans"/>
              <a:buChar char="●"/>
            </a:pPr>
            <a:r>
              <a:rPr i="0" lang="en" sz="1600" u="none" cap="none" strike="noStrike">
                <a:solidFill>
                  <a:srgbClr val="000000"/>
                </a:solidFill>
                <a:latin typeface="Open Sans"/>
                <a:ea typeface="Open Sans"/>
                <a:cs typeface="Open Sans"/>
                <a:sym typeface="Open Sans"/>
              </a:rPr>
              <a:t>Directory</a:t>
            </a:r>
            <a:endParaRPr i="0" sz="1600" u="none" cap="none" strike="noStrike">
              <a:solidFill>
                <a:srgbClr val="000000"/>
              </a:solidFill>
              <a:latin typeface="Open Sans"/>
              <a:ea typeface="Open Sans"/>
              <a:cs typeface="Open Sans"/>
              <a:sym typeface="Open Sans"/>
            </a:endParaRPr>
          </a:p>
          <a:p>
            <a:pPr indent="-330200" lvl="0" marL="457200" marR="0" rtl="0" algn="l">
              <a:lnSpc>
                <a:spcPct val="90000"/>
              </a:lnSpc>
              <a:spcBef>
                <a:spcPts val="0"/>
              </a:spcBef>
              <a:spcAft>
                <a:spcPts val="0"/>
              </a:spcAft>
              <a:buSzPts val="1600"/>
              <a:buFont typeface="Open Sans"/>
              <a:buChar char="●"/>
            </a:pPr>
            <a:r>
              <a:rPr i="0" lang="en" sz="1600" u="none" cap="none" strike="noStrike">
                <a:solidFill>
                  <a:srgbClr val="000000"/>
                </a:solidFill>
                <a:latin typeface="Open Sans"/>
                <a:ea typeface="Open Sans"/>
                <a:cs typeface="Open Sans"/>
                <a:sym typeface="Open Sans"/>
              </a:rPr>
              <a:t>Email Address</a:t>
            </a:r>
            <a:endParaRPr i="0" sz="1600" u="none" cap="none" strike="noStrike">
              <a:solidFill>
                <a:srgbClr val="000000"/>
              </a:solidFill>
              <a:latin typeface="Open Sans"/>
              <a:ea typeface="Open Sans"/>
              <a:cs typeface="Open Sans"/>
              <a:sym typeface="Open Sans"/>
            </a:endParaRPr>
          </a:p>
          <a:p>
            <a:pPr indent="-330200" lvl="0" marL="457200" marR="0" rtl="0" algn="l">
              <a:lnSpc>
                <a:spcPct val="90000"/>
              </a:lnSpc>
              <a:spcBef>
                <a:spcPts val="0"/>
              </a:spcBef>
              <a:spcAft>
                <a:spcPts val="0"/>
              </a:spcAft>
              <a:buSzPts val="1600"/>
              <a:buFont typeface="Open Sans"/>
              <a:buChar char="●"/>
            </a:pPr>
            <a:r>
              <a:rPr i="0" lang="en" sz="1600" u="none" cap="none" strike="noStrike">
                <a:solidFill>
                  <a:srgbClr val="000000"/>
                </a:solidFill>
                <a:latin typeface="Open Sans"/>
                <a:ea typeface="Open Sans"/>
                <a:cs typeface="Open Sans"/>
                <a:sym typeface="Open Sans"/>
              </a:rPr>
              <a:t>Email Message</a:t>
            </a:r>
            <a:endParaRPr i="0" sz="1600" u="none" cap="none" strike="noStrike">
              <a:solidFill>
                <a:srgbClr val="000000"/>
              </a:solidFill>
              <a:latin typeface="Open Sans"/>
              <a:ea typeface="Open Sans"/>
              <a:cs typeface="Open Sans"/>
              <a:sym typeface="Open Sans"/>
            </a:endParaRPr>
          </a:p>
          <a:p>
            <a:pPr indent="-330200" lvl="0" marL="457200" marR="0" rtl="0" algn="l">
              <a:lnSpc>
                <a:spcPct val="90000"/>
              </a:lnSpc>
              <a:spcBef>
                <a:spcPts val="0"/>
              </a:spcBef>
              <a:spcAft>
                <a:spcPts val="0"/>
              </a:spcAft>
              <a:buSzPts val="1600"/>
              <a:buFont typeface="Open Sans"/>
              <a:buChar char="●"/>
            </a:pPr>
            <a:r>
              <a:rPr i="0" lang="en" sz="1600" u="none" cap="none" strike="noStrike">
                <a:solidFill>
                  <a:srgbClr val="000000"/>
                </a:solidFill>
                <a:latin typeface="Open Sans"/>
                <a:ea typeface="Open Sans"/>
                <a:cs typeface="Open Sans"/>
                <a:sym typeface="Open Sans"/>
              </a:rPr>
              <a:t>File</a:t>
            </a:r>
            <a:endParaRPr i="0" sz="1600" u="none" cap="none" strike="noStrike">
              <a:solidFill>
                <a:srgbClr val="000000"/>
              </a:solidFill>
              <a:latin typeface="Open Sans"/>
              <a:ea typeface="Open Sans"/>
              <a:cs typeface="Open Sans"/>
              <a:sym typeface="Open Sans"/>
            </a:endParaRPr>
          </a:p>
          <a:p>
            <a:pPr indent="-330200" lvl="1" marL="914400" marR="0" rtl="0" algn="l">
              <a:lnSpc>
                <a:spcPct val="90000"/>
              </a:lnSpc>
              <a:spcBef>
                <a:spcPts val="0"/>
              </a:spcBef>
              <a:spcAft>
                <a:spcPts val="0"/>
              </a:spcAft>
              <a:buSzPts val="1600"/>
              <a:buFont typeface="Open Sans"/>
              <a:buChar char="○"/>
            </a:pPr>
            <a:r>
              <a:rPr i="0" lang="en" sz="1600" u="none" cap="none" strike="noStrike">
                <a:solidFill>
                  <a:srgbClr val="000000"/>
                </a:solidFill>
                <a:latin typeface="Open Sans"/>
                <a:ea typeface="Open Sans"/>
                <a:cs typeface="Open Sans"/>
                <a:sym typeface="Open Sans"/>
              </a:rPr>
              <a:t>Archive Extension</a:t>
            </a:r>
            <a:endParaRPr i="0" sz="1600" u="none" cap="none" strike="noStrike">
              <a:solidFill>
                <a:srgbClr val="000000"/>
              </a:solidFill>
              <a:latin typeface="Open Sans"/>
              <a:ea typeface="Open Sans"/>
              <a:cs typeface="Open Sans"/>
              <a:sym typeface="Open Sans"/>
            </a:endParaRPr>
          </a:p>
          <a:p>
            <a:pPr indent="-330200" lvl="1" marL="914400" marR="0" rtl="0" algn="l">
              <a:lnSpc>
                <a:spcPct val="90000"/>
              </a:lnSpc>
              <a:spcBef>
                <a:spcPts val="0"/>
              </a:spcBef>
              <a:spcAft>
                <a:spcPts val="0"/>
              </a:spcAft>
              <a:buSzPts val="1600"/>
              <a:buFont typeface="Open Sans"/>
              <a:buChar char="○"/>
            </a:pPr>
            <a:r>
              <a:rPr i="0" lang="en" sz="1600" u="none" cap="none" strike="noStrike">
                <a:solidFill>
                  <a:srgbClr val="000000"/>
                </a:solidFill>
                <a:latin typeface="Open Sans"/>
                <a:ea typeface="Open Sans"/>
                <a:cs typeface="Open Sans"/>
                <a:sym typeface="Open Sans"/>
              </a:rPr>
              <a:t>NTFS File Extension</a:t>
            </a:r>
            <a:endParaRPr i="0" sz="1600" u="none" cap="none" strike="noStrike">
              <a:solidFill>
                <a:srgbClr val="000000"/>
              </a:solidFill>
              <a:latin typeface="Open Sans"/>
              <a:ea typeface="Open Sans"/>
              <a:cs typeface="Open Sans"/>
              <a:sym typeface="Open Sans"/>
            </a:endParaRPr>
          </a:p>
          <a:p>
            <a:pPr indent="-330200" lvl="1" marL="914400" marR="0" rtl="0" algn="l">
              <a:lnSpc>
                <a:spcPct val="90000"/>
              </a:lnSpc>
              <a:spcBef>
                <a:spcPts val="0"/>
              </a:spcBef>
              <a:spcAft>
                <a:spcPts val="0"/>
              </a:spcAft>
              <a:buSzPts val="1600"/>
              <a:buFont typeface="Open Sans"/>
              <a:buChar char="○"/>
            </a:pPr>
            <a:r>
              <a:rPr i="0" lang="en" sz="1600" u="none" cap="none" strike="noStrike">
                <a:solidFill>
                  <a:srgbClr val="000000"/>
                </a:solidFill>
                <a:latin typeface="Open Sans"/>
                <a:ea typeface="Open Sans"/>
                <a:cs typeface="Open Sans"/>
                <a:sym typeface="Open Sans"/>
              </a:rPr>
              <a:t>PDF File Extension</a:t>
            </a:r>
            <a:endParaRPr i="0" sz="1600" u="none" cap="none" strike="noStrike">
              <a:solidFill>
                <a:srgbClr val="000000"/>
              </a:solidFill>
              <a:latin typeface="Open Sans"/>
              <a:ea typeface="Open Sans"/>
              <a:cs typeface="Open Sans"/>
              <a:sym typeface="Open Sans"/>
            </a:endParaRPr>
          </a:p>
          <a:p>
            <a:pPr indent="-330200" lvl="1" marL="914400" marR="0" rtl="0" algn="l">
              <a:lnSpc>
                <a:spcPct val="90000"/>
              </a:lnSpc>
              <a:spcBef>
                <a:spcPts val="0"/>
              </a:spcBef>
              <a:spcAft>
                <a:spcPts val="0"/>
              </a:spcAft>
              <a:buSzPts val="1600"/>
              <a:buFont typeface="Open Sans"/>
              <a:buChar char="○"/>
            </a:pPr>
            <a:r>
              <a:rPr i="0" lang="en" sz="1600" u="none" cap="none" strike="noStrike">
                <a:solidFill>
                  <a:srgbClr val="000000"/>
                </a:solidFill>
                <a:latin typeface="Open Sans"/>
                <a:ea typeface="Open Sans"/>
                <a:cs typeface="Open Sans"/>
                <a:sym typeface="Open Sans"/>
              </a:rPr>
              <a:t>Raster Image File Extension</a:t>
            </a:r>
            <a:endParaRPr i="0" sz="1600" u="none" cap="none" strike="noStrike">
              <a:solidFill>
                <a:srgbClr val="000000"/>
              </a:solidFill>
              <a:latin typeface="Open Sans"/>
              <a:ea typeface="Open Sans"/>
              <a:cs typeface="Open Sans"/>
              <a:sym typeface="Open Sans"/>
            </a:endParaRPr>
          </a:p>
          <a:p>
            <a:pPr indent="-330200" lvl="1" marL="914400" marR="0" rtl="0" algn="l">
              <a:lnSpc>
                <a:spcPct val="90000"/>
              </a:lnSpc>
              <a:spcBef>
                <a:spcPts val="0"/>
              </a:spcBef>
              <a:spcAft>
                <a:spcPts val="0"/>
              </a:spcAft>
              <a:buSzPts val="1600"/>
              <a:buFont typeface="Open Sans"/>
              <a:buChar char="○"/>
            </a:pPr>
            <a:r>
              <a:rPr i="0" lang="en" sz="1600" u="none" cap="none" strike="noStrike">
                <a:solidFill>
                  <a:srgbClr val="000000"/>
                </a:solidFill>
                <a:latin typeface="Open Sans"/>
                <a:ea typeface="Open Sans"/>
                <a:cs typeface="Open Sans"/>
                <a:sym typeface="Open Sans"/>
              </a:rPr>
              <a:t>Windows PE Binary File Extension</a:t>
            </a:r>
            <a:endParaRPr i="0" sz="1600" u="none" cap="none" strike="noStrike">
              <a:solidFill>
                <a:srgbClr val="000000"/>
              </a:solidFill>
              <a:latin typeface="Open Sans"/>
              <a:ea typeface="Open Sans"/>
              <a:cs typeface="Open Sans"/>
              <a:sym typeface="Open Sans"/>
            </a:endParaRPr>
          </a:p>
          <a:p>
            <a:pPr indent="-330200" lvl="0" marL="457200" marR="0" rtl="0" algn="l">
              <a:lnSpc>
                <a:spcPct val="90000"/>
              </a:lnSpc>
              <a:spcBef>
                <a:spcPts val="0"/>
              </a:spcBef>
              <a:spcAft>
                <a:spcPts val="0"/>
              </a:spcAft>
              <a:buSzPts val="1600"/>
              <a:buFont typeface="Open Sans"/>
              <a:buChar char="●"/>
            </a:pPr>
            <a:r>
              <a:rPr i="0" lang="en" sz="1600" u="none" cap="none" strike="noStrike">
                <a:solidFill>
                  <a:srgbClr val="000000"/>
                </a:solidFill>
                <a:latin typeface="Open Sans"/>
                <a:ea typeface="Open Sans"/>
                <a:cs typeface="Open Sans"/>
                <a:sym typeface="Open Sans"/>
              </a:rPr>
              <a:t>IPv4 Address</a:t>
            </a:r>
            <a:endParaRPr i="0" sz="1600" u="none" cap="none" strike="noStrike">
              <a:solidFill>
                <a:srgbClr val="000000"/>
              </a:solidFill>
              <a:latin typeface="Open Sans"/>
              <a:ea typeface="Open Sans"/>
              <a:cs typeface="Open Sans"/>
              <a:sym typeface="Open Sans"/>
            </a:endParaRPr>
          </a:p>
          <a:p>
            <a:pPr indent="-330200" lvl="0" marL="457200" marR="0" rtl="0" algn="l">
              <a:lnSpc>
                <a:spcPct val="90000"/>
              </a:lnSpc>
              <a:spcBef>
                <a:spcPts val="0"/>
              </a:spcBef>
              <a:spcAft>
                <a:spcPts val="0"/>
              </a:spcAft>
              <a:buSzPts val="1600"/>
              <a:buFont typeface="Open Sans"/>
              <a:buChar char="●"/>
            </a:pPr>
            <a:r>
              <a:rPr i="0" lang="en" sz="1600" u="none" cap="none" strike="noStrike">
                <a:solidFill>
                  <a:srgbClr val="000000"/>
                </a:solidFill>
                <a:latin typeface="Open Sans"/>
                <a:ea typeface="Open Sans"/>
                <a:cs typeface="Open Sans"/>
                <a:sym typeface="Open Sans"/>
              </a:rPr>
              <a:t>IPv6 Address</a:t>
            </a:r>
            <a:endParaRPr i="0" sz="1600" u="none" cap="none" strike="noStrike">
              <a:solidFill>
                <a:srgbClr val="000000"/>
              </a:solidFill>
              <a:latin typeface="Open Sans"/>
              <a:ea typeface="Open Sans"/>
              <a:cs typeface="Open Sans"/>
              <a:sym typeface="Open Sans"/>
            </a:endParaRPr>
          </a:p>
          <a:p>
            <a:pPr indent="-330200" lvl="0" marL="457200" marR="0" rtl="0" algn="l">
              <a:lnSpc>
                <a:spcPct val="90000"/>
              </a:lnSpc>
              <a:spcBef>
                <a:spcPts val="0"/>
              </a:spcBef>
              <a:spcAft>
                <a:spcPts val="0"/>
              </a:spcAft>
              <a:buSzPts val="1600"/>
              <a:buFont typeface="Open Sans"/>
              <a:buChar char="●"/>
            </a:pPr>
            <a:r>
              <a:rPr i="0" lang="en" sz="1600" u="none" cap="none" strike="noStrike">
                <a:solidFill>
                  <a:srgbClr val="000000"/>
                </a:solidFill>
                <a:latin typeface="Open Sans"/>
                <a:ea typeface="Open Sans"/>
                <a:cs typeface="Open Sans"/>
                <a:sym typeface="Open Sans"/>
              </a:rPr>
              <a:t>MAC Address</a:t>
            </a:r>
            <a:endParaRPr i="0" sz="1600" u="none" cap="none" strike="noStrike">
              <a:solidFill>
                <a:srgbClr val="000000"/>
              </a:solidFill>
              <a:latin typeface="Open Sans"/>
              <a:ea typeface="Open Sans"/>
              <a:cs typeface="Open Sans"/>
              <a:sym typeface="Open Sans"/>
            </a:endParaRPr>
          </a:p>
        </p:txBody>
      </p:sp>
      <p:sp>
        <p:nvSpPr>
          <p:cNvPr id="990" name="Google Shape;990;p83"/>
          <p:cNvSpPr txBox="1"/>
          <p:nvPr/>
        </p:nvSpPr>
        <p:spPr>
          <a:xfrm>
            <a:off x="4694768" y="886474"/>
            <a:ext cx="4127700" cy="3339000"/>
          </a:xfrm>
          <a:prstGeom prst="rect">
            <a:avLst/>
          </a:prstGeom>
          <a:noFill/>
          <a:ln>
            <a:noFill/>
          </a:ln>
        </p:spPr>
        <p:txBody>
          <a:bodyPr anchorCtr="0" anchor="t" bIns="91425" lIns="91425" spcFirstLastPara="1" rIns="91425" wrap="square" tIns="91425">
            <a:noAutofit/>
          </a:bodyPr>
          <a:lstStyle/>
          <a:p>
            <a:pPr indent="-330200" lvl="0" marL="457200" marR="0" rtl="0" algn="l">
              <a:lnSpc>
                <a:spcPct val="90000"/>
              </a:lnSpc>
              <a:spcBef>
                <a:spcPts val="0"/>
              </a:spcBef>
              <a:spcAft>
                <a:spcPts val="0"/>
              </a:spcAft>
              <a:buSzPts val="1600"/>
              <a:buFont typeface="Open Sans"/>
              <a:buChar char="●"/>
            </a:pPr>
            <a:r>
              <a:rPr i="0" lang="en" sz="1600" u="none" cap="none" strike="noStrike">
                <a:solidFill>
                  <a:srgbClr val="000000"/>
                </a:solidFill>
                <a:latin typeface="Open Sans"/>
                <a:ea typeface="Open Sans"/>
                <a:cs typeface="Open Sans"/>
                <a:sym typeface="Open Sans"/>
              </a:rPr>
              <a:t>Mutex</a:t>
            </a:r>
            <a:endParaRPr i="0" sz="1600" u="none" cap="none" strike="noStrike">
              <a:solidFill>
                <a:srgbClr val="000000"/>
              </a:solidFill>
              <a:latin typeface="Open Sans"/>
              <a:ea typeface="Open Sans"/>
              <a:cs typeface="Open Sans"/>
              <a:sym typeface="Open Sans"/>
            </a:endParaRPr>
          </a:p>
          <a:p>
            <a:pPr indent="-330200" lvl="0" marL="457200" marR="0" rtl="0" algn="l">
              <a:lnSpc>
                <a:spcPct val="90000"/>
              </a:lnSpc>
              <a:spcBef>
                <a:spcPts val="0"/>
              </a:spcBef>
              <a:spcAft>
                <a:spcPts val="0"/>
              </a:spcAft>
              <a:buSzPts val="1600"/>
              <a:buFont typeface="Open Sans"/>
              <a:buChar char="●"/>
            </a:pPr>
            <a:r>
              <a:rPr i="0" lang="en" sz="1600" u="none" cap="none" strike="noStrike">
                <a:solidFill>
                  <a:srgbClr val="000000"/>
                </a:solidFill>
                <a:latin typeface="Open Sans"/>
                <a:ea typeface="Open Sans"/>
                <a:cs typeface="Open Sans"/>
                <a:sym typeface="Open Sans"/>
              </a:rPr>
              <a:t>Network Traffic</a:t>
            </a:r>
            <a:endParaRPr i="0" sz="1600" u="none" cap="none" strike="noStrike">
              <a:solidFill>
                <a:srgbClr val="000000"/>
              </a:solidFill>
              <a:latin typeface="Open Sans"/>
              <a:ea typeface="Open Sans"/>
              <a:cs typeface="Open Sans"/>
              <a:sym typeface="Open Sans"/>
            </a:endParaRPr>
          </a:p>
          <a:p>
            <a:pPr indent="-330200" lvl="1" marL="914400" marR="0" rtl="0" algn="l">
              <a:lnSpc>
                <a:spcPct val="90000"/>
              </a:lnSpc>
              <a:spcBef>
                <a:spcPts val="0"/>
              </a:spcBef>
              <a:spcAft>
                <a:spcPts val="0"/>
              </a:spcAft>
              <a:buSzPts val="1600"/>
              <a:buFont typeface="Open Sans"/>
              <a:buChar char="○"/>
            </a:pPr>
            <a:r>
              <a:rPr i="0" lang="en" sz="1600" u="none" cap="none" strike="noStrike">
                <a:solidFill>
                  <a:srgbClr val="000000"/>
                </a:solidFill>
                <a:latin typeface="Open Sans"/>
                <a:ea typeface="Open Sans"/>
                <a:cs typeface="Open Sans"/>
                <a:sym typeface="Open Sans"/>
              </a:rPr>
              <a:t>HTTP Request Extension</a:t>
            </a:r>
            <a:endParaRPr i="0" sz="1600" u="none" cap="none" strike="noStrike">
              <a:solidFill>
                <a:srgbClr val="000000"/>
              </a:solidFill>
              <a:latin typeface="Open Sans"/>
              <a:ea typeface="Open Sans"/>
              <a:cs typeface="Open Sans"/>
              <a:sym typeface="Open Sans"/>
            </a:endParaRPr>
          </a:p>
          <a:p>
            <a:pPr indent="-330200" lvl="1" marL="914400" marR="0" rtl="0" algn="l">
              <a:lnSpc>
                <a:spcPct val="90000"/>
              </a:lnSpc>
              <a:spcBef>
                <a:spcPts val="0"/>
              </a:spcBef>
              <a:spcAft>
                <a:spcPts val="0"/>
              </a:spcAft>
              <a:buSzPts val="1600"/>
              <a:buFont typeface="Open Sans"/>
              <a:buChar char="○"/>
            </a:pPr>
            <a:r>
              <a:rPr i="0" lang="en" sz="1600" u="none" cap="none" strike="noStrike">
                <a:solidFill>
                  <a:srgbClr val="000000"/>
                </a:solidFill>
                <a:latin typeface="Open Sans"/>
                <a:ea typeface="Open Sans"/>
                <a:cs typeface="Open Sans"/>
                <a:sym typeface="Open Sans"/>
              </a:rPr>
              <a:t>ICMP Extension</a:t>
            </a:r>
            <a:endParaRPr i="0" sz="1600" u="none" cap="none" strike="noStrike">
              <a:solidFill>
                <a:srgbClr val="000000"/>
              </a:solidFill>
              <a:latin typeface="Open Sans"/>
              <a:ea typeface="Open Sans"/>
              <a:cs typeface="Open Sans"/>
              <a:sym typeface="Open Sans"/>
            </a:endParaRPr>
          </a:p>
          <a:p>
            <a:pPr indent="-330200" lvl="1" marL="914400" marR="0" rtl="0" algn="l">
              <a:lnSpc>
                <a:spcPct val="90000"/>
              </a:lnSpc>
              <a:spcBef>
                <a:spcPts val="0"/>
              </a:spcBef>
              <a:spcAft>
                <a:spcPts val="0"/>
              </a:spcAft>
              <a:buSzPts val="1600"/>
              <a:buFont typeface="Open Sans"/>
              <a:buChar char="○"/>
            </a:pPr>
            <a:r>
              <a:rPr i="0" lang="en" sz="1600" u="none" cap="none" strike="noStrike">
                <a:solidFill>
                  <a:srgbClr val="000000"/>
                </a:solidFill>
                <a:latin typeface="Open Sans"/>
                <a:ea typeface="Open Sans"/>
                <a:cs typeface="Open Sans"/>
                <a:sym typeface="Open Sans"/>
              </a:rPr>
              <a:t>Network Socket Extension</a:t>
            </a:r>
            <a:endParaRPr i="0" sz="1600" u="none" cap="none" strike="noStrike">
              <a:solidFill>
                <a:srgbClr val="000000"/>
              </a:solidFill>
              <a:latin typeface="Open Sans"/>
              <a:ea typeface="Open Sans"/>
              <a:cs typeface="Open Sans"/>
              <a:sym typeface="Open Sans"/>
            </a:endParaRPr>
          </a:p>
          <a:p>
            <a:pPr indent="-330200" lvl="1" marL="914400" marR="0" rtl="0" algn="l">
              <a:lnSpc>
                <a:spcPct val="90000"/>
              </a:lnSpc>
              <a:spcBef>
                <a:spcPts val="0"/>
              </a:spcBef>
              <a:spcAft>
                <a:spcPts val="0"/>
              </a:spcAft>
              <a:buSzPts val="1600"/>
              <a:buFont typeface="Open Sans"/>
              <a:buChar char="○"/>
            </a:pPr>
            <a:r>
              <a:rPr i="0" lang="en" sz="1600" u="none" cap="none" strike="noStrike">
                <a:solidFill>
                  <a:srgbClr val="000000"/>
                </a:solidFill>
                <a:latin typeface="Open Sans"/>
                <a:ea typeface="Open Sans"/>
                <a:cs typeface="Open Sans"/>
                <a:sym typeface="Open Sans"/>
              </a:rPr>
              <a:t>TCP Extension</a:t>
            </a:r>
            <a:endParaRPr i="0" sz="1600" u="none" cap="none" strike="noStrike">
              <a:solidFill>
                <a:srgbClr val="000000"/>
              </a:solidFill>
              <a:latin typeface="Open Sans"/>
              <a:ea typeface="Open Sans"/>
              <a:cs typeface="Open Sans"/>
              <a:sym typeface="Open Sans"/>
            </a:endParaRPr>
          </a:p>
          <a:p>
            <a:pPr indent="-330200" lvl="0" marL="457200" marR="0" rtl="0" algn="l">
              <a:lnSpc>
                <a:spcPct val="90000"/>
              </a:lnSpc>
              <a:spcBef>
                <a:spcPts val="0"/>
              </a:spcBef>
              <a:spcAft>
                <a:spcPts val="0"/>
              </a:spcAft>
              <a:buSzPts val="1600"/>
              <a:buFont typeface="Open Sans"/>
              <a:buChar char="●"/>
            </a:pPr>
            <a:r>
              <a:rPr i="0" lang="en" sz="1600" u="none" cap="none" strike="noStrike">
                <a:solidFill>
                  <a:srgbClr val="000000"/>
                </a:solidFill>
                <a:latin typeface="Open Sans"/>
                <a:ea typeface="Open Sans"/>
                <a:cs typeface="Open Sans"/>
                <a:sym typeface="Open Sans"/>
              </a:rPr>
              <a:t>Process</a:t>
            </a:r>
            <a:endParaRPr i="0" sz="1600" u="none" cap="none" strike="noStrike">
              <a:solidFill>
                <a:srgbClr val="000000"/>
              </a:solidFill>
              <a:latin typeface="Open Sans"/>
              <a:ea typeface="Open Sans"/>
              <a:cs typeface="Open Sans"/>
              <a:sym typeface="Open Sans"/>
            </a:endParaRPr>
          </a:p>
          <a:p>
            <a:pPr indent="-330200" lvl="1" marL="914400" marR="0" rtl="0" algn="l">
              <a:lnSpc>
                <a:spcPct val="90000"/>
              </a:lnSpc>
              <a:spcBef>
                <a:spcPts val="0"/>
              </a:spcBef>
              <a:spcAft>
                <a:spcPts val="0"/>
              </a:spcAft>
              <a:buSzPts val="1600"/>
              <a:buFont typeface="Open Sans"/>
              <a:buChar char="○"/>
            </a:pPr>
            <a:r>
              <a:rPr i="0" lang="en" sz="1600" u="none" cap="none" strike="noStrike">
                <a:solidFill>
                  <a:srgbClr val="000000"/>
                </a:solidFill>
                <a:latin typeface="Open Sans"/>
                <a:ea typeface="Open Sans"/>
                <a:cs typeface="Open Sans"/>
                <a:sym typeface="Open Sans"/>
              </a:rPr>
              <a:t>Windows Process Extension</a:t>
            </a:r>
            <a:endParaRPr i="0" sz="1600" u="none" cap="none" strike="noStrike">
              <a:solidFill>
                <a:srgbClr val="000000"/>
              </a:solidFill>
              <a:latin typeface="Open Sans"/>
              <a:ea typeface="Open Sans"/>
              <a:cs typeface="Open Sans"/>
              <a:sym typeface="Open Sans"/>
            </a:endParaRPr>
          </a:p>
          <a:p>
            <a:pPr indent="-330200" lvl="1" marL="914400" marR="0" rtl="0" algn="l">
              <a:lnSpc>
                <a:spcPct val="90000"/>
              </a:lnSpc>
              <a:spcBef>
                <a:spcPts val="0"/>
              </a:spcBef>
              <a:spcAft>
                <a:spcPts val="0"/>
              </a:spcAft>
              <a:buSzPts val="1600"/>
              <a:buFont typeface="Open Sans"/>
              <a:buChar char="○"/>
            </a:pPr>
            <a:r>
              <a:rPr i="0" lang="en" sz="1600" u="none" cap="none" strike="noStrike">
                <a:solidFill>
                  <a:srgbClr val="000000"/>
                </a:solidFill>
                <a:latin typeface="Open Sans"/>
                <a:ea typeface="Open Sans"/>
                <a:cs typeface="Open Sans"/>
                <a:sym typeface="Open Sans"/>
              </a:rPr>
              <a:t>Windows Service Extension</a:t>
            </a:r>
            <a:endParaRPr i="0" sz="1600" u="none" cap="none" strike="noStrike">
              <a:solidFill>
                <a:srgbClr val="000000"/>
              </a:solidFill>
              <a:latin typeface="Open Sans"/>
              <a:ea typeface="Open Sans"/>
              <a:cs typeface="Open Sans"/>
              <a:sym typeface="Open Sans"/>
            </a:endParaRPr>
          </a:p>
          <a:p>
            <a:pPr indent="-330200" lvl="0" marL="457200" marR="0" rtl="0" algn="l">
              <a:lnSpc>
                <a:spcPct val="90000"/>
              </a:lnSpc>
              <a:spcBef>
                <a:spcPts val="0"/>
              </a:spcBef>
              <a:spcAft>
                <a:spcPts val="0"/>
              </a:spcAft>
              <a:buSzPts val="1600"/>
              <a:buFont typeface="Open Sans"/>
              <a:buChar char="●"/>
            </a:pPr>
            <a:r>
              <a:rPr i="0" lang="en" sz="1600" u="none" cap="none" strike="noStrike">
                <a:solidFill>
                  <a:srgbClr val="000000"/>
                </a:solidFill>
                <a:latin typeface="Open Sans"/>
                <a:ea typeface="Open Sans"/>
                <a:cs typeface="Open Sans"/>
                <a:sym typeface="Open Sans"/>
              </a:rPr>
              <a:t>Software</a:t>
            </a:r>
            <a:endParaRPr i="0" sz="1600" u="none" cap="none" strike="noStrike">
              <a:solidFill>
                <a:srgbClr val="000000"/>
              </a:solidFill>
              <a:latin typeface="Open Sans"/>
              <a:ea typeface="Open Sans"/>
              <a:cs typeface="Open Sans"/>
              <a:sym typeface="Open Sans"/>
            </a:endParaRPr>
          </a:p>
          <a:p>
            <a:pPr indent="-330200" lvl="0" marL="457200" marR="0" rtl="0" algn="l">
              <a:lnSpc>
                <a:spcPct val="90000"/>
              </a:lnSpc>
              <a:spcBef>
                <a:spcPts val="0"/>
              </a:spcBef>
              <a:spcAft>
                <a:spcPts val="0"/>
              </a:spcAft>
              <a:buSzPts val="1600"/>
              <a:buFont typeface="Open Sans"/>
              <a:buChar char="●"/>
            </a:pPr>
            <a:r>
              <a:rPr i="0" lang="en" sz="1600" u="none" cap="none" strike="noStrike">
                <a:solidFill>
                  <a:srgbClr val="000000"/>
                </a:solidFill>
                <a:latin typeface="Open Sans"/>
                <a:ea typeface="Open Sans"/>
                <a:cs typeface="Open Sans"/>
                <a:sym typeface="Open Sans"/>
              </a:rPr>
              <a:t>User Account</a:t>
            </a:r>
            <a:endParaRPr i="0" sz="1600" u="none" cap="none" strike="noStrike">
              <a:solidFill>
                <a:srgbClr val="000000"/>
              </a:solidFill>
              <a:latin typeface="Open Sans"/>
              <a:ea typeface="Open Sans"/>
              <a:cs typeface="Open Sans"/>
              <a:sym typeface="Open Sans"/>
            </a:endParaRPr>
          </a:p>
          <a:p>
            <a:pPr indent="-330200" lvl="1" marL="914400" marR="0" rtl="0" algn="l">
              <a:lnSpc>
                <a:spcPct val="90000"/>
              </a:lnSpc>
              <a:spcBef>
                <a:spcPts val="0"/>
              </a:spcBef>
              <a:spcAft>
                <a:spcPts val="0"/>
              </a:spcAft>
              <a:buSzPts val="1600"/>
              <a:buFont typeface="Open Sans"/>
              <a:buChar char="○"/>
            </a:pPr>
            <a:r>
              <a:rPr i="0" lang="en" sz="1600" u="none" cap="none" strike="noStrike">
                <a:solidFill>
                  <a:srgbClr val="000000"/>
                </a:solidFill>
                <a:latin typeface="Open Sans"/>
                <a:ea typeface="Open Sans"/>
                <a:cs typeface="Open Sans"/>
                <a:sym typeface="Open Sans"/>
              </a:rPr>
              <a:t>UNIX Account Extension</a:t>
            </a:r>
            <a:endParaRPr i="0" sz="1600" u="none" cap="none" strike="noStrike">
              <a:solidFill>
                <a:srgbClr val="000000"/>
              </a:solidFill>
              <a:latin typeface="Open Sans"/>
              <a:ea typeface="Open Sans"/>
              <a:cs typeface="Open Sans"/>
              <a:sym typeface="Open Sans"/>
            </a:endParaRPr>
          </a:p>
          <a:p>
            <a:pPr indent="-330200" lvl="0" marL="457200" marR="0" rtl="0" algn="l">
              <a:lnSpc>
                <a:spcPct val="90000"/>
              </a:lnSpc>
              <a:spcBef>
                <a:spcPts val="0"/>
              </a:spcBef>
              <a:spcAft>
                <a:spcPts val="0"/>
              </a:spcAft>
              <a:buSzPts val="1600"/>
              <a:buFont typeface="Open Sans"/>
              <a:buChar char="●"/>
            </a:pPr>
            <a:r>
              <a:rPr i="0" lang="en" sz="1600" u="none" cap="none" strike="noStrike">
                <a:solidFill>
                  <a:srgbClr val="000000"/>
                </a:solidFill>
                <a:latin typeface="Open Sans"/>
                <a:ea typeface="Open Sans"/>
                <a:cs typeface="Open Sans"/>
                <a:sym typeface="Open Sans"/>
              </a:rPr>
              <a:t>Windows Registry Key</a:t>
            </a:r>
            <a:endParaRPr i="0" sz="1600" u="none" cap="none" strike="noStrike">
              <a:solidFill>
                <a:srgbClr val="000000"/>
              </a:solidFill>
              <a:latin typeface="Open Sans"/>
              <a:ea typeface="Open Sans"/>
              <a:cs typeface="Open Sans"/>
              <a:sym typeface="Open Sans"/>
            </a:endParaRPr>
          </a:p>
          <a:p>
            <a:pPr indent="-330200" lvl="0" marL="457200" marR="0" rtl="0" algn="l">
              <a:lnSpc>
                <a:spcPct val="90000"/>
              </a:lnSpc>
              <a:spcBef>
                <a:spcPts val="0"/>
              </a:spcBef>
              <a:spcAft>
                <a:spcPts val="0"/>
              </a:spcAft>
              <a:buSzPts val="1600"/>
              <a:buFont typeface="Open Sans"/>
              <a:buChar char="●"/>
            </a:pPr>
            <a:r>
              <a:rPr i="0" lang="en" sz="1600" u="none" cap="none" strike="noStrike">
                <a:solidFill>
                  <a:srgbClr val="000000"/>
                </a:solidFill>
                <a:latin typeface="Open Sans"/>
                <a:ea typeface="Open Sans"/>
                <a:cs typeface="Open Sans"/>
                <a:sym typeface="Open Sans"/>
              </a:rPr>
              <a:t>X.509 Certificate</a:t>
            </a:r>
            <a:endParaRPr i="0" sz="1600" u="none" cap="none" strike="noStrike">
              <a:solidFill>
                <a:srgbClr val="000000"/>
              </a:solidFill>
              <a:latin typeface="Open Sans"/>
              <a:ea typeface="Open Sans"/>
              <a:cs typeface="Open Sans"/>
              <a:sym typeface="Open Sans"/>
            </a:endParaRPr>
          </a:p>
          <a:p>
            <a:pPr indent="0" lvl="0" marL="0" marR="0" rtl="0" algn="l">
              <a:lnSpc>
                <a:spcPct val="90000"/>
              </a:lnSpc>
              <a:spcBef>
                <a:spcPts val="1200"/>
              </a:spcBef>
              <a:spcAft>
                <a:spcPts val="0"/>
              </a:spcAft>
              <a:buClr>
                <a:srgbClr val="000000"/>
              </a:buClr>
              <a:buSzPts val="1800"/>
              <a:buFont typeface="Arial"/>
              <a:buNone/>
            </a:pPr>
            <a:r>
              <a:t/>
            </a:r>
            <a:endParaRPr i="0" sz="1600" u="none" cap="none" strike="noStrike">
              <a:solidFill>
                <a:srgbClr val="000000"/>
              </a:solidFill>
              <a:latin typeface="Open Sans"/>
              <a:ea typeface="Open Sans"/>
              <a:cs typeface="Open Sans"/>
              <a:sym typeface="Open Sans"/>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94" name="Shape 994"/>
        <p:cNvGrpSpPr/>
        <p:nvPr/>
      </p:nvGrpSpPr>
      <p:grpSpPr>
        <a:xfrm>
          <a:off x="0" y="0"/>
          <a:ext cx="0" cy="0"/>
          <a:chOff x="0" y="0"/>
          <a:chExt cx="0" cy="0"/>
        </a:xfrm>
      </p:grpSpPr>
      <p:sp>
        <p:nvSpPr>
          <p:cNvPr id="995" name="Google Shape;995;p84"/>
          <p:cNvSpPr txBox="1"/>
          <p:nvPr>
            <p:ph type="title"/>
          </p:nvPr>
        </p:nvSpPr>
        <p:spPr>
          <a:xfrm>
            <a:off x="342990" y="54584"/>
            <a:ext cx="8390440" cy="570109"/>
          </a:xfrm>
          <a:prstGeom prst="rect">
            <a:avLst/>
          </a:prstGeom>
          <a:noFill/>
          <a:ln>
            <a:noFill/>
          </a:ln>
        </p:spPr>
        <p:txBody>
          <a:bodyPr anchorCtr="0" anchor="ctr" bIns="91425" lIns="91425" spcFirstLastPara="1" rIns="91425" wrap="square" tIns="91425">
            <a:noAutofit/>
          </a:bodyPr>
          <a:lstStyle/>
          <a:p>
            <a:pPr indent="0" lvl="0" marL="0" marR="0" rtl="0" algn="l">
              <a:lnSpc>
                <a:spcPct val="90000"/>
              </a:lnSpc>
              <a:spcBef>
                <a:spcPts val="0"/>
              </a:spcBef>
              <a:spcAft>
                <a:spcPts val="0"/>
              </a:spcAft>
              <a:buClr>
                <a:srgbClr val="193B5C"/>
              </a:buClr>
              <a:buSzPts val="3600"/>
              <a:buFont typeface="Lato Hairline"/>
              <a:buNone/>
            </a:pPr>
            <a:r>
              <a:rPr i="0" lang="en" sz="2400" u="none" cap="none" strike="noStrike">
                <a:solidFill>
                  <a:srgbClr val="193B5C"/>
                </a:solidFill>
                <a:latin typeface="Open Sans"/>
                <a:ea typeface="Open Sans"/>
                <a:cs typeface="Open Sans"/>
                <a:sym typeface="Open Sans"/>
              </a:rPr>
              <a:t>STIX2 Patterns: Basic Examples</a:t>
            </a:r>
            <a:endParaRPr i="0" sz="2400" u="none" cap="none" strike="noStrike">
              <a:solidFill>
                <a:srgbClr val="193B5C"/>
              </a:solidFill>
              <a:latin typeface="Open Sans"/>
              <a:ea typeface="Open Sans"/>
              <a:cs typeface="Open Sans"/>
              <a:sym typeface="Open Sans"/>
            </a:endParaRPr>
          </a:p>
        </p:txBody>
      </p:sp>
      <p:sp>
        <p:nvSpPr>
          <p:cNvPr id="996" name="Google Shape;996;p84"/>
          <p:cNvSpPr txBox="1"/>
          <p:nvPr>
            <p:ph idx="1" type="body"/>
          </p:nvPr>
        </p:nvSpPr>
        <p:spPr>
          <a:xfrm>
            <a:off x="342991" y="859664"/>
            <a:ext cx="8390439" cy="3902894"/>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1200"/>
              </a:spcBef>
              <a:spcAft>
                <a:spcPts val="0"/>
              </a:spcAft>
              <a:buClr>
                <a:srgbClr val="3A3838"/>
              </a:buClr>
              <a:buSzPts val="1900"/>
              <a:buFont typeface="Arial"/>
              <a:buNone/>
            </a:pPr>
            <a:r>
              <a:rPr i="0" lang="en" sz="2000" u="none" cap="none" strike="noStrike">
                <a:solidFill>
                  <a:schemeClr val="dk1"/>
                </a:solidFill>
                <a:latin typeface="Open Sans"/>
                <a:ea typeface="Open Sans"/>
                <a:cs typeface="Open Sans"/>
                <a:sym typeface="Open Sans"/>
              </a:rPr>
              <a:t>Finding an IP</a:t>
            </a:r>
            <a:endParaRPr i="0" sz="2000" u="none" cap="none" strike="noStrike">
              <a:solidFill>
                <a:schemeClr val="dk1"/>
              </a:solidFill>
              <a:latin typeface="Open Sans"/>
              <a:ea typeface="Open Sans"/>
              <a:cs typeface="Open Sans"/>
              <a:sym typeface="Open Sans"/>
            </a:endParaRPr>
          </a:p>
          <a:p>
            <a:pPr indent="0" lvl="0" marL="0" marR="0" rtl="0" algn="l">
              <a:lnSpc>
                <a:spcPct val="100000"/>
              </a:lnSpc>
              <a:spcBef>
                <a:spcPts val="1200"/>
              </a:spcBef>
              <a:spcAft>
                <a:spcPts val="0"/>
              </a:spcAft>
              <a:buClr>
                <a:srgbClr val="3A3838"/>
              </a:buClr>
              <a:buSzPts val="1900"/>
              <a:buFont typeface="Arial"/>
              <a:buNone/>
            </a:pPr>
            <a:r>
              <a:t/>
            </a:r>
            <a:endParaRPr b="0" i="0" sz="1900" u="none" cap="none" strike="noStrike">
              <a:solidFill>
                <a:srgbClr val="3A3838"/>
              </a:solidFill>
              <a:latin typeface="Questrial"/>
              <a:ea typeface="Questrial"/>
              <a:cs typeface="Questrial"/>
              <a:sym typeface="Questrial"/>
            </a:endParaRPr>
          </a:p>
          <a:p>
            <a:pPr indent="0" lvl="0" marL="0" marR="0" rtl="0" algn="l">
              <a:lnSpc>
                <a:spcPct val="100000"/>
              </a:lnSpc>
              <a:spcBef>
                <a:spcPts val="1200"/>
              </a:spcBef>
              <a:spcAft>
                <a:spcPts val="0"/>
              </a:spcAft>
              <a:buClr>
                <a:srgbClr val="3A3838"/>
              </a:buClr>
              <a:buSzPts val="1900"/>
              <a:buFont typeface="Arial"/>
              <a:buNone/>
            </a:pPr>
            <a:r>
              <a:rPr i="0" lang="en" sz="2000" u="none" cap="none" strike="noStrike">
                <a:solidFill>
                  <a:schemeClr val="dk1"/>
                </a:solidFill>
                <a:latin typeface="Open Sans"/>
                <a:ea typeface="Open Sans"/>
                <a:cs typeface="Open Sans"/>
                <a:sym typeface="Open Sans"/>
              </a:rPr>
              <a:t>Finding a URL</a:t>
            </a:r>
            <a:endParaRPr i="0" sz="2000" u="none" cap="none" strike="noStrike">
              <a:solidFill>
                <a:schemeClr val="dk1"/>
              </a:solidFill>
              <a:latin typeface="Open Sans"/>
              <a:ea typeface="Open Sans"/>
              <a:cs typeface="Open Sans"/>
              <a:sym typeface="Open Sans"/>
            </a:endParaRPr>
          </a:p>
          <a:p>
            <a:pPr indent="0" lvl="0" marL="0" marR="0" rtl="0" algn="l">
              <a:lnSpc>
                <a:spcPct val="100000"/>
              </a:lnSpc>
              <a:spcBef>
                <a:spcPts val="1200"/>
              </a:spcBef>
              <a:spcAft>
                <a:spcPts val="0"/>
              </a:spcAft>
              <a:buClr>
                <a:srgbClr val="3A3838"/>
              </a:buClr>
              <a:buSzPts val="1900"/>
              <a:buFont typeface="Arial"/>
              <a:buNone/>
            </a:pPr>
            <a:r>
              <a:t/>
            </a:r>
            <a:endParaRPr b="0" i="0" sz="1900" u="none" cap="none" strike="noStrike">
              <a:solidFill>
                <a:srgbClr val="3A3838"/>
              </a:solidFill>
              <a:latin typeface="Questrial"/>
              <a:ea typeface="Questrial"/>
              <a:cs typeface="Questrial"/>
              <a:sym typeface="Questrial"/>
            </a:endParaRPr>
          </a:p>
          <a:p>
            <a:pPr indent="0" lvl="0" marL="0" marR="0" rtl="0" algn="l">
              <a:lnSpc>
                <a:spcPct val="100000"/>
              </a:lnSpc>
              <a:spcBef>
                <a:spcPts val="1200"/>
              </a:spcBef>
              <a:spcAft>
                <a:spcPts val="0"/>
              </a:spcAft>
              <a:buClr>
                <a:srgbClr val="3A3838"/>
              </a:buClr>
              <a:buSzPts val="1900"/>
              <a:buFont typeface="Arial"/>
              <a:buNone/>
            </a:pPr>
            <a:r>
              <a:t/>
            </a:r>
            <a:endParaRPr b="0" i="0" sz="1900" u="none" cap="none" strike="noStrike">
              <a:solidFill>
                <a:srgbClr val="3A3838"/>
              </a:solidFill>
              <a:latin typeface="Questrial"/>
              <a:ea typeface="Questrial"/>
              <a:cs typeface="Questrial"/>
              <a:sym typeface="Questrial"/>
            </a:endParaRPr>
          </a:p>
          <a:p>
            <a:pPr indent="0" lvl="0" marL="0" marR="0" rtl="0" algn="l">
              <a:lnSpc>
                <a:spcPct val="100000"/>
              </a:lnSpc>
              <a:spcBef>
                <a:spcPts val="1200"/>
              </a:spcBef>
              <a:spcAft>
                <a:spcPts val="0"/>
              </a:spcAft>
              <a:buClr>
                <a:srgbClr val="3A3838"/>
              </a:buClr>
              <a:buSzPts val="1900"/>
              <a:buFont typeface="Arial"/>
              <a:buNone/>
            </a:pPr>
            <a:r>
              <a:rPr i="0" lang="en" sz="2000" u="none" cap="none" strike="noStrike">
                <a:solidFill>
                  <a:schemeClr val="dk1"/>
                </a:solidFill>
                <a:latin typeface="Open Sans"/>
                <a:ea typeface="Open Sans"/>
                <a:cs typeface="Open Sans"/>
                <a:sym typeface="Open Sans"/>
              </a:rPr>
              <a:t>Finding one of two registry</a:t>
            </a:r>
            <a:br>
              <a:rPr lang="en" sz="2000">
                <a:solidFill>
                  <a:schemeClr val="dk1"/>
                </a:solidFill>
                <a:latin typeface="Open Sans"/>
                <a:ea typeface="Open Sans"/>
                <a:cs typeface="Open Sans"/>
                <a:sym typeface="Open Sans"/>
              </a:rPr>
            </a:br>
            <a:r>
              <a:rPr i="0" lang="en" sz="2000" u="none" cap="none" strike="noStrike">
                <a:solidFill>
                  <a:schemeClr val="dk1"/>
                </a:solidFill>
                <a:latin typeface="Open Sans"/>
                <a:ea typeface="Open Sans"/>
                <a:cs typeface="Open Sans"/>
                <a:sym typeface="Open Sans"/>
              </a:rPr>
              <a:t>keys</a:t>
            </a:r>
            <a:endParaRPr i="0" sz="2000" u="none" cap="none" strike="noStrike">
              <a:solidFill>
                <a:schemeClr val="dk1"/>
              </a:solidFill>
              <a:latin typeface="Open Sans"/>
              <a:ea typeface="Open Sans"/>
              <a:cs typeface="Open Sans"/>
              <a:sym typeface="Open Sans"/>
            </a:endParaRPr>
          </a:p>
          <a:p>
            <a:pPr indent="0" lvl="0" marL="0" marR="0" rtl="0" algn="l">
              <a:lnSpc>
                <a:spcPct val="100000"/>
              </a:lnSpc>
              <a:spcBef>
                <a:spcPts val="1200"/>
              </a:spcBef>
              <a:spcAft>
                <a:spcPts val="0"/>
              </a:spcAft>
              <a:buClr>
                <a:srgbClr val="3A3838"/>
              </a:buClr>
              <a:buSzPts val="1900"/>
              <a:buFont typeface="Arial"/>
              <a:buNone/>
            </a:pPr>
            <a:r>
              <a:t/>
            </a:r>
            <a:endParaRPr b="0" i="0" sz="1900" u="none" cap="none" strike="noStrike">
              <a:solidFill>
                <a:srgbClr val="3A3838"/>
              </a:solidFill>
              <a:latin typeface="Questrial"/>
              <a:ea typeface="Questrial"/>
              <a:cs typeface="Questrial"/>
              <a:sym typeface="Questrial"/>
            </a:endParaRPr>
          </a:p>
        </p:txBody>
      </p:sp>
      <p:sp>
        <p:nvSpPr>
          <p:cNvPr id="997" name="Google Shape;997;p84"/>
          <p:cNvSpPr txBox="1"/>
          <p:nvPr>
            <p:ph idx="4294967295" type="body"/>
          </p:nvPr>
        </p:nvSpPr>
        <p:spPr>
          <a:xfrm>
            <a:off x="3800636" y="1048114"/>
            <a:ext cx="5250425" cy="3338512"/>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Consolas"/>
                <a:ea typeface="Consolas"/>
                <a:cs typeface="Consolas"/>
                <a:sym typeface="Consolas"/>
              </a:rPr>
              <a:t>[ip-addr.value = '8.8.8.8']</a:t>
            </a:r>
            <a:endParaRPr b="0" i="0" sz="14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400"/>
              <a:buFont typeface="Arial"/>
              <a:buNone/>
            </a:pPr>
            <a:r>
              <a:t/>
            </a:r>
            <a:endParaRPr b="0" i="0" sz="1400" u="none" cap="none" strike="noStrike">
              <a:solidFill>
                <a:srgbClr val="000000"/>
              </a:solidFill>
              <a:highlight>
                <a:srgbClr val="CFE2F3"/>
              </a:highlight>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400"/>
              <a:buFont typeface="Arial"/>
              <a:buNone/>
            </a:pPr>
            <a:r>
              <a:t/>
            </a:r>
            <a:endParaRPr b="0" i="0" sz="1400" u="none" cap="none" strike="noStrike">
              <a:solidFill>
                <a:srgbClr val="000000"/>
              </a:solidFill>
              <a:highlight>
                <a:srgbClr val="CFE2F3"/>
              </a:highlight>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400"/>
              <a:buFont typeface="Arial"/>
              <a:buNone/>
            </a:pPr>
            <a:r>
              <a:t/>
            </a:r>
            <a:endParaRPr b="0" i="0" sz="1400" u="none" cap="none" strike="noStrike">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Consolas"/>
                <a:ea typeface="Consolas"/>
                <a:cs typeface="Consolas"/>
                <a:sym typeface="Consolas"/>
              </a:rPr>
              <a:t>[url:value MATCHES '^(?:https?:\/\/)?(?:www\.)?example\.com\/.*']</a:t>
            </a:r>
            <a:endParaRPr b="0" i="0" sz="14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400"/>
              <a:buFont typeface="Arial"/>
              <a:buNone/>
            </a:pPr>
            <a:r>
              <a:t/>
            </a:r>
            <a:endParaRPr b="0" i="0" sz="1400" u="none" cap="none" strike="noStrike">
              <a:solidFill>
                <a:srgbClr val="000000"/>
              </a:solidFill>
              <a:highlight>
                <a:srgbClr val="CFE2F3"/>
              </a:highlight>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400"/>
              <a:buFont typeface="Arial"/>
              <a:buNone/>
            </a:pPr>
            <a:r>
              <a:t/>
            </a:r>
            <a:endParaRPr b="0" i="0" sz="1400" u="none" cap="none" strike="noStrike">
              <a:solidFill>
                <a:srgbClr val="000000"/>
              </a:solidFill>
              <a:highlight>
                <a:srgbClr val="CFE2F3"/>
              </a:highlight>
              <a:latin typeface="Consolas"/>
              <a:ea typeface="Consolas"/>
              <a:cs typeface="Consolas"/>
              <a:sym typeface="Consolas"/>
            </a:endParaRPr>
          </a:p>
          <a:p>
            <a:pPr indent="0" lvl="0" marL="0" marR="0" rtl="0" algn="l">
              <a:lnSpc>
                <a:spcPct val="90000"/>
              </a:lnSpc>
              <a:spcBef>
                <a:spcPts val="1200"/>
              </a:spcBef>
              <a:spcAft>
                <a:spcPts val="0"/>
              </a:spcAft>
              <a:buClr>
                <a:srgbClr val="000000"/>
              </a:buClr>
              <a:buSzPts val="1400"/>
              <a:buFont typeface="Arial"/>
              <a:buNone/>
            </a:pPr>
            <a:r>
              <a:rPr b="0" i="0" lang="en" sz="1400" u="none" cap="none" strike="noStrike">
                <a:solidFill>
                  <a:srgbClr val="000000"/>
                </a:solidFill>
                <a:latin typeface="Consolas"/>
                <a:ea typeface="Consolas"/>
                <a:cs typeface="Consolas"/>
                <a:sym typeface="Consolas"/>
              </a:rPr>
              <a:t>[windows-registry-key:key = 'HKEY_CURRENT_USER\\Software\\CryptoLocker\\Files' OR windows-registry-key:key = 'HKEY_CURRENT_USER\\Software\\Microsoft\\CurrentVersion\\Run\\CryptoLocker_0388']</a:t>
            </a:r>
            <a:br>
              <a:rPr b="0" i="0" lang="en" sz="1400" u="none" cap="none" strike="noStrike">
                <a:solidFill>
                  <a:srgbClr val="000000"/>
                </a:solidFill>
                <a:latin typeface="Consolas"/>
                <a:ea typeface="Consolas"/>
                <a:cs typeface="Consolas"/>
                <a:sym typeface="Consolas"/>
              </a:rPr>
            </a:br>
            <a:endParaRPr b="0" i="0" sz="500" u="none" cap="none" strike="noStrike">
              <a:solidFill>
                <a:srgbClr val="000000"/>
              </a:solidFill>
              <a:latin typeface="Consolas"/>
              <a:ea typeface="Consolas"/>
              <a:cs typeface="Consolas"/>
              <a:sym typeface="Consolas"/>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01" name="Shape 1001"/>
        <p:cNvGrpSpPr/>
        <p:nvPr/>
      </p:nvGrpSpPr>
      <p:grpSpPr>
        <a:xfrm>
          <a:off x="0" y="0"/>
          <a:ext cx="0" cy="0"/>
          <a:chOff x="0" y="0"/>
          <a:chExt cx="0" cy="0"/>
        </a:xfrm>
      </p:grpSpPr>
      <p:pic>
        <p:nvPicPr>
          <p:cNvPr id="1002" name="Google Shape;1002;p85"/>
          <p:cNvPicPr preferRelativeResize="0"/>
          <p:nvPr/>
        </p:nvPicPr>
        <p:blipFill rotWithShape="1">
          <a:blip r:embed="rId3">
            <a:alphaModFix/>
          </a:blip>
          <a:srcRect b="0" l="0" r="0" t="0"/>
          <a:stretch/>
        </p:blipFill>
        <p:spPr>
          <a:xfrm>
            <a:off x="1810350" y="109787"/>
            <a:ext cx="5426974" cy="4923926"/>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06" name="Shape 1006"/>
        <p:cNvGrpSpPr/>
        <p:nvPr/>
      </p:nvGrpSpPr>
      <p:grpSpPr>
        <a:xfrm>
          <a:off x="0" y="0"/>
          <a:ext cx="0" cy="0"/>
          <a:chOff x="0" y="0"/>
          <a:chExt cx="0" cy="0"/>
        </a:xfrm>
      </p:grpSpPr>
      <p:sp>
        <p:nvSpPr>
          <p:cNvPr id="1007" name="Google Shape;1007;p86"/>
          <p:cNvSpPr txBox="1"/>
          <p:nvPr/>
        </p:nvSpPr>
        <p:spPr>
          <a:xfrm>
            <a:off x="5876818" y="2098791"/>
            <a:ext cx="3173899" cy="988347"/>
          </a:xfrm>
          <a:prstGeom prst="rect">
            <a:avLst/>
          </a:prstGeom>
          <a:noFill/>
          <a:ln cap="flat" cmpd="sng" w="25400">
            <a:solidFill>
              <a:schemeClr val="accen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008" name="Google Shape;1008;p86"/>
          <p:cNvSpPr txBox="1"/>
          <p:nvPr>
            <p:ph type="title"/>
          </p:nvPr>
        </p:nvSpPr>
        <p:spPr>
          <a:xfrm>
            <a:off x="342990" y="54584"/>
            <a:ext cx="8390440" cy="570109"/>
          </a:xfrm>
          <a:prstGeom prst="rect">
            <a:avLst/>
          </a:prstGeom>
          <a:noFill/>
          <a:ln>
            <a:noFill/>
          </a:ln>
        </p:spPr>
        <p:txBody>
          <a:bodyPr anchorCtr="0" anchor="ctr" bIns="34275" lIns="68575" spcFirstLastPara="1" rIns="68575" wrap="square" tIns="34275">
            <a:noAutofit/>
          </a:bodyPr>
          <a:lstStyle/>
          <a:p>
            <a:pPr indent="0" lvl="0" marL="0" marR="0" rtl="0" algn="l">
              <a:lnSpc>
                <a:spcPct val="72727"/>
              </a:lnSpc>
              <a:spcBef>
                <a:spcPts val="0"/>
              </a:spcBef>
              <a:spcAft>
                <a:spcPts val="0"/>
              </a:spcAft>
              <a:buClr>
                <a:schemeClr val="dk1"/>
              </a:buClr>
              <a:buSzPts val="3300"/>
              <a:buFont typeface="Lato Hairline"/>
              <a:buNone/>
            </a:pPr>
            <a:r>
              <a:rPr i="0" lang="en" sz="2400" u="none" cap="none" strike="noStrike">
                <a:solidFill>
                  <a:srgbClr val="193B5C"/>
                </a:solidFill>
                <a:latin typeface="Open Sans"/>
                <a:ea typeface="Open Sans"/>
                <a:cs typeface="Open Sans"/>
                <a:sym typeface="Open Sans"/>
              </a:rPr>
              <a:t>Example: Indicator with Relationships</a:t>
            </a:r>
            <a:endParaRPr i="0" sz="2400" u="none" cap="none" strike="noStrike">
              <a:solidFill>
                <a:srgbClr val="333399"/>
              </a:solidFill>
              <a:latin typeface="Open Sans"/>
              <a:ea typeface="Open Sans"/>
              <a:cs typeface="Open Sans"/>
              <a:sym typeface="Open Sans"/>
            </a:endParaRPr>
          </a:p>
        </p:txBody>
      </p:sp>
      <p:pic>
        <p:nvPicPr>
          <p:cNvPr id="1009" name="Google Shape;1009;p86"/>
          <p:cNvPicPr preferRelativeResize="0"/>
          <p:nvPr/>
        </p:nvPicPr>
        <p:blipFill rotWithShape="1">
          <a:blip r:embed="rId3">
            <a:alphaModFix/>
          </a:blip>
          <a:srcRect b="0" l="0" r="0" t="0"/>
          <a:stretch/>
        </p:blipFill>
        <p:spPr>
          <a:xfrm>
            <a:off x="388078" y="2176093"/>
            <a:ext cx="862874" cy="862874"/>
          </a:xfrm>
          <a:prstGeom prst="rect">
            <a:avLst/>
          </a:prstGeom>
          <a:noFill/>
          <a:ln>
            <a:noFill/>
          </a:ln>
        </p:spPr>
      </p:pic>
      <p:sp>
        <p:nvSpPr>
          <p:cNvPr id="1010" name="Google Shape;1010;p86"/>
          <p:cNvSpPr txBox="1"/>
          <p:nvPr/>
        </p:nvSpPr>
        <p:spPr>
          <a:xfrm>
            <a:off x="216655" y="2113356"/>
            <a:ext cx="2990568" cy="988347"/>
          </a:xfrm>
          <a:prstGeom prst="rect">
            <a:avLst/>
          </a:prstGeom>
          <a:noFill/>
          <a:ln cap="flat" cmpd="sng" w="25400">
            <a:solidFill>
              <a:schemeClr val="accen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pic>
        <p:nvPicPr>
          <p:cNvPr id="1011" name="Google Shape;1011;p86"/>
          <p:cNvPicPr preferRelativeResize="0"/>
          <p:nvPr/>
        </p:nvPicPr>
        <p:blipFill rotWithShape="1">
          <a:blip r:embed="rId4">
            <a:alphaModFix/>
          </a:blip>
          <a:srcRect b="0" l="0" r="0" t="0"/>
          <a:stretch/>
        </p:blipFill>
        <p:spPr>
          <a:xfrm>
            <a:off x="5984966" y="2168810"/>
            <a:ext cx="862874" cy="862874"/>
          </a:xfrm>
          <a:prstGeom prst="rect">
            <a:avLst/>
          </a:prstGeom>
          <a:noFill/>
          <a:ln>
            <a:noFill/>
          </a:ln>
        </p:spPr>
      </p:pic>
      <p:pic>
        <p:nvPicPr>
          <p:cNvPr id="1012" name="Google Shape;1012;p86"/>
          <p:cNvPicPr preferRelativeResize="0"/>
          <p:nvPr/>
        </p:nvPicPr>
        <p:blipFill rotWithShape="1">
          <a:blip r:embed="rId5">
            <a:alphaModFix/>
          </a:blip>
          <a:srcRect b="0" l="0" r="0" t="0"/>
          <a:stretch/>
        </p:blipFill>
        <p:spPr>
          <a:xfrm>
            <a:off x="4202249" y="2176093"/>
            <a:ext cx="862874" cy="862874"/>
          </a:xfrm>
          <a:prstGeom prst="rect">
            <a:avLst/>
          </a:prstGeom>
          <a:noFill/>
          <a:ln>
            <a:noFill/>
          </a:ln>
        </p:spPr>
      </p:pic>
      <p:cxnSp>
        <p:nvCxnSpPr>
          <p:cNvPr id="1013" name="Google Shape;1013;p86"/>
          <p:cNvCxnSpPr>
            <a:stCxn id="1010" idx="3"/>
            <a:endCxn id="1012" idx="1"/>
          </p:cNvCxnSpPr>
          <p:nvPr/>
        </p:nvCxnSpPr>
        <p:spPr>
          <a:xfrm>
            <a:off x="3207223" y="2607530"/>
            <a:ext cx="995100" cy="0"/>
          </a:xfrm>
          <a:prstGeom prst="straightConnector1">
            <a:avLst/>
          </a:prstGeom>
          <a:noFill/>
          <a:ln cap="flat" cmpd="sng" w="38100">
            <a:solidFill>
              <a:schemeClr val="lt2"/>
            </a:solidFill>
            <a:prstDash val="solid"/>
            <a:miter lim="800000"/>
            <a:headEnd len="sm" w="sm" type="none"/>
            <a:tailEnd len="sm" w="sm" type="none"/>
          </a:ln>
        </p:spPr>
      </p:cxnSp>
      <p:cxnSp>
        <p:nvCxnSpPr>
          <p:cNvPr id="1014" name="Google Shape;1014;p86"/>
          <p:cNvCxnSpPr>
            <a:stCxn id="1012" idx="3"/>
            <a:endCxn id="1007" idx="1"/>
          </p:cNvCxnSpPr>
          <p:nvPr/>
        </p:nvCxnSpPr>
        <p:spPr>
          <a:xfrm flipH="1" rot="10800000">
            <a:off x="5065123" y="2592830"/>
            <a:ext cx="811800" cy="14700"/>
          </a:xfrm>
          <a:prstGeom prst="straightConnector1">
            <a:avLst/>
          </a:prstGeom>
          <a:noFill/>
          <a:ln cap="flat" cmpd="sng" w="38100">
            <a:solidFill>
              <a:schemeClr val="lt2"/>
            </a:solidFill>
            <a:prstDash val="solid"/>
            <a:miter lim="800000"/>
            <a:headEnd len="sm" w="sm" type="none"/>
            <a:tailEnd len="med" w="med" type="triangle"/>
          </a:ln>
        </p:spPr>
      </p:cxnSp>
      <p:sp>
        <p:nvSpPr>
          <p:cNvPr id="1015" name="Google Shape;1015;p86"/>
          <p:cNvSpPr txBox="1"/>
          <p:nvPr/>
        </p:nvSpPr>
        <p:spPr>
          <a:xfrm>
            <a:off x="1250952" y="2187943"/>
            <a:ext cx="1956271" cy="76944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n" sz="1200" u="none" cap="none" strike="noStrike">
                <a:solidFill>
                  <a:srgbClr val="000000"/>
                </a:solidFill>
                <a:latin typeface="Open Sans"/>
                <a:ea typeface="Open Sans"/>
                <a:cs typeface="Open Sans"/>
                <a:sym typeface="Open Sans"/>
              </a:rPr>
              <a:t>labels</a:t>
            </a:r>
            <a:r>
              <a:rPr i="0" lang="en" sz="1200" u="none" cap="none" strike="noStrike">
                <a:solidFill>
                  <a:srgbClr val="000000"/>
                </a:solidFill>
                <a:latin typeface="Open Sans"/>
                <a:ea typeface="Open Sans"/>
                <a:cs typeface="Open Sans"/>
                <a:sym typeface="Open Sans"/>
              </a:rPr>
              <a:t>:</a:t>
            </a:r>
            <a:r>
              <a:rPr b="0" i="0" lang="en" sz="1200" u="none" cap="none" strike="noStrike">
                <a:solidFill>
                  <a:srgbClr val="000000"/>
                </a:solidFill>
                <a:latin typeface="Arial"/>
                <a:ea typeface="Arial"/>
                <a:cs typeface="Arial"/>
                <a:sym typeface="Arial"/>
              </a:rPr>
              <a:t> </a:t>
            </a:r>
            <a:r>
              <a:rPr i="0" lang="en" sz="1000" u="none" cap="none" strike="noStrike">
                <a:solidFill>
                  <a:srgbClr val="000000"/>
                </a:solidFill>
                <a:latin typeface="Consolas"/>
                <a:ea typeface="Consolas"/>
                <a:cs typeface="Consolas"/>
                <a:sym typeface="Consolas"/>
              </a:rPr>
              <a:t>malicious-activity</a:t>
            </a:r>
            <a:endParaRPr sz="1000">
              <a:latin typeface="Consolas"/>
              <a:ea typeface="Consolas"/>
              <a:cs typeface="Consolas"/>
              <a:sym typeface="Consolas"/>
            </a:endParaRPr>
          </a:p>
          <a:p>
            <a:pPr indent="0" lvl="0" marL="0" marR="0" rtl="0" algn="l">
              <a:lnSpc>
                <a:spcPct val="100000"/>
              </a:lnSpc>
              <a:spcBef>
                <a:spcPts val="0"/>
              </a:spcBef>
              <a:spcAft>
                <a:spcPts val="0"/>
              </a:spcAft>
              <a:buNone/>
            </a:pPr>
            <a:r>
              <a:rPr b="1" i="0" lang="en" sz="1200" u="none" cap="none" strike="noStrike">
                <a:solidFill>
                  <a:srgbClr val="000000"/>
                </a:solidFill>
                <a:latin typeface="Open Sans"/>
                <a:ea typeface="Open Sans"/>
                <a:cs typeface="Open Sans"/>
                <a:sym typeface="Open Sans"/>
              </a:rPr>
              <a:t>pattern</a:t>
            </a:r>
            <a:r>
              <a:rPr i="0" lang="en" sz="1200" u="none" cap="none" strike="noStrike">
                <a:solidFill>
                  <a:srgbClr val="000000"/>
                </a:solidFill>
                <a:latin typeface="Open Sans"/>
                <a:ea typeface="Open Sans"/>
                <a:cs typeface="Open Sans"/>
                <a:sym typeface="Open Sans"/>
              </a:rPr>
              <a:t>:</a:t>
            </a:r>
            <a:r>
              <a:rPr b="0" i="0" lang="en" sz="1200" u="none" cap="none" strike="noStrike">
                <a:solidFill>
                  <a:srgbClr val="000000"/>
                </a:solidFill>
                <a:latin typeface="Arial"/>
                <a:ea typeface="Arial"/>
                <a:cs typeface="Arial"/>
                <a:sym typeface="Arial"/>
              </a:rPr>
              <a:t> </a:t>
            </a:r>
            <a:r>
              <a:rPr i="0" lang="en" sz="1000" u="none" cap="none" strike="noStrike">
                <a:solidFill>
                  <a:srgbClr val="000000"/>
                </a:solidFill>
                <a:latin typeface="Consolas"/>
                <a:ea typeface="Consolas"/>
                <a:cs typeface="Consolas"/>
                <a:sym typeface="Consolas"/>
              </a:rPr>
              <a:t>file:hashes.MD5 = 'cead3f77f6cda6ec00f57d76c9a6879f'</a:t>
            </a:r>
            <a:endParaRPr sz="1000">
              <a:latin typeface="Consolas"/>
              <a:ea typeface="Consolas"/>
              <a:cs typeface="Consolas"/>
              <a:sym typeface="Consolas"/>
            </a:endParaRPr>
          </a:p>
        </p:txBody>
      </p:sp>
      <p:sp>
        <p:nvSpPr>
          <p:cNvPr id="1016" name="Google Shape;1016;p86"/>
          <p:cNvSpPr txBox="1"/>
          <p:nvPr/>
        </p:nvSpPr>
        <p:spPr>
          <a:xfrm>
            <a:off x="6955988" y="2113356"/>
            <a:ext cx="1666909" cy="76944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n" sz="1200" u="none" cap="none" strike="noStrike">
                <a:solidFill>
                  <a:srgbClr val="000000"/>
                </a:solidFill>
                <a:latin typeface="Open Sans"/>
                <a:ea typeface="Open Sans"/>
                <a:cs typeface="Open Sans"/>
                <a:sym typeface="Open Sans"/>
              </a:rPr>
              <a:t>name</a:t>
            </a:r>
            <a:r>
              <a:rPr i="0" lang="en" sz="1200" u="none" cap="none" strike="noStrike">
                <a:solidFill>
                  <a:srgbClr val="000000"/>
                </a:solidFill>
                <a:latin typeface="Open Sans"/>
                <a:ea typeface="Open Sans"/>
                <a:cs typeface="Open Sans"/>
                <a:sym typeface="Open Sans"/>
              </a:rPr>
              <a:t>:</a:t>
            </a:r>
            <a:r>
              <a:rPr b="0" i="0" lang="en" sz="1100" u="none" cap="none" strike="noStrike">
                <a:solidFill>
                  <a:srgbClr val="000000"/>
                </a:solidFill>
                <a:latin typeface="Arial"/>
                <a:ea typeface="Arial"/>
                <a:cs typeface="Arial"/>
                <a:sym typeface="Arial"/>
              </a:rPr>
              <a:t> </a:t>
            </a:r>
            <a:r>
              <a:rPr i="0" lang="en" sz="1000" u="none" cap="none" strike="noStrike">
                <a:solidFill>
                  <a:srgbClr val="000000"/>
                </a:solidFill>
                <a:latin typeface="Consolas"/>
                <a:ea typeface="Consolas"/>
                <a:cs typeface="Consolas"/>
                <a:sym typeface="Consolas"/>
              </a:rPr>
              <a:t>nmap</a:t>
            </a:r>
            <a:endParaRPr i="0" sz="10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None/>
            </a:pPr>
            <a:r>
              <a:rPr b="1" i="0" lang="en" sz="1200" u="none" cap="none" strike="noStrike">
                <a:solidFill>
                  <a:srgbClr val="000000"/>
                </a:solidFill>
                <a:latin typeface="Open Sans"/>
                <a:ea typeface="Open Sans"/>
                <a:cs typeface="Open Sans"/>
                <a:sym typeface="Open Sans"/>
              </a:rPr>
              <a:t>description</a:t>
            </a:r>
            <a:r>
              <a:rPr i="0" lang="en" sz="1200" u="none" cap="none" strike="noStrike">
                <a:solidFill>
                  <a:srgbClr val="000000"/>
                </a:solidFill>
                <a:latin typeface="Open Sans"/>
                <a:ea typeface="Open Sans"/>
                <a:cs typeface="Open Sans"/>
                <a:sym typeface="Open Sans"/>
              </a:rPr>
              <a:t>:</a:t>
            </a:r>
            <a:r>
              <a:rPr b="0" i="0" lang="en" sz="1100" u="none" cap="none" strike="noStrike">
                <a:solidFill>
                  <a:srgbClr val="000000"/>
                </a:solidFill>
                <a:latin typeface="Arial"/>
                <a:ea typeface="Arial"/>
                <a:cs typeface="Arial"/>
                <a:sym typeface="Arial"/>
              </a:rPr>
              <a:t> </a:t>
            </a:r>
            <a:r>
              <a:rPr i="0" lang="en" sz="1000" u="none" cap="none" strike="noStrike">
                <a:solidFill>
                  <a:srgbClr val="000000"/>
                </a:solidFill>
                <a:latin typeface="Consolas"/>
                <a:ea typeface="Consolas"/>
                <a:cs typeface="Consolas"/>
                <a:sym typeface="Consolas"/>
              </a:rPr>
              <a:t>Used for mapping local networks by adversaries </a:t>
            </a:r>
            <a:endParaRPr sz="1000">
              <a:latin typeface="Consolas"/>
              <a:ea typeface="Consolas"/>
              <a:cs typeface="Consolas"/>
              <a:sym typeface="Consolas"/>
            </a:endParaRPr>
          </a:p>
        </p:txBody>
      </p:sp>
      <p:sp>
        <p:nvSpPr>
          <p:cNvPr id="1017" name="Google Shape;1017;p86"/>
          <p:cNvSpPr txBox="1"/>
          <p:nvPr/>
        </p:nvSpPr>
        <p:spPr>
          <a:xfrm>
            <a:off x="4126050" y="3038975"/>
            <a:ext cx="995100" cy="276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n" sz="1200" u="none" cap="none" strike="noStrike">
                <a:solidFill>
                  <a:srgbClr val="000000"/>
                </a:solidFill>
                <a:latin typeface="Open Sans"/>
                <a:ea typeface="Open Sans"/>
                <a:cs typeface="Open Sans"/>
                <a:sym typeface="Open Sans"/>
              </a:rPr>
              <a:t>indicates</a:t>
            </a:r>
            <a:endParaRPr i="0" sz="1200" u="none" cap="none" strike="noStrike">
              <a:solidFill>
                <a:srgbClr val="000000"/>
              </a:solidFill>
              <a:latin typeface="Open Sans"/>
              <a:ea typeface="Open Sans"/>
              <a:cs typeface="Open Sans"/>
              <a:sym typeface="Open Sans"/>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2" name="Shape 1022"/>
        <p:cNvGrpSpPr/>
        <p:nvPr/>
      </p:nvGrpSpPr>
      <p:grpSpPr>
        <a:xfrm>
          <a:off x="0" y="0"/>
          <a:ext cx="0" cy="0"/>
          <a:chOff x="0" y="0"/>
          <a:chExt cx="0" cy="0"/>
        </a:xfrm>
      </p:grpSpPr>
      <p:sp>
        <p:nvSpPr>
          <p:cNvPr id="1023" name="Google Shape;1023;p87"/>
          <p:cNvSpPr txBox="1"/>
          <p:nvPr>
            <p:ph type="title"/>
          </p:nvPr>
        </p:nvSpPr>
        <p:spPr>
          <a:xfrm>
            <a:off x="342990" y="54584"/>
            <a:ext cx="8390440" cy="570109"/>
          </a:xfrm>
          <a:prstGeom prst="rect">
            <a:avLst/>
          </a:prstGeom>
          <a:noFill/>
          <a:ln>
            <a:noFill/>
          </a:ln>
        </p:spPr>
        <p:txBody>
          <a:bodyPr anchorCtr="0" anchor="ctr" bIns="34275" lIns="68575" spcFirstLastPara="1" rIns="68575" wrap="square" tIns="34275">
            <a:noAutofit/>
          </a:bodyPr>
          <a:lstStyle/>
          <a:p>
            <a:pPr indent="0" lvl="0" marL="0" marR="0" rtl="0" algn="l">
              <a:lnSpc>
                <a:spcPct val="90000"/>
              </a:lnSpc>
              <a:spcBef>
                <a:spcPts val="0"/>
              </a:spcBef>
              <a:spcAft>
                <a:spcPts val="0"/>
              </a:spcAft>
              <a:buClr>
                <a:schemeClr val="dk1"/>
              </a:buClr>
              <a:buSzPts val="3300"/>
              <a:buFont typeface="Calibri"/>
              <a:buNone/>
            </a:pPr>
            <a:r>
              <a:rPr i="0" lang="en" sz="2400" u="none" cap="none" strike="noStrike">
                <a:solidFill>
                  <a:srgbClr val="193B5C"/>
                </a:solidFill>
                <a:latin typeface="Open Sans"/>
                <a:ea typeface="Open Sans"/>
                <a:cs typeface="Open Sans"/>
                <a:sym typeface="Open Sans"/>
              </a:rPr>
              <a:t>Adversary SDOs: Campaign</a:t>
            </a:r>
            <a:endParaRPr i="0" sz="2400" u="none" cap="none" strike="noStrike">
              <a:solidFill>
                <a:srgbClr val="193B5C"/>
              </a:solidFill>
              <a:latin typeface="Open Sans"/>
              <a:ea typeface="Open Sans"/>
              <a:cs typeface="Open Sans"/>
              <a:sym typeface="Open Sans"/>
            </a:endParaRPr>
          </a:p>
        </p:txBody>
      </p:sp>
      <p:sp>
        <p:nvSpPr>
          <p:cNvPr id="1024" name="Google Shape;1024;p87"/>
          <p:cNvSpPr txBox="1"/>
          <p:nvPr/>
        </p:nvSpPr>
        <p:spPr>
          <a:xfrm>
            <a:off x="2516293" y="656649"/>
            <a:ext cx="5010300" cy="13620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rPr i="0" lang="en" u="none" cap="none" strike="noStrike">
                <a:solidFill>
                  <a:schemeClr val="dk1"/>
                </a:solidFill>
                <a:latin typeface="Open Sans"/>
                <a:ea typeface="Open Sans"/>
                <a:cs typeface="Open Sans"/>
                <a:sym typeface="Open Sans"/>
              </a:rPr>
              <a:t>A Campaign describes a set of malicious activities that occur over a period of time against a specific set of targets. These activities usually are composed of specific behaviors, have well defined objectives, and may be part of an Intrusion Set.</a:t>
            </a:r>
            <a:endParaRPr i="0" u="none" cap="none" strike="noStrike">
              <a:solidFill>
                <a:srgbClr val="000000"/>
              </a:solidFill>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1200"/>
              <a:buFont typeface="Arial"/>
              <a:buNone/>
            </a:pPr>
            <a:br>
              <a:rPr b="0" i="0" lang="en" sz="1200" u="none" cap="none" strike="noStrike">
                <a:solidFill>
                  <a:schemeClr val="dk1"/>
                </a:solidFill>
                <a:latin typeface="Calibri"/>
                <a:ea typeface="Calibri"/>
                <a:cs typeface="Calibri"/>
                <a:sym typeface="Calibri"/>
              </a:rPr>
            </a:br>
            <a:endParaRPr b="0" i="0" sz="1200" u="none" cap="none" strike="noStrike">
              <a:solidFill>
                <a:schemeClr val="dk1"/>
              </a:solidFill>
              <a:latin typeface="Calibri"/>
              <a:ea typeface="Calibri"/>
              <a:cs typeface="Calibri"/>
              <a:sym typeface="Calibri"/>
            </a:endParaRPr>
          </a:p>
        </p:txBody>
      </p:sp>
      <p:sp>
        <p:nvSpPr>
          <p:cNvPr id="1025" name="Google Shape;1025;p87"/>
          <p:cNvSpPr txBox="1"/>
          <p:nvPr/>
        </p:nvSpPr>
        <p:spPr>
          <a:xfrm>
            <a:off x="2214062" y="2020527"/>
            <a:ext cx="1305000" cy="2538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200"/>
              <a:buFont typeface="Arial"/>
              <a:buNone/>
            </a:pPr>
            <a:r>
              <a:rPr b="1" i="0" lang="en" u="none" cap="none" strike="noStrike">
                <a:solidFill>
                  <a:schemeClr val="dk1"/>
                </a:solidFill>
                <a:latin typeface="Open Sans"/>
                <a:ea typeface="Open Sans"/>
                <a:cs typeface="Open Sans"/>
                <a:sym typeface="Open Sans"/>
              </a:rPr>
              <a:t>Examples</a:t>
            </a:r>
            <a:endParaRPr i="0" u="none" cap="none" strike="noStrike">
              <a:solidFill>
                <a:srgbClr val="000000"/>
              </a:solidFill>
              <a:latin typeface="Open Sans"/>
              <a:ea typeface="Open Sans"/>
              <a:cs typeface="Open Sans"/>
              <a:sym typeface="Open Sans"/>
            </a:endParaRPr>
          </a:p>
        </p:txBody>
      </p:sp>
      <p:cxnSp>
        <p:nvCxnSpPr>
          <p:cNvPr id="1026" name="Google Shape;1026;p87"/>
          <p:cNvCxnSpPr/>
          <p:nvPr/>
        </p:nvCxnSpPr>
        <p:spPr>
          <a:xfrm flipH="1" rot="10800000">
            <a:off x="1354393" y="1980113"/>
            <a:ext cx="6172200" cy="9600"/>
          </a:xfrm>
          <a:prstGeom prst="straightConnector1">
            <a:avLst/>
          </a:prstGeom>
          <a:noFill/>
          <a:ln cap="flat" cmpd="sng" w="9525">
            <a:solidFill>
              <a:srgbClr val="C1CD23"/>
            </a:solidFill>
            <a:prstDash val="solid"/>
            <a:miter lim="800000"/>
            <a:headEnd len="sm" w="sm" type="none"/>
            <a:tailEnd len="sm" w="sm" type="none"/>
          </a:ln>
        </p:spPr>
      </p:cxnSp>
      <p:cxnSp>
        <p:nvCxnSpPr>
          <p:cNvPr id="1027" name="Google Shape;1027;p87"/>
          <p:cNvCxnSpPr/>
          <p:nvPr/>
        </p:nvCxnSpPr>
        <p:spPr>
          <a:xfrm>
            <a:off x="4378581" y="1989713"/>
            <a:ext cx="9600" cy="2809800"/>
          </a:xfrm>
          <a:prstGeom prst="straightConnector1">
            <a:avLst/>
          </a:prstGeom>
          <a:noFill/>
          <a:ln cap="flat" cmpd="sng" w="9525">
            <a:solidFill>
              <a:srgbClr val="C1CD23"/>
            </a:solidFill>
            <a:prstDash val="solid"/>
            <a:miter lim="800000"/>
            <a:headEnd len="sm" w="sm" type="none"/>
            <a:tailEnd len="sm" w="sm" type="none"/>
          </a:ln>
        </p:spPr>
      </p:cxnSp>
      <p:sp>
        <p:nvSpPr>
          <p:cNvPr id="1028" name="Google Shape;1028;p87"/>
          <p:cNvSpPr/>
          <p:nvPr/>
        </p:nvSpPr>
        <p:spPr>
          <a:xfrm>
            <a:off x="1409162" y="2217406"/>
            <a:ext cx="2914800" cy="1362000"/>
          </a:xfrm>
          <a:prstGeom prst="rect">
            <a:avLst/>
          </a:prstGeom>
          <a:noFill/>
          <a:ln>
            <a:noFill/>
          </a:ln>
        </p:spPr>
        <p:txBody>
          <a:bodyPr anchorCtr="0" anchor="t" bIns="34275" lIns="68575" spcFirstLastPara="1" rIns="68575" wrap="square" tIns="34275">
            <a:noAutofit/>
          </a:bodyPr>
          <a:lstStyle/>
          <a:p>
            <a:pPr indent="-228600" lvl="0" marL="215900" marR="0" rtl="0" algn="l">
              <a:lnSpc>
                <a:spcPct val="100000"/>
              </a:lnSpc>
              <a:spcBef>
                <a:spcPts val="0"/>
              </a:spcBef>
              <a:spcAft>
                <a:spcPts val="0"/>
              </a:spcAft>
              <a:buClr>
                <a:srgbClr val="000000"/>
              </a:buClr>
              <a:buSzPts val="1400"/>
              <a:buFont typeface="Open Sans"/>
              <a:buChar char="•"/>
            </a:pPr>
            <a:r>
              <a:rPr i="0" lang="en" u="none" cap="none" strike="noStrike">
                <a:solidFill>
                  <a:srgbClr val="000000"/>
                </a:solidFill>
                <a:latin typeface="Open Sans"/>
                <a:ea typeface="Open Sans"/>
                <a:cs typeface="Open Sans"/>
                <a:sym typeface="Open Sans"/>
              </a:rPr>
              <a:t>Campaign by Green Group against a set of targets in the financial services sector</a:t>
            </a:r>
            <a:endParaRPr i="0" u="none" cap="none" strike="noStrike">
              <a:solidFill>
                <a:srgbClr val="000000"/>
              </a:solidFill>
              <a:latin typeface="Open Sans"/>
              <a:ea typeface="Open Sans"/>
              <a:cs typeface="Open Sans"/>
              <a:sym typeface="Open Sans"/>
            </a:endParaRPr>
          </a:p>
          <a:p>
            <a:pPr indent="-228600" lvl="0" marL="215900" marR="0" rtl="0" algn="l">
              <a:lnSpc>
                <a:spcPct val="100000"/>
              </a:lnSpc>
              <a:spcBef>
                <a:spcPts val="0"/>
              </a:spcBef>
              <a:spcAft>
                <a:spcPts val="0"/>
              </a:spcAft>
              <a:buClr>
                <a:srgbClr val="000000"/>
              </a:buClr>
              <a:buSzPts val="1400"/>
              <a:buFont typeface="Open Sans"/>
              <a:buChar char="•"/>
            </a:pPr>
            <a:r>
              <a:rPr i="0" lang="en" u="none" cap="none" strike="noStrike">
                <a:solidFill>
                  <a:srgbClr val="000000"/>
                </a:solidFill>
                <a:latin typeface="Open Sans"/>
                <a:ea typeface="Open Sans"/>
                <a:cs typeface="Open Sans"/>
                <a:sym typeface="Open Sans"/>
              </a:rPr>
              <a:t>Campaign by Red Group against a set of targets in the critical infrastructure sector and leveraging the BadNewz Malware Family</a:t>
            </a:r>
            <a:endParaRPr i="0" u="none" cap="none" strike="noStrike">
              <a:solidFill>
                <a:srgbClr val="000000"/>
              </a:solidFill>
              <a:latin typeface="Open Sans"/>
              <a:ea typeface="Open Sans"/>
              <a:cs typeface="Open Sans"/>
              <a:sym typeface="Open Sans"/>
            </a:endParaRPr>
          </a:p>
        </p:txBody>
      </p:sp>
      <p:pic>
        <p:nvPicPr>
          <p:cNvPr id="1029" name="Google Shape;1029;p87"/>
          <p:cNvPicPr preferRelativeResize="0"/>
          <p:nvPr/>
        </p:nvPicPr>
        <p:blipFill rotWithShape="1">
          <a:blip r:embed="rId3">
            <a:alphaModFix/>
          </a:blip>
          <a:srcRect b="0" l="0" r="0" t="0"/>
          <a:stretch/>
        </p:blipFill>
        <p:spPr>
          <a:xfrm>
            <a:off x="1409162" y="982407"/>
            <a:ext cx="862874" cy="862874"/>
          </a:xfrm>
          <a:prstGeom prst="rect">
            <a:avLst/>
          </a:prstGeom>
          <a:noFill/>
          <a:ln>
            <a:noFill/>
          </a:ln>
        </p:spPr>
      </p:pic>
      <p:pic>
        <p:nvPicPr>
          <p:cNvPr id="1030" name="Google Shape;1030;p87"/>
          <p:cNvPicPr preferRelativeResize="0"/>
          <p:nvPr/>
        </p:nvPicPr>
        <p:blipFill rotWithShape="1">
          <a:blip r:embed="rId4">
            <a:alphaModFix/>
          </a:blip>
          <a:srcRect b="0" l="0" r="0" t="0"/>
          <a:stretch/>
        </p:blipFill>
        <p:spPr>
          <a:xfrm>
            <a:off x="4593831" y="2089874"/>
            <a:ext cx="3402773" cy="2609489"/>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5" name="Shape 1035"/>
        <p:cNvGrpSpPr/>
        <p:nvPr/>
      </p:nvGrpSpPr>
      <p:grpSpPr>
        <a:xfrm>
          <a:off x="0" y="0"/>
          <a:ext cx="0" cy="0"/>
          <a:chOff x="0" y="0"/>
          <a:chExt cx="0" cy="0"/>
        </a:xfrm>
      </p:grpSpPr>
      <p:sp>
        <p:nvSpPr>
          <p:cNvPr id="1036" name="Google Shape;1036;p88"/>
          <p:cNvSpPr txBox="1"/>
          <p:nvPr>
            <p:ph type="title"/>
          </p:nvPr>
        </p:nvSpPr>
        <p:spPr>
          <a:xfrm>
            <a:off x="342990" y="54584"/>
            <a:ext cx="8390440" cy="570109"/>
          </a:xfrm>
          <a:prstGeom prst="rect">
            <a:avLst/>
          </a:prstGeom>
          <a:noFill/>
          <a:ln>
            <a:noFill/>
          </a:ln>
        </p:spPr>
        <p:txBody>
          <a:bodyPr anchorCtr="0" anchor="ctr" bIns="34275" lIns="68575" spcFirstLastPara="1" rIns="68575" wrap="square" tIns="34275">
            <a:noAutofit/>
          </a:bodyPr>
          <a:lstStyle/>
          <a:p>
            <a:pPr indent="0" lvl="0" marL="0" marR="0" rtl="0" algn="l">
              <a:lnSpc>
                <a:spcPct val="90000"/>
              </a:lnSpc>
              <a:spcBef>
                <a:spcPts val="0"/>
              </a:spcBef>
              <a:spcAft>
                <a:spcPts val="0"/>
              </a:spcAft>
              <a:buClr>
                <a:schemeClr val="dk1"/>
              </a:buClr>
              <a:buSzPts val="3300"/>
              <a:buFont typeface="Calibri"/>
              <a:buNone/>
            </a:pPr>
            <a:r>
              <a:rPr i="0" lang="en" sz="2400" u="none" cap="none" strike="noStrike">
                <a:solidFill>
                  <a:srgbClr val="193B5C"/>
                </a:solidFill>
                <a:latin typeface="Open Sans"/>
                <a:ea typeface="Open Sans"/>
                <a:cs typeface="Open Sans"/>
                <a:sym typeface="Open Sans"/>
              </a:rPr>
              <a:t>Adversary SDOs: Intrusion Set</a:t>
            </a:r>
            <a:endParaRPr i="0" sz="2400" u="none" cap="none" strike="noStrike">
              <a:solidFill>
                <a:srgbClr val="193B5C"/>
              </a:solidFill>
              <a:latin typeface="Open Sans"/>
              <a:ea typeface="Open Sans"/>
              <a:cs typeface="Open Sans"/>
              <a:sym typeface="Open Sans"/>
            </a:endParaRPr>
          </a:p>
        </p:txBody>
      </p:sp>
      <p:sp>
        <p:nvSpPr>
          <p:cNvPr id="1037" name="Google Shape;1037;p88"/>
          <p:cNvSpPr txBox="1"/>
          <p:nvPr/>
        </p:nvSpPr>
        <p:spPr>
          <a:xfrm>
            <a:off x="2561230" y="628279"/>
            <a:ext cx="6172200" cy="8079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rPr i="0" lang="en" u="none" cap="none" strike="noStrike">
                <a:solidFill>
                  <a:schemeClr val="dk1"/>
                </a:solidFill>
                <a:latin typeface="Open Sans"/>
                <a:ea typeface="Open Sans"/>
                <a:cs typeface="Open Sans"/>
                <a:sym typeface="Open Sans"/>
              </a:rPr>
              <a:t>An Intrusion Set is a grouped set of adversarial behaviors and resources with common properties that is believed to be orchestrated by a single organization. They may capture multiple Campaigns that are all tied together by shared attributes indicating a common Threat Actor.</a:t>
            </a:r>
            <a:endParaRPr i="0" u="none" cap="none" strike="noStrike">
              <a:solidFill>
                <a:schemeClr val="dk1"/>
              </a:solidFill>
              <a:latin typeface="Open Sans"/>
              <a:ea typeface="Open Sans"/>
              <a:cs typeface="Open Sans"/>
              <a:sym typeface="Open Sans"/>
            </a:endParaRPr>
          </a:p>
        </p:txBody>
      </p:sp>
      <p:sp>
        <p:nvSpPr>
          <p:cNvPr id="1038" name="Google Shape;1038;p88"/>
          <p:cNvSpPr txBox="1"/>
          <p:nvPr/>
        </p:nvSpPr>
        <p:spPr>
          <a:xfrm>
            <a:off x="2258811" y="1820593"/>
            <a:ext cx="1305000" cy="2538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200"/>
              <a:buFont typeface="Arial"/>
              <a:buNone/>
            </a:pPr>
            <a:r>
              <a:rPr b="1" i="0" lang="en" u="none" cap="none" strike="noStrike">
                <a:solidFill>
                  <a:schemeClr val="dk1"/>
                </a:solidFill>
                <a:latin typeface="Open Sans"/>
                <a:ea typeface="Open Sans"/>
                <a:cs typeface="Open Sans"/>
                <a:sym typeface="Open Sans"/>
              </a:rPr>
              <a:t>Examples</a:t>
            </a:r>
            <a:endParaRPr i="0" u="none" cap="none" strike="noStrike">
              <a:solidFill>
                <a:srgbClr val="000000"/>
              </a:solidFill>
              <a:latin typeface="Open Sans"/>
              <a:ea typeface="Open Sans"/>
              <a:cs typeface="Open Sans"/>
              <a:sym typeface="Open Sans"/>
            </a:endParaRPr>
          </a:p>
        </p:txBody>
      </p:sp>
      <p:cxnSp>
        <p:nvCxnSpPr>
          <p:cNvPr id="1039" name="Google Shape;1039;p88"/>
          <p:cNvCxnSpPr/>
          <p:nvPr/>
        </p:nvCxnSpPr>
        <p:spPr>
          <a:xfrm flipH="1" rot="10800000">
            <a:off x="1399180" y="1780179"/>
            <a:ext cx="6172200" cy="9600"/>
          </a:xfrm>
          <a:prstGeom prst="straightConnector1">
            <a:avLst/>
          </a:prstGeom>
          <a:noFill/>
          <a:ln cap="flat" cmpd="sng" w="9525">
            <a:solidFill>
              <a:srgbClr val="C1CD23"/>
            </a:solidFill>
            <a:prstDash val="solid"/>
            <a:miter lim="800000"/>
            <a:headEnd len="sm" w="sm" type="none"/>
            <a:tailEnd len="sm" w="sm" type="none"/>
          </a:ln>
        </p:spPr>
      </p:cxnSp>
      <p:cxnSp>
        <p:nvCxnSpPr>
          <p:cNvPr id="1040" name="Google Shape;1040;p88"/>
          <p:cNvCxnSpPr/>
          <p:nvPr/>
        </p:nvCxnSpPr>
        <p:spPr>
          <a:xfrm>
            <a:off x="4423368" y="1789779"/>
            <a:ext cx="9600" cy="2809800"/>
          </a:xfrm>
          <a:prstGeom prst="straightConnector1">
            <a:avLst/>
          </a:prstGeom>
          <a:noFill/>
          <a:ln cap="flat" cmpd="sng" w="9525">
            <a:solidFill>
              <a:srgbClr val="C1CD23"/>
            </a:solidFill>
            <a:prstDash val="solid"/>
            <a:miter lim="800000"/>
            <a:headEnd len="sm" w="sm" type="none"/>
            <a:tailEnd len="sm" w="sm" type="none"/>
          </a:ln>
        </p:spPr>
      </p:cxnSp>
      <p:sp>
        <p:nvSpPr>
          <p:cNvPr id="1041" name="Google Shape;1041;p88"/>
          <p:cNvSpPr/>
          <p:nvPr/>
        </p:nvSpPr>
        <p:spPr>
          <a:xfrm>
            <a:off x="1453949" y="2093672"/>
            <a:ext cx="2914800" cy="807900"/>
          </a:xfrm>
          <a:prstGeom prst="rect">
            <a:avLst/>
          </a:prstGeom>
          <a:noFill/>
          <a:ln>
            <a:noFill/>
          </a:ln>
        </p:spPr>
        <p:txBody>
          <a:bodyPr anchorCtr="0" anchor="t" bIns="34275" lIns="68575" spcFirstLastPara="1" rIns="68575" wrap="square" tIns="34275">
            <a:noAutofit/>
          </a:bodyPr>
          <a:lstStyle/>
          <a:p>
            <a:pPr indent="-228600" lvl="0" marL="215900" marR="0" rtl="0" algn="l">
              <a:lnSpc>
                <a:spcPct val="100000"/>
              </a:lnSpc>
              <a:spcBef>
                <a:spcPts val="0"/>
              </a:spcBef>
              <a:spcAft>
                <a:spcPts val="0"/>
              </a:spcAft>
              <a:buClr>
                <a:srgbClr val="000000"/>
              </a:buClr>
              <a:buSzPts val="1400"/>
              <a:buFont typeface="Open Sans"/>
              <a:buChar char="•"/>
            </a:pPr>
            <a:r>
              <a:rPr i="0" lang="en" u="none" cap="none" strike="noStrike">
                <a:solidFill>
                  <a:srgbClr val="000000"/>
                </a:solidFill>
                <a:latin typeface="Open Sans"/>
                <a:ea typeface="Open Sans"/>
                <a:cs typeface="Open Sans"/>
                <a:sym typeface="Open Sans"/>
              </a:rPr>
              <a:t>A set of Campaigns perpetrated over multiple years by the same Threat Actor in order to achieve a diverse set of objectives</a:t>
            </a:r>
            <a:endParaRPr i="0" u="none" cap="none" strike="noStrike">
              <a:solidFill>
                <a:srgbClr val="000000"/>
              </a:solidFill>
              <a:latin typeface="Open Sans"/>
              <a:ea typeface="Open Sans"/>
              <a:cs typeface="Open Sans"/>
              <a:sym typeface="Open Sans"/>
            </a:endParaRPr>
          </a:p>
        </p:txBody>
      </p:sp>
      <p:pic>
        <p:nvPicPr>
          <p:cNvPr id="1042" name="Google Shape;1042;p88"/>
          <p:cNvPicPr preferRelativeResize="0"/>
          <p:nvPr/>
        </p:nvPicPr>
        <p:blipFill rotWithShape="1">
          <a:blip r:embed="rId3">
            <a:alphaModFix/>
          </a:blip>
          <a:srcRect b="0" l="0" r="0" t="0"/>
          <a:stretch/>
        </p:blipFill>
        <p:spPr>
          <a:xfrm>
            <a:off x="1456330" y="783558"/>
            <a:ext cx="862874" cy="862874"/>
          </a:xfrm>
          <a:prstGeom prst="rect">
            <a:avLst/>
          </a:prstGeom>
          <a:noFill/>
          <a:ln>
            <a:noFill/>
          </a:ln>
        </p:spPr>
      </p:pic>
      <p:pic>
        <p:nvPicPr>
          <p:cNvPr id="1043" name="Google Shape;1043;p88"/>
          <p:cNvPicPr preferRelativeResize="0"/>
          <p:nvPr/>
        </p:nvPicPr>
        <p:blipFill rotWithShape="1">
          <a:blip r:embed="rId4">
            <a:alphaModFix/>
          </a:blip>
          <a:srcRect b="0" l="0" r="0" t="0"/>
          <a:stretch/>
        </p:blipFill>
        <p:spPr>
          <a:xfrm>
            <a:off x="4585368" y="1942179"/>
            <a:ext cx="3539871" cy="271462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8" name="Shape 1048"/>
        <p:cNvGrpSpPr/>
        <p:nvPr/>
      </p:nvGrpSpPr>
      <p:grpSpPr>
        <a:xfrm>
          <a:off x="0" y="0"/>
          <a:ext cx="0" cy="0"/>
          <a:chOff x="0" y="0"/>
          <a:chExt cx="0" cy="0"/>
        </a:xfrm>
      </p:grpSpPr>
      <p:sp>
        <p:nvSpPr>
          <p:cNvPr id="1049" name="Google Shape;1049;p89"/>
          <p:cNvSpPr txBox="1"/>
          <p:nvPr>
            <p:ph type="title"/>
          </p:nvPr>
        </p:nvSpPr>
        <p:spPr>
          <a:xfrm>
            <a:off x="342990" y="54584"/>
            <a:ext cx="8390440" cy="570109"/>
          </a:xfrm>
          <a:prstGeom prst="rect">
            <a:avLst/>
          </a:prstGeom>
          <a:noFill/>
          <a:ln>
            <a:noFill/>
          </a:ln>
        </p:spPr>
        <p:txBody>
          <a:bodyPr anchorCtr="0" anchor="ctr" bIns="34275" lIns="68575" spcFirstLastPara="1" rIns="68575" wrap="square" tIns="34275">
            <a:noAutofit/>
          </a:bodyPr>
          <a:lstStyle/>
          <a:p>
            <a:pPr indent="0" lvl="0" marL="0" marR="0" rtl="0" algn="l">
              <a:lnSpc>
                <a:spcPct val="90000"/>
              </a:lnSpc>
              <a:spcBef>
                <a:spcPts val="0"/>
              </a:spcBef>
              <a:spcAft>
                <a:spcPts val="0"/>
              </a:spcAft>
              <a:buClr>
                <a:schemeClr val="dk1"/>
              </a:buClr>
              <a:buSzPts val="3300"/>
              <a:buFont typeface="Calibri"/>
              <a:buNone/>
            </a:pPr>
            <a:r>
              <a:rPr i="0" lang="en" sz="2400" u="none" cap="none" strike="noStrike">
                <a:solidFill>
                  <a:srgbClr val="193B5C"/>
                </a:solidFill>
                <a:latin typeface="Open Sans"/>
                <a:ea typeface="Open Sans"/>
                <a:cs typeface="Open Sans"/>
                <a:sym typeface="Open Sans"/>
              </a:rPr>
              <a:t>Adversary SDOs: Threat Actor</a:t>
            </a:r>
            <a:endParaRPr i="0" sz="2400" u="none" cap="none" strike="noStrike">
              <a:solidFill>
                <a:srgbClr val="193B5C"/>
              </a:solidFill>
              <a:latin typeface="Open Sans"/>
              <a:ea typeface="Open Sans"/>
              <a:cs typeface="Open Sans"/>
              <a:sym typeface="Open Sans"/>
            </a:endParaRPr>
          </a:p>
        </p:txBody>
      </p:sp>
      <p:sp>
        <p:nvSpPr>
          <p:cNvPr id="1050" name="Google Shape;1050;p89"/>
          <p:cNvSpPr txBox="1"/>
          <p:nvPr/>
        </p:nvSpPr>
        <p:spPr>
          <a:xfrm>
            <a:off x="2506461" y="962131"/>
            <a:ext cx="5010300" cy="6231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rPr i="0" lang="en" sz="1400" u="none" cap="none" strike="noStrike">
                <a:solidFill>
                  <a:schemeClr val="dk1"/>
                </a:solidFill>
                <a:latin typeface="Open Sans"/>
                <a:ea typeface="Open Sans"/>
                <a:cs typeface="Open Sans"/>
                <a:sym typeface="Open Sans"/>
              </a:rPr>
              <a:t>Threat Actors are actual individuals, groups, or organizations believed to be operating with malicious intent.</a:t>
            </a:r>
            <a:endParaRPr i="0" sz="1400" u="none" cap="none" strike="noStrike">
              <a:solidFill>
                <a:schemeClr val="dk1"/>
              </a:solidFill>
              <a:latin typeface="Open Sans"/>
              <a:ea typeface="Open Sans"/>
              <a:cs typeface="Open Sans"/>
              <a:sym typeface="Open Sans"/>
            </a:endParaRPr>
          </a:p>
        </p:txBody>
      </p:sp>
      <p:sp>
        <p:nvSpPr>
          <p:cNvPr id="1051" name="Google Shape;1051;p89"/>
          <p:cNvSpPr txBox="1"/>
          <p:nvPr/>
        </p:nvSpPr>
        <p:spPr>
          <a:xfrm>
            <a:off x="2204230" y="1889418"/>
            <a:ext cx="1305000" cy="2538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200"/>
              <a:buFont typeface="Arial"/>
              <a:buNone/>
            </a:pPr>
            <a:r>
              <a:rPr b="1" i="0" lang="en" u="none" cap="none" strike="noStrike">
                <a:solidFill>
                  <a:schemeClr val="dk1"/>
                </a:solidFill>
                <a:latin typeface="Open Sans"/>
                <a:ea typeface="Open Sans"/>
                <a:cs typeface="Open Sans"/>
                <a:sym typeface="Open Sans"/>
              </a:rPr>
              <a:t>Examples</a:t>
            </a:r>
            <a:endParaRPr i="0" u="none" cap="none" strike="noStrike">
              <a:solidFill>
                <a:srgbClr val="000000"/>
              </a:solidFill>
              <a:latin typeface="Open Sans"/>
              <a:ea typeface="Open Sans"/>
              <a:cs typeface="Open Sans"/>
              <a:sym typeface="Open Sans"/>
            </a:endParaRPr>
          </a:p>
        </p:txBody>
      </p:sp>
      <p:cxnSp>
        <p:nvCxnSpPr>
          <p:cNvPr id="1052" name="Google Shape;1052;p89"/>
          <p:cNvCxnSpPr/>
          <p:nvPr/>
        </p:nvCxnSpPr>
        <p:spPr>
          <a:xfrm flipH="1" rot="10800000">
            <a:off x="1344561" y="1849004"/>
            <a:ext cx="6172200" cy="9600"/>
          </a:xfrm>
          <a:prstGeom prst="straightConnector1">
            <a:avLst/>
          </a:prstGeom>
          <a:noFill/>
          <a:ln cap="flat" cmpd="sng" w="9525">
            <a:solidFill>
              <a:srgbClr val="C1CD23"/>
            </a:solidFill>
            <a:prstDash val="solid"/>
            <a:miter lim="800000"/>
            <a:headEnd len="sm" w="sm" type="none"/>
            <a:tailEnd len="sm" w="sm" type="none"/>
          </a:ln>
        </p:spPr>
      </p:cxnSp>
      <p:cxnSp>
        <p:nvCxnSpPr>
          <p:cNvPr id="1053" name="Google Shape;1053;p89"/>
          <p:cNvCxnSpPr/>
          <p:nvPr/>
        </p:nvCxnSpPr>
        <p:spPr>
          <a:xfrm>
            <a:off x="4368749" y="1849079"/>
            <a:ext cx="9600" cy="2809800"/>
          </a:xfrm>
          <a:prstGeom prst="straightConnector1">
            <a:avLst/>
          </a:prstGeom>
          <a:noFill/>
          <a:ln cap="flat" cmpd="sng" w="9525">
            <a:solidFill>
              <a:srgbClr val="C1CD23"/>
            </a:solidFill>
            <a:prstDash val="solid"/>
            <a:miter lim="800000"/>
            <a:headEnd len="sm" w="sm" type="none"/>
            <a:tailEnd len="sm" w="sm" type="none"/>
          </a:ln>
        </p:spPr>
      </p:cxnSp>
      <p:sp>
        <p:nvSpPr>
          <p:cNvPr id="1054" name="Google Shape;1054;p89"/>
          <p:cNvSpPr/>
          <p:nvPr/>
        </p:nvSpPr>
        <p:spPr>
          <a:xfrm>
            <a:off x="1399330" y="2162497"/>
            <a:ext cx="2914800" cy="807900"/>
          </a:xfrm>
          <a:prstGeom prst="rect">
            <a:avLst/>
          </a:prstGeom>
          <a:noFill/>
          <a:ln>
            <a:noFill/>
          </a:ln>
        </p:spPr>
        <p:txBody>
          <a:bodyPr anchorCtr="0" anchor="t" bIns="34275" lIns="68575" spcFirstLastPara="1" rIns="68575" wrap="square" tIns="34275">
            <a:noAutofit/>
          </a:bodyPr>
          <a:lstStyle/>
          <a:p>
            <a:pPr indent="-228600" lvl="0" marL="215900" marR="0" rtl="0" algn="l">
              <a:lnSpc>
                <a:spcPct val="100000"/>
              </a:lnSpc>
              <a:spcBef>
                <a:spcPts val="0"/>
              </a:spcBef>
              <a:spcAft>
                <a:spcPts val="0"/>
              </a:spcAft>
              <a:buClr>
                <a:srgbClr val="000000"/>
              </a:buClr>
              <a:buSzPts val="1400"/>
              <a:buFont typeface="Open Sans"/>
              <a:buChar char="•"/>
            </a:pPr>
            <a:r>
              <a:rPr i="0" lang="en" u="none" cap="none" strike="noStrike">
                <a:solidFill>
                  <a:srgbClr val="000000"/>
                </a:solidFill>
                <a:latin typeface="Open Sans"/>
                <a:ea typeface="Open Sans"/>
                <a:cs typeface="Open Sans"/>
                <a:sym typeface="Open Sans"/>
              </a:rPr>
              <a:t>Evil Org, an organization</a:t>
            </a:r>
            <a:endParaRPr i="0" u="none" cap="none" strike="noStrike">
              <a:solidFill>
                <a:srgbClr val="000000"/>
              </a:solidFill>
              <a:latin typeface="Open Sans"/>
              <a:ea typeface="Open Sans"/>
              <a:cs typeface="Open Sans"/>
              <a:sym typeface="Open Sans"/>
            </a:endParaRPr>
          </a:p>
          <a:p>
            <a:pPr indent="-228600" lvl="0" marL="215900" marR="0" rtl="0" algn="l">
              <a:lnSpc>
                <a:spcPct val="100000"/>
              </a:lnSpc>
              <a:spcBef>
                <a:spcPts val="0"/>
              </a:spcBef>
              <a:spcAft>
                <a:spcPts val="0"/>
              </a:spcAft>
              <a:buClr>
                <a:srgbClr val="000000"/>
              </a:buClr>
              <a:buSzPts val="1400"/>
              <a:buFont typeface="Open Sans"/>
              <a:buChar char="•"/>
            </a:pPr>
            <a:r>
              <a:rPr i="0" lang="en" u="none" cap="none" strike="noStrike">
                <a:solidFill>
                  <a:srgbClr val="000000"/>
                </a:solidFill>
                <a:latin typeface="Open Sans"/>
                <a:ea typeface="Open Sans"/>
                <a:cs typeface="Open Sans"/>
                <a:sym typeface="Open Sans"/>
              </a:rPr>
              <a:t>John Doe, a malware author associated with Evil Org and several other criminal groups</a:t>
            </a:r>
            <a:endParaRPr i="0" u="none" cap="none" strike="noStrike">
              <a:solidFill>
                <a:srgbClr val="000000"/>
              </a:solidFill>
              <a:latin typeface="Open Sans"/>
              <a:ea typeface="Open Sans"/>
              <a:cs typeface="Open Sans"/>
              <a:sym typeface="Open Sans"/>
            </a:endParaRPr>
          </a:p>
        </p:txBody>
      </p:sp>
      <p:pic>
        <p:nvPicPr>
          <p:cNvPr id="1055" name="Google Shape;1055;p89"/>
          <p:cNvPicPr preferRelativeResize="0"/>
          <p:nvPr/>
        </p:nvPicPr>
        <p:blipFill rotWithShape="1">
          <a:blip r:embed="rId3">
            <a:alphaModFix/>
          </a:blip>
          <a:srcRect b="0" l="0" r="0" t="0"/>
          <a:stretch/>
        </p:blipFill>
        <p:spPr>
          <a:xfrm>
            <a:off x="1401711" y="852383"/>
            <a:ext cx="862874" cy="862874"/>
          </a:xfrm>
          <a:prstGeom prst="rect">
            <a:avLst/>
          </a:prstGeom>
          <a:noFill/>
          <a:ln>
            <a:noFill/>
          </a:ln>
        </p:spPr>
      </p:pic>
      <p:pic>
        <p:nvPicPr>
          <p:cNvPr id="1056" name="Google Shape;1056;p89"/>
          <p:cNvPicPr preferRelativeResize="0"/>
          <p:nvPr/>
        </p:nvPicPr>
        <p:blipFill rotWithShape="1">
          <a:blip r:embed="rId4">
            <a:alphaModFix/>
          </a:blip>
          <a:srcRect b="0" l="0" r="0" t="0"/>
          <a:stretch/>
        </p:blipFill>
        <p:spPr>
          <a:xfrm>
            <a:off x="4530749" y="2011004"/>
            <a:ext cx="3539871" cy="27146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9" name="Shape 669"/>
        <p:cNvGrpSpPr/>
        <p:nvPr/>
      </p:nvGrpSpPr>
      <p:grpSpPr>
        <a:xfrm>
          <a:off x="0" y="0"/>
          <a:ext cx="0" cy="0"/>
          <a:chOff x="0" y="0"/>
          <a:chExt cx="0" cy="0"/>
        </a:xfrm>
      </p:grpSpPr>
      <p:sp>
        <p:nvSpPr>
          <p:cNvPr id="670" name="Google Shape;670;p63"/>
          <p:cNvSpPr txBox="1"/>
          <p:nvPr>
            <p:ph type="title"/>
          </p:nvPr>
        </p:nvSpPr>
        <p:spPr>
          <a:xfrm>
            <a:off x="342990" y="54585"/>
            <a:ext cx="8390440" cy="570109"/>
          </a:xfrm>
          <a:prstGeom prst="rect">
            <a:avLst/>
          </a:prstGeom>
          <a:noFill/>
          <a:ln>
            <a:noFill/>
          </a:ln>
        </p:spPr>
        <p:txBody>
          <a:bodyPr anchorCtr="0" anchor="b" bIns="68575" lIns="68575" spcFirstLastPara="1" rIns="68575" wrap="square" tIns="68575">
            <a:noAutofit/>
          </a:bodyPr>
          <a:lstStyle/>
          <a:p>
            <a:pPr indent="0" lvl="0" marL="0" marR="0" rtl="0" algn="l">
              <a:lnSpc>
                <a:spcPct val="90000"/>
              </a:lnSpc>
              <a:spcBef>
                <a:spcPts val="0"/>
              </a:spcBef>
              <a:spcAft>
                <a:spcPts val="0"/>
              </a:spcAft>
              <a:buClr>
                <a:srgbClr val="193B5C"/>
              </a:buClr>
              <a:buSzPts val="3600"/>
              <a:buFont typeface="Lato Hairline"/>
              <a:buNone/>
            </a:pPr>
            <a:r>
              <a:rPr i="0" lang="en" sz="2400" u="none" cap="none" strike="noStrike">
                <a:solidFill>
                  <a:srgbClr val="193B5C"/>
                </a:solidFill>
                <a:latin typeface="Open Sans"/>
                <a:ea typeface="Open Sans"/>
                <a:cs typeface="Open Sans"/>
                <a:sym typeface="Open Sans"/>
              </a:rPr>
              <a:t>Agenda</a:t>
            </a:r>
            <a:endParaRPr i="0" sz="2400" u="none" cap="none" strike="noStrike">
              <a:solidFill>
                <a:srgbClr val="193B5C"/>
              </a:solidFill>
              <a:latin typeface="Open Sans"/>
              <a:ea typeface="Open Sans"/>
              <a:cs typeface="Open Sans"/>
              <a:sym typeface="Open Sans"/>
            </a:endParaRPr>
          </a:p>
        </p:txBody>
      </p:sp>
      <p:sp>
        <p:nvSpPr>
          <p:cNvPr id="671" name="Google Shape;671;p63"/>
          <p:cNvSpPr txBox="1"/>
          <p:nvPr>
            <p:ph idx="1" type="body"/>
          </p:nvPr>
        </p:nvSpPr>
        <p:spPr>
          <a:xfrm>
            <a:off x="342991" y="859665"/>
            <a:ext cx="8390439" cy="3959842"/>
          </a:xfrm>
          <a:prstGeom prst="rect">
            <a:avLst/>
          </a:prstGeom>
          <a:noFill/>
          <a:ln>
            <a:noFill/>
          </a:ln>
        </p:spPr>
        <p:txBody>
          <a:bodyPr anchorCtr="0" anchor="t" bIns="34275" lIns="68575" spcFirstLastPara="1" rIns="68575" wrap="square" tIns="34275">
            <a:noAutofit/>
          </a:bodyPr>
          <a:lstStyle/>
          <a:p>
            <a:pPr indent="0" lvl="0" marL="0" marR="0" rtl="0" algn="l">
              <a:lnSpc>
                <a:spcPct val="115000"/>
              </a:lnSpc>
              <a:spcBef>
                <a:spcPts val="0"/>
              </a:spcBef>
              <a:spcAft>
                <a:spcPts val="0"/>
              </a:spcAft>
              <a:buClr>
                <a:srgbClr val="000000"/>
              </a:buClr>
              <a:buSzPts val="1100"/>
              <a:buFont typeface="Arial"/>
              <a:buNone/>
            </a:pPr>
            <a:r>
              <a:rPr i="0" lang="en" sz="2000" u="none" cap="none" strike="noStrike">
                <a:solidFill>
                  <a:schemeClr val="dk2"/>
                </a:solidFill>
                <a:latin typeface="Open Sans"/>
                <a:ea typeface="Open Sans"/>
                <a:cs typeface="Open Sans"/>
                <a:sym typeface="Open Sans"/>
              </a:rPr>
              <a:t>09:45 – 10:00</a:t>
            </a:r>
            <a:r>
              <a:rPr lang="en" sz="2000">
                <a:solidFill>
                  <a:schemeClr val="dk2"/>
                </a:solidFill>
                <a:latin typeface="Open Sans"/>
                <a:ea typeface="Open Sans"/>
                <a:cs typeface="Open Sans"/>
                <a:sym typeface="Open Sans"/>
              </a:rPr>
              <a:t>	</a:t>
            </a:r>
            <a:r>
              <a:rPr i="0" lang="en" sz="2000" u="none" cap="none" strike="noStrike">
                <a:solidFill>
                  <a:schemeClr val="dk2"/>
                </a:solidFill>
                <a:latin typeface="Open Sans"/>
                <a:ea typeface="Open Sans"/>
                <a:cs typeface="Open Sans"/>
                <a:sym typeface="Open Sans"/>
              </a:rPr>
              <a:t>STIX/TAXII </a:t>
            </a:r>
            <a:r>
              <a:rPr lang="en" sz="2000">
                <a:solidFill>
                  <a:schemeClr val="dk2"/>
                </a:solidFill>
                <a:latin typeface="Open Sans"/>
                <a:ea typeface="Open Sans"/>
                <a:cs typeface="Open Sans"/>
                <a:sym typeface="Open Sans"/>
              </a:rPr>
              <a:t>Overview</a:t>
            </a:r>
            <a:endParaRPr i="0" sz="2000" u="none" cap="none" strike="noStrike">
              <a:solidFill>
                <a:schemeClr val="dk2"/>
              </a:solidFill>
              <a:latin typeface="Open Sans"/>
              <a:ea typeface="Open Sans"/>
              <a:cs typeface="Open Sans"/>
              <a:sym typeface="Open Sans"/>
            </a:endParaRPr>
          </a:p>
          <a:p>
            <a:pPr indent="0" lvl="0" marL="0" marR="0" rtl="0" algn="l">
              <a:lnSpc>
                <a:spcPct val="115000"/>
              </a:lnSpc>
              <a:spcBef>
                <a:spcPts val="0"/>
              </a:spcBef>
              <a:spcAft>
                <a:spcPts val="0"/>
              </a:spcAft>
              <a:buClr>
                <a:srgbClr val="000000"/>
              </a:buClr>
              <a:buSzPts val="1100"/>
              <a:buFont typeface="Arial"/>
              <a:buNone/>
            </a:pPr>
            <a:r>
              <a:rPr i="0" lang="en" sz="2000" u="none" cap="none" strike="noStrike">
                <a:solidFill>
                  <a:schemeClr val="dk2"/>
                </a:solidFill>
                <a:latin typeface="Open Sans"/>
                <a:ea typeface="Open Sans"/>
                <a:cs typeface="Open Sans"/>
                <a:sym typeface="Open Sans"/>
              </a:rPr>
              <a:t>10:00 </a:t>
            </a:r>
            <a:r>
              <a:rPr lang="en" sz="2000">
                <a:solidFill>
                  <a:schemeClr val="dk2"/>
                </a:solidFill>
                <a:latin typeface="Open Sans"/>
                <a:ea typeface="Open Sans"/>
                <a:cs typeface="Open Sans"/>
                <a:sym typeface="Open Sans"/>
              </a:rPr>
              <a:t>–</a:t>
            </a:r>
            <a:r>
              <a:rPr i="0" lang="en" sz="2000" u="none" cap="none" strike="noStrike">
                <a:solidFill>
                  <a:schemeClr val="dk2"/>
                </a:solidFill>
                <a:latin typeface="Open Sans"/>
                <a:ea typeface="Open Sans"/>
                <a:cs typeface="Open Sans"/>
                <a:sym typeface="Open Sans"/>
              </a:rPr>
              <a:t> 1</a:t>
            </a:r>
            <a:r>
              <a:rPr lang="en" sz="2000">
                <a:solidFill>
                  <a:schemeClr val="dk2"/>
                </a:solidFill>
                <a:latin typeface="Open Sans"/>
                <a:ea typeface="Open Sans"/>
                <a:cs typeface="Open Sans"/>
                <a:sym typeface="Open Sans"/>
              </a:rPr>
              <a:t>1</a:t>
            </a:r>
            <a:r>
              <a:rPr i="0" lang="en" sz="2000" u="none" cap="none" strike="noStrike">
                <a:solidFill>
                  <a:schemeClr val="dk2"/>
                </a:solidFill>
                <a:latin typeface="Open Sans"/>
                <a:ea typeface="Open Sans"/>
                <a:cs typeface="Open Sans"/>
                <a:sym typeface="Open Sans"/>
              </a:rPr>
              <a:t>:</a:t>
            </a:r>
            <a:r>
              <a:rPr lang="en" sz="2000">
                <a:solidFill>
                  <a:schemeClr val="dk2"/>
                </a:solidFill>
                <a:latin typeface="Open Sans"/>
                <a:ea typeface="Open Sans"/>
                <a:cs typeface="Open Sans"/>
                <a:sym typeface="Open Sans"/>
              </a:rPr>
              <a:t>0</a:t>
            </a:r>
            <a:r>
              <a:rPr i="0" lang="en" sz="2000" u="none" cap="none" strike="noStrike">
                <a:solidFill>
                  <a:schemeClr val="dk2"/>
                </a:solidFill>
                <a:latin typeface="Open Sans"/>
                <a:ea typeface="Open Sans"/>
                <a:cs typeface="Open Sans"/>
                <a:sym typeface="Open Sans"/>
              </a:rPr>
              <a:t>0 	STIX2 Data Model</a:t>
            </a:r>
            <a:endParaRPr i="0" sz="2000" u="none" cap="none" strike="noStrike">
              <a:solidFill>
                <a:schemeClr val="dk2"/>
              </a:solidFill>
              <a:latin typeface="Open Sans"/>
              <a:ea typeface="Open Sans"/>
              <a:cs typeface="Open Sans"/>
              <a:sym typeface="Open Sans"/>
            </a:endParaRPr>
          </a:p>
          <a:p>
            <a:pPr indent="0" lvl="0" marL="0" marR="0" rtl="0" algn="l">
              <a:lnSpc>
                <a:spcPct val="115000"/>
              </a:lnSpc>
              <a:spcBef>
                <a:spcPts val="0"/>
              </a:spcBef>
              <a:spcAft>
                <a:spcPts val="0"/>
              </a:spcAft>
              <a:buClr>
                <a:schemeClr val="dk1"/>
              </a:buClr>
              <a:buSzPts val="1100"/>
              <a:buFont typeface="Arial"/>
              <a:buNone/>
            </a:pPr>
            <a:r>
              <a:rPr i="0" lang="en" sz="2000" u="none" cap="none" strike="noStrike">
                <a:solidFill>
                  <a:schemeClr val="dk2"/>
                </a:solidFill>
                <a:latin typeface="Open Sans"/>
                <a:ea typeface="Open Sans"/>
                <a:cs typeface="Open Sans"/>
                <a:sym typeface="Open Sans"/>
              </a:rPr>
              <a:t>1</a:t>
            </a:r>
            <a:r>
              <a:rPr lang="en" sz="2000">
                <a:solidFill>
                  <a:schemeClr val="dk2"/>
                </a:solidFill>
                <a:latin typeface="Open Sans"/>
                <a:ea typeface="Open Sans"/>
                <a:cs typeface="Open Sans"/>
                <a:sym typeface="Open Sans"/>
              </a:rPr>
              <a:t>1</a:t>
            </a:r>
            <a:r>
              <a:rPr i="0" lang="en" sz="2000" u="none" cap="none" strike="noStrike">
                <a:solidFill>
                  <a:schemeClr val="dk2"/>
                </a:solidFill>
                <a:latin typeface="Open Sans"/>
                <a:ea typeface="Open Sans"/>
                <a:cs typeface="Open Sans"/>
                <a:sym typeface="Open Sans"/>
              </a:rPr>
              <a:t>:</a:t>
            </a:r>
            <a:r>
              <a:rPr lang="en" sz="2000">
                <a:solidFill>
                  <a:schemeClr val="dk2"/>
                </a:solidFill>
                <a:latin typeface="Open Sans"/>
                <a:ea typeface="Open Sans"/>
                <a:cs typeface="Open Sans"/>
                <a:sym typeface="Open Sans"/>
              </a:rPr>
              <a:t>0</a:t>
            </a:r>
            <a:r>
              <a:rPr i="0" lang="en" sz="2000" u="none" cap="none" strike="noStrike">
                <a:solidFill>
                  <a:schemeClr val="dk2"/>
                </a:solidFill>
                <a:latin typeface="Open Sans"/>
                <a:ea typeface="Open Sans"/>
                <a:cs typeface="Open Sans"/>
                <a:sym typeface="Open Sans"/>
              </a:rPr>
              <a:t>0 </a:t>
            </a:r>
            <a:r>
              <a:rPr lang="en" sz="2000">
                <a:solidFill>
                  <a:schemeClr val="dk2"/>
                </a:solidFill>
                <a:latin typeface="Open Sans"/>
                <a:ea typeface="Open Sans"/>
                <a:cs typeface="Open Sans"/>
                <a:sym typeface="Open Sans"/>
              </a:rPr>
              <a:t>–</a:t>
            </a:r>
            <a:r>
              <a:rPr i="0" lang="en" sz="2000" u="none" cap="none" strike="noStrike">
                <a:solidFill>
                  <a:schemeClr val="dk2"/>
                </a:solidFill>
                <a:latin typeface="Open Sans"/>
                <a:ea typeface="Open Sans"/>
                <a:cs typeface="Open Sans"/>
                <a:sym typeface="Open Sans"/>
              </a:rPr>
              <a:t> 11:</a:t>
            </a:r>
            <a:r>
              <a:rPr lang="en" sz="2000">
                <a:solidFill>
                  <a:schemeClr val="dk2"/>
                </a:solidFill>
                <a:latin typeface="Open Sans"/>
                <a:ea typeface="Open Sans"/>
                <a:cs typeface="Open Sans"/>
                <a:sym typeface="Open Sans"/>
              </a:rPr>
              <a:t>20</a:t>
            </a:r>
            <a:r>
              <a:rPr i="0" lang="en" sz="2000" u="none" cap="none" strike="noStrike">
                <a:solidFill>
                  <a:schemeClr val="dk2"/>
                </a:solidFill>
                <a:latin typeface="Open Sans"/>
                <a:ea typeface="Open Sans"/>
                <a:cs typeface="Open Sans"/>
                <a:sym typeface="Open Sans"/>
              </a:rPr>
              <a:t> 	STIX2 Patterning Language</a:t>
            </a:r>
            <a:endParaRPr i="0" sz="2000" u="none" cap="none" strike="noStrike">
              <a:solidFill>
                <a:schemeClr val="dk2"/>
              </a:solidFill>
              <a:latin typeface="Open Sans"/>
              <a:ea typeface="Open Sans"/>
              <a:cs typeface="Open Sans"/>
              <a:sym typeface="Open Sans"/>
            </a:endParaRPr>
          </a:p>
          <a:p>
            <a:pPr indent="0" lvl="0" marL="0" marR="0" rtl="0" algn="l">
              <a:lnSpc>
                <a:spcPct val="115000"/>
              </a:lnSpc>
              <a:spcBef>
                <a:spcPts val="0"/>
              </a:spcBef>
              <a:spcAft>
                <a:spcPts val="0"/>
              </a:spcAft>
              <a:buClr>
                <a:srgbClr val="000000"/>
              </a:buClr>
              <a:buSzPts val="1100"/>
              <a:buFont typeface="Arial"/>
              <a:buNone/>
            </a:pPr>
            <a:r>
              <a:rPr i="0" lang="en" sz="2000" u="none" cap="none" strike="noStrike">
                <a:solidFill>
                  <a:schemeClr val="dk2"/>
                </a:solidFill>
                <a:latin typeface="Open Sans"/>
                <a:ea typeface="Open Sans"/>
                <a:cs typeface="Open Sans"/>
                <a:sym typeface="Open Sans"/>
              </a:rPr>
              <a:t>11:</a:t>
            </a:r>
            <a:r>
              <a:rPr lang="en" sz="2000">
                <a:solidFill>
                  <a:schemeClr val="dk2"/>
                </a:solidFill>
                <a:latin typeface="Open Sans"/>
                <a:ea typeface="Open Sans"/>
                <a:cs typeface="Open Sans"/>
                <a:sym typeface="Open Sans"/>
              </a:rPr>
              <a:t>20</a:t>
            </a:r>
            <a:r>
              <a:rPr i="0" lang="en" sz="2000" u="none" cap="none" strike="noStrike">
                <a:solidFill>
                  <a:schemeClr val="dk2"/>
                </a:solidFill>
                <a:latin typeface="Open Sans"/>
                <a:ea typeface="Open Sans"/>
                <a:cs typeface="Open Sans"/>
                <a:sym typeface="Open Sans"/>
              </a:rPr>
              <a:t> </a:t>
            </a:r>
            <a:r>
              <a:rPr lang="en" sz="2000">
                <a:solidFill>
                  <a:schemeClr val="dk2"/>
                </a:solidFill>
                <a:latin typeface="Open Sans"/>
                <a:ea typeface="Open Sans"/>
                <a:cs typeface="Open Sans"/>
                <a:sym typeface="Open Sans"/>
              </a:rPr>
              <a:t>–</a:t>
            </a:r>
            <a:r>
              <a:rPr i="0" lang="en" sz="2000" u="none" cap="none" strike="noStrike">
                <a:solidFill>
                  <a:schemeClr val="dk2"/>
                </a:solidFill>
                <a:latin typeface="Open Sans"/>
                <a:ea typeface="Open Sans"/>
                <a:cs typeface="Open Sans"/>
                <a:sym typeface="Open Sans"/>
              </a:rPr>
              <a:t> 11:</a:t>
            </a:r>
            <a:r>
              <a:rPr lang="en" sz="2000">
                <a:solidFill>
                  <a:schemeClr val="dk2"/>
                </a:solidFill>
                <a:latin typeface="Open Sans"/>
                <a:ea typeface="Open Sans"/>
                <a:cs typeface="Open Sans"/>
                <a:sym typeface="Open Sans"/>
              </a:rPr>
              <a:t>35</a:t>
            </a:r>
            <a:r>
              <a:rPr i="0" lang="en" sz="2000" u="none" cap="none" strike="noStrike">
                <a:solidFill>
                  <a:schemeClr val="dk2"/>
                </a:solidFill>
                <a:latin typeface="Open Sans"/>
                <a:ea typeface="Open Sans"/>
                <a:cs typeface="Open Sans"/>
                <a:sym typeface="Open Sans"/>
              </a:rPr>
              <a:t> 	TAXII2 Overview </a:t>
            </a:r>
            <a:endParaRPr sz="2000">
              <a:latin typeface="Open Sans"/>
              <a:ea typeface="Open Sans"/>
              <a:cs typeface="Open Sans"/>
              <a:sym typeface="Open Sans"/>
            </a:endParaRPr>
          </a:p>
          <a:p>
            <a:pPr indent="0" lvl="0" marL="0" marR="0" rtl="0" algn="l">
              <a:lnSpc>
                <a:spcPct val="115000"/>
              </a:lnSpc>
              <a:spcBef>
                <a:spcPts val="0"/>
              </a:spcBef>
              <a:spcAft>
                <a:spcPts val="0"/>
              </a:spcAft>
              <a:buClr>
                <a:srgbClr val="000000"/>
              </a:buClr>
              <a:buSzPts val="1100"/>
              <a:buFont typeface="Arial"/>
              <a:buNone/>
            </a:pPr>
            <a:r>
              <a:rPr i="0" lang="en" sz="2000" u="none" cap="none" strike="noStrike">
                <a:solidFill>
                  <a:schemeClr val="dk2"/>
                </a:solidFill>
                <a:latin typeface="Open Sans"/>
                <a:ea typeface="Open Sans"/>
                <a:cs typeface="Open Sans"/>
                <a:sym typeface="Open Sans"/>
              </a:rPr>
              <a:t>11:</a:t>
            </a:r>
            <a:r>
              <a:rPr lang="en" sz="2000">
                <a:solidFill>
                  <a:schemeClr val="dk2"/>
                </a:solidFill>
                <a:latin typeface="Open Sans"/>
                <a:ea typeface="Open Sans"/>
                <a:cs typeface="Open Sans"/>
                <a:sym typeface="Open Sans"/>
              </a:rPr>
              <a:t>35</a:t>
            </a:r>
            <a:r>
              <a:rPr b="1" i="0" lang="en" sz="2000" u="none" cap="none" strike="noStrike">
                <a:solidFill>
                  <a:schemeClr val="dk2"/>
                </a:solidFill>
                <a:latin typeface="Open Sans"/>
                <a:ea typeface="Open Sans"/>
                <a:cs typeface="Open Sans"/>
                <a:sym typeface="Open Sans"/>
              </a:rPr>
              <a:t> </a:t>
            </a:r>
            <a:r>
              <a:rPr lang="en" sz="2000">
                <a:solidFill>
                  <a:schemeClr val="dk2"/>
                </a:solidFill>
                <a:latin typeface="Open Sans"/>
                <a:ea typeface="Open Sans"/>
                <a:cs typeface="Open Sans"/>
                <a:sym typeface="Open Sans"/>
              </a:rPr>
              <a:t>–</a:t>
            </a:r>
            <a:r>
              <a:rPr b="1" i="0" lang="en" sz="2000" u="none" cap="none" strike="noStrike">
                <a:solidFill>
                  <a:schemeClr val="dk2"/>
                </a:solidFill>
                <a:latin typeface="Open Sans"/>
                <a:ea typeface="Open Sans"/>
                <a:cs typeface="Open Sans"/>
                <a:sym typeface="Open Sans"/>
              </a:rPr>
              <a:t> </a:t>
            </a:r>
            <a:r>
              <a:rPr lang="en" sz="2000">
                <a:solidFill>
                  <a:schemeClr val="dk2"/>
                </a:solidFill>
                <a:latin typeface="Open Sans"/>
                <a:ea typeface="Open Sans"/>
                <a:cs typeface="Open Sans"/>
                <a:sym typeface="Open Sans"/>
              </a:rPr>
              <a:t>12:00</a:t>
            </a:r>
            <a:r>
              <a:rPr i="0" lang="en" sz="2000" u="none" cap="none" strike="noStrike">
                <a:solidFill>
                  <a:schemeClr val="dk2"/>
                </a:solidFill>
                <a:latin typeface="Open Sans"/>
                <a:ea typeface="Open Sans"/>
                <a:cs typeface="Open Sans"/>
                <a:sym typeface="Open Sans"/>
              </a:rPr>
              <a:t>	</a:t>
            </a:r>
            <a:r>
              <a:rPr lang="en" sz="2000">
                <a:solidFill>
                  <a:schemeClr val="dk2"/>
                </a:solidFill>
                <a:latin typeface="Open Sans"/>
                <a:ea typeface="Open Sans"/>
                <a:cs typeface="Open Sans"/>
                <a:sym typeface="Open Sans"/>
              </a:rPr>
              <a:t>STIX2/TAXII2 Developer Resources</a:t>
            </a:r>
            <a:endParaRPr i="0" sz="2000" u="none" cap="none" strike="noStrike">
              <a:solidFill>
                <a:schemeClr val="dk2"/>
              </a:solidFill>
              <a:latin typeface="Open Sans"/>
              <a:ea typeface="Open Sans"/>
              <a:cs typeface="Open Sans"/>
              <a:sym typeface="Open Sans"/>
            </a:endParaRPr>
          </a:p>
          <a:p>
            <a:pPr indent="0" lvl="0" marL="0" marR="0" rtl="0" algn="l">
              <a:lnSpc>
                <a:spcPct val="115000"/>
              </a:lnSpc>
              <a:spcBef>
                <a:spcPts val="0"/>
              </a:spcBef>
              <a:spcAft>
                <a:spcPts val="0"/>
              </a:spcAft>
              <a:buClr>
                <a:srgbClr val="000000"/>
              </a:buClr>
              <a:buSzPts val="1100"/>
              <a:buFont typeface="Arial"/>
              <a:buNone/>
            </a:pPr>
            <a:r>
              <a:rPr lang="en" sz="2000">
                <a:solidFill>
                  <a:schemeClr val="dk2"/>
                </a:solidFill>
                <a:latin typeface="Open Sans"/>
                <a:ea typeface="Open Sans"/>
                <a:cs typeface="Open Sans"/>
                <a:sym typeface="Open Sans"/>
              </a:rPr>
              <a:t>12</a:t>
            </a:r>
            <a:r>
              <a:rPr i="0" lang="en" sz="2000" u="none" cap="none" strike="noStrike">
                <a:solidFill>
                  <a:schemeClr val="dk2"/>
                </a:solidFill>
                <a:latin typeface="Open Sans"/>
                <a:ea typeface="Open Sans"/>
                <a:cs typeface="Open Sans"/>
                <a:sym typeface="Open Sans"/>
              </a:rPr>
              <a:t>:</a:t>
            </a:r>
            <a:r>
              <a:rPr lang="en" sz="2000">
                <a:solidFill>
                  <a:schemeClr val="dk2"/>
                </a:solidFill>
                <a:latin typeface="Open Sans"/>
                <a:ea typeface="Open Sans"/>
                <a:cs typeface="Open Sans"/>
                <a:sym typeface="Open Sans"/>
              </a:rPr>
              <a:t>00</a:t>
            </a:r>
            <a:r>
              <a:rPr i="0" lang="en" sz="2000" u="none" cap="none" strike="noStrike">
                <a:solidFill>
                  <a:schemeClr val="dk2"/>
                </a:solidFill>
                <a:latin typeface="Open Sans"/>
                <a:ea typeface="Open Sans"/>
                <a:cs typeface="Open Sans"/>
                <a:sym typeface="Open Sans"/>
              </a:rPr>
              <a:t> </a:t>
            </a:r>
            <a:r>
              <a:rPr lang="en" sz="2000">
                <a:solidFill>
                  <a:schemeClr val="dk2"/>
                </a:solidFill>
                <a:latin typeface="Open Sans"/>
                <a:ea typeface="Open Sans"/>
                <a:cs typeface="Open Sans"/>
                <a:sym typeface="Open Sans"/>
              </a:rPr>
              <a:t>–</a:t>
            </a:r>
            <a:r>
              <a:rPr i="0" lang="en" sz="2000" u="none" cap="none" strike="noStrike">
                <a:solidFill>
                  <a:schemeClr val="dk2"/>
                </a:solidFill>
                <a:latin typeface="Open Sans"/>
                <a:ea typeface="Open Sans"/>
                <a:cs typeface="Open Sans"/>
                <a:sym typeface="Open Sans"/>
              </a:rPr>
              <a:t> 12:</a:t>
            </a:r>
            <a:r>
              <a:rPr lang="en" sz="2000">
                <a:solidFill>
                  <a:schemeClr val="dk2"/>
                </a:solidFill>
                <a:latin typeface="Open Sans"/>
                <a:ea typeface="Open Sans"/>
                <a:cs typeface="Open Sans"/>
                <a:sym typeface="Open Sans"/>
              </a:rPr>
              <a:t>20</a:t>
            </a:r>
            <a:r>
              <a:rPr i="0" lang="en" sz="2000" u="none" cap="none" strike="noStrike">
                <a:solidFill>
                  <a:schemeClr val="dk2"/>
                </a:solidFill>
                <a:latin typeface="Open Sans"/>
                <a:ea typeface="Open Sans"/>
                <a:cs typeface="Open Sans"/>
                <a:sym typeface="Open Sans"/>
              </a:rPr>
              <a:t> 	</a:t>
            </a:r>
            <a:r>
              <a:rPr lang="en" sz="2000">
                <a:solidFill>
                  <a:schemeClr val="dk2"/>
                </a:solidFill>
                <a:latin typeface="Open Sans"/>
                <a:ea typeface="Open Sans"/>
                <a:cs typeface="Open Sans"/>
                <a:sym typeface="Open Sans"/>
              </a:rPr>
              <a:t>STIX2/TAXII2 Interoperability</a:t>
            </a:r>
            <a:endParaRPr i="0" sz="2000" u="none" cap="none" strike="noStrike">
              <a:solidFill>
                <a:schemeClr val="dk2"/>
              </a:solidFill>
              <a:latin typeface="Open Sans"/>
              <a:ea typeface="Open Sans"/>
              <a:cs typeface="Open Sans"/>
              <a:sym typeface="Open Sans"/>
            </a:endParaRPr>
          </a:p>
          <a:p>
            <a:pPr indent="0" lvl="0" marL="0" marR="0" rtl="0" algn="l">
              <a:lnSpc>
                <a:spcPct val="115000"/>
              </a:lnSpc>
              <a:spcBef>
                <a:spcPts val="0"/>
              </a:spcBef>
              <a:spcAft>
                <a:spcPts val="0"/>
              </a:spcAft>
              <a:buClr>
                <a:srgbClr val="000000"/>
              </a:buClr>
              <a:buSzPts val="1100"/>
              <a:buFont typeface="Arial"/>
              <a:buNone/>
            </a:pPr>
            <a:r>
              <a:rPr i="0" lang="en" sz="2000" u="none" cap="none" strike="noStrike">
                <a:solidFill>
                  <a:schemeClr val="dk2"/>
                </a:solidFill>
                <a:latin typeface="Open Sans"/>
                <a:ea typeface="Open Sans"/>
                <a:cs typeface="Open Sans"/>
                <a:sym typeface="Open Sans"/>
              </a:rPr>
              <a:t>12:</a:t>
            </a:r>
            <a:r>
              <a:rPr lang="en" sz="2000">
                <a:solidFill>
                  <a:schemeClr val="dk2"/>
                </a:solidFill>
                <a:latin typeface="Open Sans"/>
                <a:ea typeface="Open Sans"/>
                <a:cs typeface="Open Sans"/>
                <a:sym typeface="Open Sans"/>
              </a:rPr>
              <a:t>20</a:t>
            </a:r>
            <a:r>
              <a:rPr i="0" lang="en" sz="2000" u="none" cap="none" strike="noStrike">
                <a:solidFill>
                  <a:schemeClr val="dk2"/>
                </a:solidFill>
                <a:latin typeface="Open Sans"/>
                <a:ea typeface="Open Sans"/>
                <a:cs typeface="Open Sans"/>
                <a:sym typeface="Open Sans"/>
              </a:rPr>
              <a:t> </a:t>
            </a:r>
            <a:r>
              <a:rPr lang="en" sz="2000">
                <a:solidFill>
                  <a:schemeClr val="dk2"/>
                </a:solidFill>
                <a:latin typeface="Open Sans"/>
                <a:ea typeface="Open Sans"/>
                <a:cs typeface="Open Sans"/>
                <a:sym typeface="Open Sans"/>
              </a:rPr>
              <a:t>–</a:t>
            </a:r>
            <a:r>
              <a:rPr i="0" lang="en" sz="2000" u="none" cap="none" strike="noStrike">
                <a:solidFill>
                  <a:schemeClr val="dk2"/>
                </a:solidFill>
                <a:latin typeface="Open Sans"/>
                <a:ea typeface="Open Sans"/>
                <a:cs typeface="Open Sans"/>
                <a:sym typeface="Open Sans"/>
              </a:rPr>
              <a:t> 12:30 	STIX/TAXII 2.1 and Beyond </a:t>
            </a:r>
            <a:endParaRPr sz="2000">
              <a:latin typeface="Open Sans"/>
              <a:ea typeface="Open Sans"/>
              <a:cs typeface="Open Sans"/>
              <a:sym typeface="Open Sans"/>
            </a:endParaRPr>
          </a:p>
          <a:p>
            <a:pPr indent="0" lvl="0" marL="0" marR="0" rtl="0" algn="l">
              <a:lnSpc>
                <a:spcPct val="115000"/>
              </a:lnSpc>
              <a:spcBef>
                <a:spcPts val="0"/>
              </a:spcBef>
              <a:spcAft>
                <a:spcPts val="0"/>
              </a:spcAft>
              <a:buClr>
                <a:srgbClr val="000000"/>
              </a:buClr>
              <a:buSzPts val="1100"/>
              <a:buFont typeface="Arial"/>
              <a:buNone/>
            </a:pPr>
            <a:r>
              <a:t/>
            </a:r>
            <a:endParaRPr i="0" sz="2000" u="none" cap="none" strike="noStrike">
              <a:solidFill>
                <a:schemeClr val="dk2"/>
              </a:solidFill>
              <a:latin typeface="Open Sans"/>
              <a:ea typeface="Open Sans"/>
              <a:cs typeface="Open Sans"/>
              <a:sym typeface="Open Sans"/>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1" name="Shape 1061"/>
        <p:cNvGrpSpPr/>
        <p:nvPr/>
      </p:nvGrpSpPr>
      <p:grpSpPr>
        <a:xfrm>
          <a:off x="0" y="0"/>
          <a:ext cx="0" cy="0"/>
          <a:chOff x="0" y="0"/>
          <a:chExt cx="0" cy="0"/>
        </a:xfrm>
      </p:grpSpPr>
      <p:sp>
        <p:nvSpPr>
          <p:cNvPr id="1062" name="Google Shape;1062;p90"/>
          <p:cNvSpPr txBox="1"/>
          <p:nvPr>
            <p:ph type="title"/>
          </p:nvPr>
        </p:nvSpPr>
        <p:spPr>
          <a:xfrm>
            <a:off x="342990" y="54584"/>
            <a:ext cx="8390440" cy="570109"/>
          </a:xfrm>
          <a:prstGeom prst="rect">
            <a:avLst/>
          </a:prstGeom>
          <a:noFill/>
          <a:ln>
            <a:noFill/>
          </a:ln>
        </p:spPr>
        <p:txBody>
          <a:bodyPr anchorCtr="0" anchor="ctr" bIns="34275" lIns="68575" spcFirstLastPara="1" rIns="68575" wrap="square" tIns="34275">
            <a:noAutofit/>
          </a:bodyPr>
          <a:lstStyle/>
          <a:p>
            <a:pPr indent="0" lvl="0" marL="0" marR="0" rtl="0" algn="l">
              <a:lnSpc>
                <a:spcPct val="90000"/>
              </a:lnSpc>
              <a:spcBef>
                <a:spcPts val="0"/>
              </a:spcBef>
              <a:spcAft>
                <a:spcPts val="0"/>
              </a:spcAft>
              <a:buClr>
                <a:schemeClr val="dk1"/>
              </a:buClr>
              <a:buSzPts val="3300"/>
              <a:buFont typeface="Calibri"/>
              <a:buNone/>
            </a:pPr>
            <a:r>
              <a:rPr i="0" lang="en" sz="2400" u="none" cap="none" strike="noStrike">
                <a:solidFill>
                  <a:srgbClr val="193B5C"/>
                </a:solidFill>
                <a:latin typeface="Open Sans"/>
                <a:ea typeface="Open Sans"/>
                <a:cs typeface="Open Sans"/>
                <a:sym typeface="Open Sans"/>
              </a:rPr>
              <a:t>TTP SDOs: Attack Pattern</a:t>
            </a:r>
            <a:endParaRPr i="0" sz="2400" u="none" cap="none" strike="noStrike">
              <a:solidFill>
                <a:srgbClr val="193B5C"/>
              </a:solidFill>
              <a:latin typeface="Open Sans"/>
              <a:ea typeface="Open Sans"/>
              <a:cs typeface="Open Sans"/>
              <a:sym typeface="Open Sans"/>
            </a:endParaRPr>
          </a:p>
        </p:txBody>
      </p:sp>
      <p:pic>
        <p:nvPicPr>
          <p:cNvPr id="1063" name="Google Shape;1063;p90"/>
          <p:cNvPicPr preferRelativeResize="0"/>
          <p:nvPr>
            <p:ph idx="4294967295" type="body"/>
          </p:nvPr>
        </p:nvPicPr>
        <p:blipFill rotWithShape="1">
          <a:blip r:embed="rId3">
            <a:alphaModFix/>
          </a:blip>
          <a:srcRect b="0" l="0" r="0" t="0"/>
          <a:stretch/>
        </p:blipFill>
        <p:spPr>
          <a:xfrm>
            <a:off x="1409162" y="968292"/>
            <a:ext cx="866775" cy="865188"/>
          </a:xfrm>
          <a:prstGeom prst="rect">
            <a:avLst/>
          </a:prstGeom>
          <a:noFill/>
          <a:ln>
            <a:noFill/>
          </a:ln>
        </p:spPr>
      </p:pic>
      <p:sp>
        <p:nvSpPr>
          <p:cNvPr id="1064" name="Google Shape;1064;p90"/>
          <p:cNvSpPr txBox="1"/>
          <p:nvPr/>
        </p:nvSpPr>
        <p:spPr>
          <a:xfrm>
            <a:off x="2478493" y="787892"/>
            <a:ext cx="5048100" cy="6231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rPr i="0" lang="en" sz="1400" u="none" cap="none" strike="noStrike">
                <a:solidFill>
                  <a:schemeClr val="dk1"/>
                </a:solidFill>
                <a:latin typeface="Open Sans"/>
                <a:ea typeface="Open Sans"/>
                <a:cs typeface="Open Sans"/>
                <a:sym typeface="Open Sans"/>
              </a:rPr>
              <a:t>Attack Patterns describe ways that adversaries attempt to compromise targets. They’re used to help generalize specific attacks to the patterns that they follow and provide detailed information about how attacks are performed.</a:t>
            </a:r>
            <a:endParaRPr i="0" sz="1400" u="none" cap="none" strike="noStrike">
              <a:solidFill>
                <a:schemeClr val="dk1"/>
              </a:solidFill>
              <a:latin typeface="Open Sans"/>
              <a:ea typeface="Open Sans"/>
              <a:cs typeface="Open Sans"/>
              <a:sym typeface="Open Sans"/>
            </a:endParaRPr>
          </a:p>
        </p:txBody>
      </p:sp>
      <p:sp>
        <p:nvSpPr>
          <p:cNvPr id="1065" name="Google Shape;1065;p90"/>
          <p:cNvSpPr txBox="1"/>
          <p:nvPr/>
        </p:nvSpPr>
        <p:spPr>
          <a:xfrm>
            <a:off x="2214062" y="1987741"/>
            <a:ext cx="1305000" cy="2538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200"/>
              <a:buFont typeface="Arial"/>
              <a:buNone/>
            </a:pPr>
            <a:r>
              <a:rPr b="1" i="0" lang="en" u="none" cap="none" strike="noStrike">
                <a:solidFill>
                  <a:schemeClr val="dk1"/>
                </a:solidFill>
                <a:latin typeface="Open Sans"/>
                <a:ea typeface="Open Sans"/>
                <a:cs typeface="Open Sans"/>
                <a:sym typeface="Open Sans"/>
              </a:rPr>
              <a:t>Examples</a:t>
            </a:r>
            <a:endParaRPr i="0" u="none" cap="none" strike="noStrike">
              <a:solidFill>
                <a:srgbClr val="000000"/>
              </a:solidFill>
              <a:latin typeface="Open Sans"/>
              <a:ea typeface="Open Sans"/>
              <a:cs typeface="Open Sans"/>
              <a:sym typeface="Open Sans"/>
            </a:endParaRPr>
          </a:p>
        </p:txBody>
      </p:sp>
      <p:cxnSp>
        <p:nvCxnSpPr>
          <p:cNvPr id="1066" name="Google Shape;1066;p90"/>
          <p:cNvCxnSpPr/>
          <p:nvPr/>
        </p:nvCxnSpPr>
        <p:spPr>
          <a:xfrm flipH="1" rot="10800000">
            <a:off x="1354393" y="1947327"/>
            <a:ext cx="6172200" cy="9600"/>
          </a:xfrm>
          <a:prstGeom prst="straightConnector1">
            <a:avLst/>
          </a:prstGeom>
          <a:noFill/>
          <a:ln cap="flat" cmpd="sng" w="9525">
            <a:solidFill>
              <a:srgbClr val="C1CD23"/>
            </a:solidFill>
            <a:prstDash val="solid"/>
            <a:miter lim="800000"/>
            <a:headEnd len="sm" w="sm" type="none"/>
            <a:tailEnd len="sm" w="sm" type="none"/>
          </a:ln>
        </p:spPr>
      </p:cxnSp>
      <p:cxnSp>
        <p:nvCxnSpPr>
          <p:cNvPr id="1067" name="Google Shape;1067;p90"/>
          <p:cNvCxnSpPr/>
          <p:nvPr/>
        </p:nvCxnSpPr>
        <p:spPr>
          <a:xfrm>
            <a:off x="4378581" y="1956927"/>
            <a:ext cx="9600" cy="2809800"/>
          </a:xfrm>
          <a:prstGeom prst="straightConnector1">
            <a:avLst/>
          </a:prstGeom>
          <a:noFill/>
          <a:ln cap="flat" cmpd="sng" w="9525">
            <a:solidFill>
              <a:srgbClr val="C1CD23"/>
            </a:solidFill>
            <a:prstDash val="solid"/>
            <a:miter lim="800000"/>
            <a:headEnd len="sm" w="sm" type="none"/>
            <a:tailEnd len="sm" w="sm" type="none"/>
          </a:ln>
        </p:spPr>
      </p:cxnSp>
      <p:sp>
        <p:nvSpPr>
          <p:cNvPr id="1068" name="Google Shape;1068;p90"/>
          <p:cNvSpPr/>
          <p:nvPr/>
        </p:nvSpPr>
        <p:spPr>
          <a:xfrm>
            <a:off x="1409162" y="2260820"/>
            <a:ext cx="2914800" cy="1177200"/>
          </a:xfrm>
          <a:prstGeom prst="rect">
            <a:avLst/>
          </a:prstGeom>
          <a:noFill/>
          <a:ln>
            <a:noFill/>
          </a:ln>
        </p:spPr>
        <p:txBody>
          <a:bodyPr anchorCtr="0" anchor="t" bIns="34275" lIns="68575" spcFirstLastPara="1" rIns="68575" wrap="square" tIns="34275">
            <a:noAutofit/>
          </a:bodyPr>
          <a:lstStyle/>
          <a:p>
            <a:pPr indent="-228600" lvl="0" marL="215900" marR="0" rtl="0" algn="l">
              <a:lnSpc>
                <a:spcPct val="100000"/>
              </a:lnSpc>
              <a:spcBef>
                <a:spcPts val="0"/>
              </a:spcBef>
              <a:spcAft>
                <a:spcPts val="0"/>
              </a:spcAft>
              <a:buClr>
                <a:srgbClr val="000000"/>
              </a:buClr>
              <a:buSzPts val="1400"/>
              <a:buFont typeface="Open Sans"/>
              <a:buChar char="•"/>
            </a:pPr>
            <a:r>
              <a:rPr i="0" lang="en" u="none" cap="none" strike="noStrike">
                <a:solidFill>
                  <a:srgbClr val="000000"/>
                </a:solidFill>
                <a:latin typeface="Open Sans"/>
                <a:ea typeface="Open Sans"/>
                <a:cs typeface="Open Sans"/>
                <a:sym typeface="Open Sans"/>
              </a:rPr>
              <a:t>Spear Phishing (generic)</a:t>
            </a:r>
            <a:endParaRPr i="0" u="none" cap="none" strike="noStrike">
              <a:solidFill>
                <a:srgbClr val="000000"/>
              </a:solidFill>
              <a:latin typeface="Open Sans"/>
              <a:ea typeface="Open Sans"/>
              <a:cs typeface="Open Sans"/>
              <a:sym typeface="Open Sans"/>
            </a:endParaRPr>
          </a:p>
          <a:p>
            <a:pPr indent="-228600" lvl="0" marL="215900" marR="0" rtl="0" algn="l">
              <a:lnSpc>
                <a:spcPct val="100000"/>
              </a:lnSpc>
              <a:spcBef>
                <a:spcPts val="0"/>
              </a:spcBef>
              <a:spcAft>
                <a:spcPts val="0"/>
              </a:spcAft>
              <a:buClr>
                <a:srgbClr val="000000"/>
              </a:buClr>
              <a:buSzPts val="1400"/>
              <a:buFont typeface="Open Sans"/>
              <a:buChar char="•"/>
            </a:pPr>
            <a:r>
              <a:rPr i="0" lang="en" u="none" cap="none" strike="noStrike">
                <a:solidFill>
                  <a:srgbClr val="000000"/>
                </a:solidFill>
                <a:latin typeface="Open Sans"/>
                <a:ea typeface="Open Sans"/>
                <a:cs typeface="Open Sans"/>
                <a:sym typeface="Open Sans"/>
              </a:rPr>
              <a:t>Spear Phishing as practiced by APT3</a:t>
            </a:r>
            <a:endParaRPr i="0" u="none" cap="none" strike="noStrike">
              <a:solidFill>
                <a:srgbClr val="000000"/>
              </a:solidFill>
              <a:latin typeface="Open Sans"/>
              <a:ea typeface="Open Sans"/>
              <a:cs typeface="Open Sans"/>
              <a:sym typeface="Open Sans"/>
            </a:endParaRPr>
          </a:p>
          <a:p>
            <a:pPr indent="-228600" lvl="0" marL="215900" marR="0" rtl="0" algn="l">
              <a:lnSpc>
                <a:spcPct val="100000"/>
              </a:lnSpc>
              <a:spcBef>
                <a:spcPts val="0"/>
              </a:spcBef>
              <a:spcAft>
                <a:spcPts val="0"/>
              </a:spcAft>
              <a:buClr>
                <a:srgbClr val="000000"/>
              </a:buClr>
              <a:buSzPts val="1400"/>
              <a:buFont typeface="Open Sans"/>
              <a:buChar char="•"/>
            </a:pPr>
            <a:r>
              <a:rPr i="0" lang="en" u="none" cap="none" strike="noStrike">
                <a:solidFill>
                  <a:srgbClr val="000000"/>
                </a:solidFill>
                <a:latin typeface="Open Sans"/>
                <a:ea typeface="Open Sans"/>
                <a:cs typeface="Open Sans"/>
                <a:sym typeface="Open Sans"/>
              </a:rPr>
              <a:t>Privilege Escalation</a:t>
            </a:r>
            <a:endParaRPr i="0" u="none" cap="none" strike="noStrike">
              <a:solidFill>
                <a:srgbClr val="000000"/>
              </a:solidFill>
              <a:latin typeface="Open Sans"/>
              <a:ea typeface="Open Sans"/>
              <a:cs typeface="Open Sans"/>
              <a:sym typeface="Open Sans"/>
            </a:endParaRPr>
          </a:p>
          <a:p>
            <a:pPr indent="-228600" lvl="0" marL="215900" marR="0" rtl="0" algn="l">
              <a:lnSpc>
                <a:spcPct val="100000"/>
              </a:lnSpc>
              <a:spcBef>
                <a:spcPts val="0"/>
              </a:spcBef>
              <a:spcAft>
                <a:spcPts val="0"/>
              </a:spcAft>
              <a:buClr>
                <a:srgbClr val="000000"/>
              </a:buClr>
              <a:buSzPts val="1400"/>
              <a:buFont typeface="Open Sans"/>
              <a:buChar char="•"/>
            </a:pPr>
            <a:r>
              <a:rPr i="0" lang="en" u="none" cap="none" strike="noStrike">
                <a:solidFill>
                  <a:srgbClr val="000000"/>
                </a:solidFill>
                <a:latin typeface="Open Sans"/>
                <a:ea typeface="Open Sans"/>
                <a:cs typeface="Open Sans"/>
                <a:sym typeface="Open Sans"/>
              </a:rPr>
              <a:t>DLL Injection</a:t>
            </a:r>
            <a:endParaRPr i="0" u="none" cap="none" strike="noStrike">
              <a:solidFill>
                <a:srgbClr val="000000"/>
              </a:solidFill>
              <a:latin typeface="Open Sans"/>
              <a:ea typeface="Open Sans"/>
              <a:cs typeface="Open Sans"/>
              <a:sym typeface="Open Sans"/>
            </a:endParaRPr>
          </a:p>
          <a:p>
            <a:pPr indent="-228600" lvl="0" marL="215900" marR="0" rtl="0" algn="l">
              <a:lnSpc>
                <a:spcPct val="100000"/>
              </a:lnSpc>
              <a:spcBef>
                <a:spcPts val="0"/>
              </a:spcBef>
              <a:spcAft>
                <a:spcPts val="0"/>
              </a:spcAft>
              <a:buClr>
                <a:srgbClr val="000000"/>
              </a:buClr>
              <a:buSzPts val="1400"/>
              <a:buFont typeface="Open Sans"/>
              <a:buChar char="•"/>
            </a:pPr>
            <a:r>
              <a:rPr i="0" lang="en" u="none" cap="none" strike="noStrike">
                <a:solidFill>
                  <a:srgbClr val="000000"/>
                </a:solidFill>
                <a:latin typeface="Open Sans"/>
                <a:ea typeface="Open Sans"/>
                <a:cs typeface="Open Sans"/>
                <a:sym typeface="Open Sans"/>
              </a:rPr>
              <a:t>UDP Flood</a:t>
            </a:r>
            <a:endParaRPr i="0" u="none" cap="none" strike="noStrike">
              <a:solidFill>
                <a:srgbClr val="000000"/>
              </a:solidFill>
              <a:latin typeface="Open Sans"/>
              <a:ea typeface="Open Sans"/>
              <a:cs typeface="Open Sans"/>
              <a:sym typeface="Open Sans"/>
            </a:endParaRPr>
          </a:p>
          <a:p>
            <a:pPr indent="-228600" lvl="0" marL="215900" marR="0" rtl="0" algn="l">
              <a:lnSpc>
                <a:spcPct val="100000"/>
              </a:lnSpc>
              <a:spcBef>
                <a:spcPts val="0"/>
              </a:spcBef>
              <a:spcAft>
                <a:spcPts val="0"/>
              </a:spcAft>
              <a:buClr>
                <a:srgbClr val="000000"/>
              </a:buClr>
              <a:buSzPts val="1400"/>
              <a:buFont typeface="Open Sans"/>
              <a:buChar char="•"/>
            </a:pPr>
            <a:r>
              <a:rPr i="0" lang="en" u="none" cap="none" strike="noStrike">
                <a:solidFill>
                  <a:srgbClr val="000000"/>
                </a:solidFill>
                <a:latin typeface="Open Sans"/>
                <a:ea typeface="Open Sans"/>
                <a:cs typeface="Open Sans"/>
                <a:sym typeface="Open Sans"/>
              </a:rPr>
              <a:t>DNS Spoofing</a:t>
            </a:r>
            <a:endParaRPr i="0" u="none" cap="none" strike="noStrike">
              <a:solidFill>
                <a:srgbClr val="000000"/>
              </a:solidFill>
              <a:latin typeface="Open Sans"/>
              <a:ea typeface="Open Sans"/>
              <a:cs typeface="Open Sans"/>
              <a:sym typeface="Open Sans"/>
            </a:endParaRPr>
          </a:p>
        </p:txBody>
      </p:sp>
      <p:pic>
        <p:nvPicPr>
          <p:cNvPr id="1069" name="Google Shape;1069;p90"/>
          <p:cNvPicPr preferRelativeResize="0"/>
          <p:nvPr/>
        </p:nvPicPr>
        <p:blipFill rotWithShape="1">
          <a:blip r:embed="rId4">
            <a:alphaModFix/>
          </a:blip>
          <a:srcRect b="0" l="0" r="0" t="0"/>
          <a:stretch/>
        </p:blipFill>
        <p:spPr>
          <a:xfrm>
            <a:off x="4860056" y="2074624"/>
            <a:ext cx="3168888" cy="2430129"/>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4" name="Shape 1074"/>
        <p:cNvGrpSpPr/>
        <p:nvPr/>
      </p:nvGrpSpPr>
      <p:grpSpPr>
        <a:xfrm>
          <a:off x="0" y="0"/>
          <a:ext cx="0" cy="0"/>
          <a:chOff x="0" y="0"/>
          <a:chExt cx="0" cy="0"/>
        </a:xfrm>
      </p:grpSpPr>
      <p:sp>
        <p:nvSpPr>
          <p:cNvPr id="1075" name="Google Shape;1075;p91"/>
          <p:cNvSpPr txBox="1"/>
          <p:nvPr>
            <p:ph type="title"/>
          </p:nvPr>
        </p:nvSpPr>
        <p:spPr>
          <a:xfrm>
            <a:off x="342990" y="54584"/>
            <a:ext cx="8390440" cy="570109"/>
          </a:xfrm>
          <a:prstGeom prst="rect">
            <a:avLst/>
          </a:prstGeom>
          <a:noFill/>
          <a:ln>
            <a:noFill/>
          </a:ln>
        </p:spPr>
        <p:txBody>
          <a:bodyPr anchorCtr="0" anchor="ctr" bIns="34275" lIns="68575" spcFirstLastPara="1" rIns="68575" wrap="square" tIns="34275">
            <a:noAutofit/>
          </a:bodyPr>
          <a:lstStyle/>
          <a:p>
            <a:pPr indent="0" lvl="0" marL="0" marR="0" rtl="0" algn="l">
              <a:lnSpc>
                <a:spcPct val="90000"/>
              </a:lnSpc>
              <a:spcBef>
                <a:spcPts val="0"/>
              </a:spcBef>
              <a:spcAft>
                <a:spcPts val="0"/>
              </a:spcAft>
              <a:buClr>
                <a:schemeClr val="dk1"/>
              </a:buClr>
              <a:buSzPts val="3300"/>
              <a:buFont typeface="Calibri"/>
              <a:buNone/>
            </a:pPr>
            <a:r>
              <a:rPr i="0" lang="en" sz="2400" u="none" cap="none" strike="noStrike">
                <a:solidFill>
                  <a:srgbClr val="193B5C"/>
                </a:solidFill>
                <a:latin typeface="Open Sans"/>
                <a:ea typeface="Open Sans"/>
                <a:cs typeface="Open Sans"/>
                <a:sym typeface="Open Sans"/>
              </a:rPr>
              <a:t>TTP SDOs: Tool</a:t>
            </a:r>
            <a:endParaRPr i="0" sz="2400" u="none" cap="none" strike="noStrike">
              <a:solidFill>
                <a:srgbClr val="193B5C"/>
              </a:solidFill>
              <a:latin typeface="Open Sans"/>
              <a:ea typeface="Open Sans"/>
              <a:cs typeface="Open Sans"/>
              <a:sym typeface="Open Sans"/>
            </a:endParaRPr>
          </a:p>
        </p:txBody>
      </p:sp>
      <p:sp>
        <p:nvSpPr>
          <p:cNvPr id="1076" name="Google Shape;1076;p91"/>
          <p:cNvSpPr txBox="1"/>
          <p:nvPr/>
        </p:nvSpPr>
        <p:spPr>
          <a:xfrm>
            <a:off x="2496629" y="1011292"/>
            <a:ext cx="5010300" cy="6231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rPr i="0" lang="en" sz="1400" u="none" cap="none" strike="noStrike">
                <a:solidFill>
                  <a:schemeClr val="dk1"/>
                </a:solidFill>
                <a:latin typeface="Open Sans"/>
                <a:ea typeface="Open Sans"/>
                <a:cs typeface="Open Sans"/>
                <a:sym typeface="Open Sans"/>
              </a:rPr>
              <a:t>Tools are legitimate software (and therefore distinct from malware) that can be used by threat actors to perform attacks.</a:t>
            </a:r>
            <a:endParaRPr i="0" sz="1400" u="none" cap="none" strike="noStrike">
              <a:solidFill>
                <a:schemeClr val="dk1"/>
              </a:solidFill>
              <a:latin typeface="Open Sans"/>
              <a:ea typeface="Open Sans"/>
              <a:cs typeface="Open Sans"/>
              <a:sym typeface="Open Sans"/>
            </a:endParaRPr>
          </a:p>
        </p:txBody>
      </p:sp>
      <p:sp>
        <p:nvSpPr>
          <p:cNvPr id="1077" name="Google Shape;1077;p91"/>
          <p:cNvSpPr txBox="1"/>
          <p:nvPr/>
        </p:nvSpPr>
        <p:spPr>
          <a:xfrm>
            <a:off x="2194398" y="1938579"/>
            <a:ext cx="1305000" cy="2538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200"/>
              <a:buFont typeface="Arial"/>
              <a:buNone/>
            </a:pPr>
            <a:r>
              <a:rPr b="1" i="0" lang="en" u="none" cap="none" strike="noStrike">
                <a:solidFill>
                  <a:schemeClr val="dk1"/>
                </a:solidFill>
                <a:latin typeface="Open Sans"/>
                <a:ea typeface="Open Sans"/>
                <a:cs typeface="Open Sans"/>
                <a:sym typeface="Open Sans"/>
              </a:rPr>
              <a:t>Examples</a:t>
            </a:r>
            <a:endParaRPr i="0" u="none" cap="none" strike="noStrike">
              <a:solidFill>
                <a:srgbClr val="000000"/>
              </a:solidFill>
              <a:latin typeface="Open Sans"/>
              <a:ea typeface="Open Sans"/>
              <a:cs typeface="Open Sans"/>
              <a:sym typeface="Open Sans"/>
            </a:endParaRPr>
          </a:p>
        </p:txBody>
      </p:sp>
      <p:cxnSp>
        <p:nvCxnSpPr>
          <p:cNvPr id="1078" name="Google Shape;1078;p91"/>
          <p:cNvCxnSpPr/>
          <p:nvPr/>
        </p:nvCxnSpPr>
        <p:spPr>
          <a:xfrm flipH="1" rot="10800000">
            <a:off x="1334729" y="1898165"/>
            <a:ext cx="6172200" cy="9600"/>
          </a:xfrm>
          <a:prstGeom prst="straightConnector1">
            <a:avLst/>
          </a:prstGeom>
          <a:noFill/>
          <a:ln cap="flat" cmpd="sng" w="9525">
            <a:solidFill>
              <a:srgbClr val="C1CD23"/>
            </a:solidFill>
            <a:prstDash val="solid"/>
            <a:miter lim="800000"/>
            <a:headEnd len="sm" w="sm" type="none"/>
            <a:tailEnd len="sm" w="sm" type="none"/>
          </a:ln>
        </p:spPr>
      </p:cxnSp>
      <p:cxnSp>
        <p:nvCxnSpPr>
          <p:cNvPr id="1079" name="Google Shape;1079;p91"/>
          <p:cNvCxnSpPr/>
          <p:nvPr/>
        </p:nvCxnSpPr>
        <p:spPr>
          <a:xfrm>
            <a:off x="4358917" y="1898240"/>
            <a:ext cx="9600" cy="2809800"/>
          </a:xfrm>
          <a:prstGeom prst="straightConnector1">
            <a:avLst/>
          </a:prstGeom>
          <a:noFill/>
          <a:ln cap="flat" cmpd="sng" w="9525">
            <a:solidFill>
              <a:srgbClr val="C1CD23"/>
            </a:solidFill>
            <a:prstDash val="solid"/>
            <a:miter lim="800000"/>
            <a:headEnd len="sm" w="sm" type="none"/>
            <a:tailEnd len="sm" w="sm" type="none"/>
          </a:ln>
        </p:spPr>
      </p:cxnSp>
      <p:sp>
        <p:nvSpPr>
          <p:cNvPr id="1080" name="Google Shape;1080;p91"/>
          <p:cNvSpPr/>
          <p:nvPr/>
        </p:nvSpPr>
        <p:spPr>
          <a:xfrm>
            <a:off x="1389498" y="2211658"/>
            <a:ext cx="2914800" cy="807900"/>
          </a:xfrm>
          <a:prstGeom prst="rect">
            <a:avLst/>
          </a:prstGeom>
          <a:noFill/>
          <a:ln>
            <a:noFill/>
          </a:ln>
        </p:spPr>
        <p:txBody>
          <a:bodyPr anchorCtr="0" anchor="t" bIns="34275" lIns="68575" spcFirstLastPara="1" rIns="68575" wrap="square" tIns="34275">
            <a:noAutofit/>
          </a:bodyPr>
          <a:lstStyle/>
          <a:p>
            <a:pPr indent="-228600" lvl="0" marL="215900" marR="0" rtl="0" algn="l">
              <a:lnSpc>
                <a:spcPct val="100000"/>
              </a:lnSpc>
              <a:spcBef>
                <a:spcPts val="0"/>
              </a:spcBef>
              <a:spcAft>
                <a:spcPts val="0"/>
              </a:spcAft>
              <a:buClr>
                <a:srgbClr val="000000"/>
              </a:buClr>
              <a:buSzPts val="1400"/>
              <a:buFont typeface="Open Sans"/>
              <a:buChar char="•"/>
            </a:pPr>
            <a:r>
              <a:rPr lang="en">
                <a:latin typeface="Open Sans"/>
                <a:ea typeface="Open Sans"/>
                <a:cs typeface="Open Sans"/>
                <a:sym typeface="Open Sans"/>
              </a:rPr>
              <a:t>nm</a:t>
            </a:r>
            <a:r>
              <a:rPr i="0" lang="en" u="none" cap="none" strike="noStrike">
                <a:solidFill>
                  <a:srgbClr val="000000"/>
                </a:solidFill>
                <a:latin typeface="Open Sans"/>
                <a:ea typeface="Open Sans"/>
                <a:cs typeface="Open Sans"/>
                <a:sym typeface="Open Sans"/>
              </a:rPr>
              <a:t>ap, used by Threat Actor Foo for network mapping</a:t>
            </a:r>
            <a:endParaRPr i="0" u="none" cap="none" strike="noStrike">
              <a:solidFill>
                <a:srgbClr val="000000"/>
              </a:solidFill>
              <a:latin typeface="Open Sans"/>
              <a:ea typeface="Open Sans"/>
              <a:cs typeface="Open Sans"/>
              <a:sym typeface="Open Sans"/>
            </a:endParaRPr>
          </a:p>
          <a:p>
            <a:pPr indent="-228600" lvl="0" marL="215900" marR="0" rtl="0" algn="l">
              <a:lnSpc>
                <a:spcPct val="100000"/>
              </a:lnSpc>
              <a:spcBef>
                <a:spcPts val="0"/>
              </a:spcBef>
              <a:spcAft>
                <a:spcPts val="0"/>
              </a:spcAft>
              <a:buClr>
                <a:srgbClr val="000000"/>
              </a:buClr>
              <a:buSzPts val="1400"/>
              <a:buFont typeface="Open Sans"/>
              <a:buChar char="•"/>
            </a:pPr>
            <a:r>
              <a:rPr lang="en">
                <a:latin typeface="Open Sans"/>
                <a:ea typeface="Open Sans"/>
                <a:cs typeface="Open Sans"/>
                <a:sym typeface="Open Sans"/>
              </a:rPr>
              <a:t>netc</a:t>
            </a:r>
            <a:r>
              <a:rPr i="0" lang="en" u="none" cap="none" strike="noStrike">
                <a:solidFill>
                  <a:srgbClr val="000000"/>
                </a:solidFill>
                <a:latin typeface="Open Sans"/>
                <a:ea typeface="Open Sans"/>
                <a:cs typeface="Open Sans"/>
                <a:sym typeface="Open Sans"/>
              </a:rPr>
              <a:t>at, used by Threat Actor Bar for TCP tunneling</a:t>
            </a:r>
            <a:endParaRPr i="0" u="none" cap="none" strike="noStrike">
              <a:solidFill>
                <a:srgbClr val="000000"/>
              </a:solidFill>
              <a:latin typeface="Open Sans"/>
              <a:ea typeface="Open Sans"/>
              <a:cs typeface="Open Sans"/>
              <a:sym typeface="Open Sans"/>
            </a:endParaRPr>
          </a:p>
        </p:txBody>
      </p:sp>
      <p:pic>
        <p:nvPicPr>
          <p:cNvPr id="1081" name="Google Shape;1081;p91"/>
          <p:cNvPicPr preferRelativeResize="0"/>
          <p:nvPr/>
        </p:nvPicPr>
        <p:blipFill rotWithShape="1">
          <a:blip r:embed="rId3">
            <a:alphaModFix/>
          </a:blip>
          <a:srcRect b="0" l="0" r="0" t="0"/>
          <a:stretch/>
        </p:blipFill>
        <p:spPr>
          <a:xfrm>
            <a:off x="1391879" y="901544"/>
            <a:ext cx="862874" cy="862874"/>
          </a:xfrm>
          <a:prstGeom prst="rect">
            <a:avLst/>
          </a:prstGeom>
          <a:noFill/>
          <a:ln>
            <a:noFill/>
          </a:ln>
        </p:spPr>
      </p:pic>
      <p:pic>
        <p:nvPicPr>
          <p:cNvPr id="1082" name="Google Shape;1082;p91"/>
          <p:cNvPicPr preferRelativeResize="0"/>
          <p:nvPr/>
        </p:nvPicPr>
        <p:blipFill rotWithShape="1">
          <a:blip r:embed="rId4">
            <a:alphaModFix/>
          </a:blip>
          <a:srcRect b="0" l="0" r="0" t="0"/>
          <a:stretch/>
        </p:blipFill>
        <p:spPr>
          <a:xfrm>
            <a:off x="4520917" y="2060165"/>
            <a:ext cx="3539871" cy="271462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7" name="Shape 1087"/>
        <p:cNvGrpSpPr/>
        <p:nvPr/>
      </p:nvGrpSpPr>
      <p:grpSpPr>
        <a:xfrm>
          <a:off x="0" y="0"/>
          <a:ext cx="0" cy="0"/>
          <a:chOff x="0" y="0"/>
          <a:chExt cx="0" cy="0"/>
        </a:xfrm>
      </p:grpSpPr>
      <p:sp>
        <p:nvSpPr>
          <p:cNvPr id="1088" name="Google Shape;1088;p92"/>
          <p:cNvSpPr txBox="1"/>
          <p:nvPr>
            <p:ph type="title"/>
          </p:nvPr>
        </p:nvSpPr>
        <p:spPr>
          <a:xfrm>
            <a:off x="342990" y="54584"/>
            <a:ext cx="8390440" cy="570109"/>
          </a:xfrm>
          <a:prstGeom prst="rect">
            <a:avLst/>
          </a:prstGeom>
          <a:noFill/>
          <a:ln>
            <a:noFill/>
          </a:ln>
        </p:spPr>
        <p:txBody>
          <a:bodyPr anchorCtr="0" anchor="ctr" bIns="34275" lIns="68575" spcFirstLastPara="1" rIns="68575" wrap="square" tIns="34275">
            <a:noAutofit/>
          </a:bodyPr>
          <a:lstStyle/>
          <a:p>
            <a:pPr indent="0" lvl="0" marL="0" marR="0" rtl="0" algn="l">
              <a:lnSpc>
                <a:spcPct val="90000"/>
              </a:lnSpc>
              <a:spcBef>
                <a:spcPts val="0"/>
              </a:spcBef>
              <a:spcAft>
                <a:spcPts val="0"/>
              </a:spcAft>
              <a:buClr>
                <a:schemeClr val="dk1"/>
              </a:buClr>
              <a:buSzPts val="3300"/>
              <a:buFont typeface="Calibri"/>
              <a:buNone/>
            </a:pPr>
            <a:r>
              <a:rPr i="0" lang="en" sz="2400" u="none" cap="none" strike="noStrike">
                <a:solidFill>
                  <a:srgbClr val="193B5C"/>
                </a:solidFill>
                <a:latin typeface="Open Sans"/>
                <a:ea typeface="Open Sans"/>
                <a:cs typeface="Open Sans"/>
                <a:sym typeface="Open Sans"/>
              </a:rPr>
              <a:t>TTP SDOs: Malware</a:t>
            </a:r>
            <a:endParaRPr i="0" sz="2400" u="none" cap="none" strike="noStrike">
              <a:solidFill>
                <a:srgbClr val="193B5C"/>
              </a:solidFill>
              <a:latin typeface="Open Sans"/>
              <a:ea typeface="Open Sans"/>
              <a:cs typeface="Open Sans"/>
              <a:sym typeface="Open Sans"/>
            </a:endParaRPr>
          </a:p>
        </p:txBody>
      </p:sp>
      <p:sp>
        <p:nvSpPr>
          <p:cNvPr id="1089" name="Google Shape;1089;p92"/>
          <p:cNvSpPr txBox="1"/>
          <p:nvPr/>
        </p:nvSpPr>
        <p:spPr>
          <a:xfrm>
            <a:off x="2506461" y="966497"/>
            <a:ext cx="5010300" cy="6231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rPr i="0" lang="en" sz="1400" u="none" cap="none" strike="noStrike">
                <a:solidFill>
                  <a:schemeClr val="dk1"/>
                </a:solidFill>
                <a:latin typeface="Open Sans"/>
                <a:ea typeface="Open Sans"/>
                <a:cs typeface="Open Sans"/>
                <a:sym typeface="Open Sans"/>
              </a:rPr>
              <a:t>Malware characterizes Malware Instances or Malware Families, including identifying information, metadata, and data that may be derived from various forms of malware analysis.</a:t>
            </a:r>
            <a:endParaRPr i="0" sz="1400" u="none" cap="none" strike="noStrike">
              <a:solidFill>
                <a:schemeClr val="dk1"/>
              </a:solidFill>
              <a:latin typeface="Open Sans"/>
              <a:ea typeface="Open Sans"/>
              <a:cs typeface="Open Sans"/>
              <a:sym typeface="Open Sans"/>
            </a:endParaRPr>
          </a:p>
        </p:txBody>
      </p:sp>
      <p:sp>
        <p:nvSpPr>
          <p:cNvPr id="1090" name="Google Shape;1090;p92"/>
          <p:cNvSpPr txBox="1"/>
          <p:nvPr/>
        </p:nvSpPr>
        <p:spPr>
          <a:xfrm>
            <a:off x="2204230" y="1958244"/>
            <a:ext cx="1305000" cy="2538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200"/>
              <a:buFont typeface="Arial"/>
              <a:buNone/>
            </a:pPr>
            <a:r>
              <a:rPr b="1" i="0" lang="en" u="none" cap="none" strike="noStrike">
                <a:solidFill>
                  <a:schemeClr val="dk1"/>
                </a:solidFill>
                <a:latin typeface="Open Sans"/>
                <a:ea typeface="Open Sans"/>
                <a:cs typeface="Open Sans"/>
                <a:sym typeface="Open Sans"/>
              </a:rPr>
              <a:t>Examples</a:t>
            </a:r>
            <a:endParaRPr i="0" u="none" cap="none" strike="noStrike">
              <a:solidFill>
                <a:srgbClr val="000000"/>
              </a:solidFill>
              <a:latin typeface="Open Sans"/>
              <a:ea typeface="Open Sans"/>
              <a:cs typeface="Open Sans"/>
              <a:sym typeface="Open Sans"/>
            </a:endParaRPr>
          </a:p>
        </p:txBody>
      </p:sp>
      <p:cxnSp>
        <p:nvCxnSpPr>
          <p:cNvPr id="1091" name="Google Shape;1091;p92"/>
          <p:cNvCxnSpPr/>
          <p:nvPr/>
        </p:nvCxnSpPr>
        <p:spPr>
          <a:xfrm flipH="1" rot="10800000">
            <a:off x="1344561" y="1917830"/>
            <a:ext cx="6172200" cy="9600"/>
          </a:xfrm>
          <a:prstGeom prst="straightConnector1">
            <a:avLst/>
          </a:prstGeom>
          <a:noFill/>
          <a:ln cap="flat" cmpd="sng" w="9525">
            <a:solidFill>
              <a:srgbClr val="C1CD23"/>
            </a:solidFill>
            <a:prstDash val="solid"/>
            <a:miter lim="800000"/>
            <a:headEnd len="sm" w="sm" type="none"/>
            <a:tailEnd len="sm" w="sm" type="none"/>
          </a:ln>
        </p:spPr>
      </p:cxnSp>
      <p:cxnSp>
        <p:nvCxnSpPr>
          <p:cNvPr id="1092" name="Google Shape;1092;p92"/>
          <p:cNvCxnSpPr/>
          <p:nvPr/>
        </p:nvCxnSpPr>
        <p:spPr>
          <a:xfrm>
            <a:off x="4368749" y="1917905"/>
            <a:ext cx="9600" cy="2809800"/>
          </a:xfrm>
          <a:prstGeom prst="straightConnector1">
            <a:avLst/>
          </a:prstGeom>
          <a:noFill/>
          <a:ln cap="flat" cmpd="sng" w="9525">
            <a:solidFill>
              <a:srgbClr val="C1CD23"/>
            </a:solidFill>
            <a:prstDash val="solid"/>
            <a:miter lim="800000"/>
            <a:headEnd len="sm" w="sm" type="none"/>
            <a:tailEnd len="sm" w="sm" type="none"/>
          </a:ln>
        </p:spPr>
      </p:cxnSp>
      <p:sp>
        <p:nvSpPr>
          <p:cNvPr id="1093" name="Google Shape;1093;p92"/>
          <p:cNvSpPr/>
          <p:nvPr/>
        </p:nvSpPr>
        <p:spPr>
          <a:xfrm>
            <a:off x="1399330" y="2155123"/>
            <a:ext cx="2914800" cy="438600"/>
          </a:xfrm>
          <a:prstGeom prst="rect">
            <a:avLst/>
          </a:prstGeom>
          <a:noFill/>
          <a:ln>
            <a:noFill/>
          </a:ln>
        </p:spPr>
        <p:txBody>
          <a:bodyPr anchorCtr="0" anchor="t" bIns="34275" lIns="68575" spcFirstLastPara="1" rIns="68575" wrap="square" tIns="34275">
            <a:noAutofit/>
          </a:bodyPr>
          <a:lstStyle/>
          <a:p>
            <a:pPr indent="-228600" lvl="0" marL="215900" marR="0" rtl="0" algn="l">
              <a:lnSpc>
                <a:spcPct val="100000"/>
              </a:lnSpc>
              <a:spcBef>
                <a:spcPts val="0"/>
              </a:spcBef>
              <a:spcAft>
                <a:spcPts val="0"/>
              </a:spcAft>
              <a:buClr>
                <a:srgbClr val="000000"/>
              </a:buClr>
              <a:buSzPts val="1400"/>
              <a:buFont typeface="Open Sans"/>
              <a:buChar char="•"/>
            </a:pPr>
            <a:r>
              <a:rPr i="0" lang="en" u="none" cap="none" strike="noStrike">
                <a:solidFill>
                  <a:srgbClr val="000000"/>
                </a:solidFill>
                <a:latin typeface="Open Sans"/>
                <a:ea typeface="Open Sans"/>
                <a:cs typeface="Open Sans"/>
                <a:sym typeface="Open Sans"/>
              </a:rPr>
              <a:t>Poison Ivy (Malware Family)</a:t>
            </a:r>
            <a:endParaRPr i="0" u="none" cap="none" strike="noStrike">
              <a:solidFill>
                <a:srgbClr val="000000"/>
              </a:solidFill>
              <a:latin typeface="Open Sans"/>
              <a:ea typeface="Open Sans"/>
              <a:cs typeface="Open Sans"/>
              <a:sym typeface="Open Sans"/>
            </a:endParaRPr>
          </a:p>
          <a:p>
            <a:pPr indent="-228600" lvl="0" marL="215900" marR="0" rtl="0" algn="l">
              <a:lnSpc>
                <a:spcPct val="100000"/>
              </a:lnSpc>
              <a:spcBef>
                <a:spcPts val="0"/>
              </a:spcBef>
              <a:spcAft>
                <a:spcPts val="0"/>
              </a:spcAft>
              <a:buClr>
                <a:srgbClr val="000000"/>
              </a:buClr>
              <a:buSzPts val="1400"/>
              <a:buFont typeface="Open Sans"/>
              <a:buChar char="•"/>
            </a:pPr>
            <a:r>
              <a:rPr i="0" lang="en" u="none" cap="none" strike="noStrike">
                <a:solidFill>
                  <a:srgbClr val="000000"/>
                </a:solidFill>
                <a:latin typeface="Open Sans"/>
                <a:ea typeface="Open Sans"/>
                <a:cs typeface="Open Sans"/>
                <a:sym typeface="Open Sans"/>
              </a:rPr>
              <a:t>Trojan.Zeus.AZ (Malware Instance)</a:t>
            </a:r>
            <a:endParaRPr i="0" u="none" cap="none" strike="noStrike">
              <a:solidFill>
                <a:srgbClr val="000000"/>
              </a:solidFill>
              <a:latin typeface="Open Sans"/>
              <a:ea typeface="Open Sans"/>
              <a:cs typeface="Open Sans"/>
              <a:sym typeface="Open Sans"/>
            </a:endParaRPr>
          </a:p>
        </p:txBody>
      </p:sp>
      <p:pic>
        <p:nvPicPr>
          <p:cNvPr id="1094" name="Google Shape;1094;p92"/>
          <p:cNvPicPr preferRelativeResize="0"/>
          <p:nvPr/>
        </p:nvPicPr>
        <p:blipFill rotWithShape="1">
          <a:blip r:embed="rId3">
            <a:alphaModFix/>
          </a:blip>
          <a:srcRect b="0" l="0" r="0" t="0"/>
          <a:stretch/>
        </p:blipFill>
        <p:spPr>
          <a:xfrm>
            <a:off x="1401711" y="921209"/>
            <a:ext cx="862874" cy="862874"/>
          </a:xfrm>
          <a:prstGeom prst="rect">
            <a:avLst/>
          </a:prstGeom>
          <a:noFill/>
          <a:ln>
            <a:noFill/>
          </a:ln>
        </p:spPr>
      </p:pic>
      <p:pic>
        <p:nvPicPr>
          <p:cNvPr id="1095" name="Google Shape;1095;p92"/>
          <p:cNvPicPr preferRelativeResize="0"/>
          <p:nvPr/>
        </p:nvPicPr>
        <p:blipFill rotWithShape="1">
          <a:blip r:embed="rId4">
            <a:alphaModFix/>
          </a:blip>
          <a:srcRect b="0" l="0" r="0" t="0"/>
          <a:stretch/>
        </p:blipFill>
        <p:spPr>
          <a:xfrm>
            <a:off x="4530749" y="2079830"/>
            <a:ext cx="3539871" cy="271462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0" name="Shape 1100"/>
        <p:cNvGrpSpPr/>
        <p:nvPr/>
      </p:nvGrpSpPr>
      <p:grpSpPr>
        <a:xfrm>
          <a:off x="0" y="0"/>
          <a:ext cx="0" cy="0"/>
          <a:chOff x="0" y="0"/>
          <a:chExt cx="0" cy="0"/>
        </a:xfrm>
      </p:grpSpPr>
      <p:sp>
        <p:nvSpPr>
          <p:cNvPr id="1101" name="Google Shape;1101;p93"/>
          <p:cNvSpPr txBox="1"/>
          <p:nvPr>
            <p:ph type="title"/>
          </p:nvPr>
        </p:nvSpPr>
        <p:spPr>
          <a:xfrm>
            <a:off x="342990" y="54584"/>
            <a:ext cx="8390440" cy="570109"/>
          </a:xfrm>
          <a:prstGeom prst="rect">
            <a:avLst/>
          </a:prstGeom>
          <a:noFill/>
          <a:ln>
            <a:noFill/>
          </a:ln>
        </p:spPr>
        <p:txBody>
          <a:bodyPr anchorCtr="0" anchor="ctr" bIns="34275" lIns="68575" spcFirstLastPara="1" rIns="68575" wrap="square" tIns="34275">
            <a:noAutofit/>
          </a:bodyPr>
          <a:lstStyle/>
          <a:p>
            <a:pPr indent="0" lvl="0" marL="0" marR="0" rtl="0" algn="l">
              <a:lnSpc>
                <a:spcPct val="90000"/>
              </a:lnSpc>
              <a:spcBef>
                <a:spcPts val="0"/>
              </a:spcBef>
              <a:spcAft>
                <a:spcPts val="0"/>
              </a:spcAft>
              <a:buClr>
                <a:schemeClr val="dk1"/>
              </a:buClr>
              <a:buSzPts val="3300"/>
              <a:buFont typeface="Calibri"/>
              <a:buNone/>
            </a:pPr>
            <a:r>
              <a:rPr i="0" lang="en" sz="2400" u="none" cap="none" strike="noStrike">
                <a:solidFill>
                  <a:srgbClr val="193B5C"/>
                </a:solidFill>
                <a:latin typeface="Open Sans"/>
                <a:ea typeface="Open Sans"/>
                <a:cs typeface="Open Sans"/>
                <a:sym typeface="Open Sans"/>
              </a:rPr>
              <a:t>TTP SDOs: Vulnerability</a:t>
            </a:r>
            <a:endParaRPr i="0" sz="2400" u="none" cap="none" strike="noStrike">
              <a:solidFill>
                <a:srgbClr val="193B5C"/>
              </a:solidFill>
              <a:latin typeface="Open Sans"/>
              <a:ea typeface="Open Sans"/>
              <a:cs typeface="Open Sans"/>
              <a:sym typeface="Open Sans"/>
            </a:endParaRPr>
          </a:p>
        </p:txBody>
      </p:sp>
      <p:sp>
        <p:nvSpPr>
          <p:cNvPr id="1102" name="Google Shape;1102;p93"/>
          <p:cNvSpPr txBox="1"/>
          <p:nvPr/>
        </p:nvSpPr>
        <p:spPr>
          <a:xfrm>
            <a:off x="2486797" y="922216"/>
            <a:ext cx="5010300" cy="6231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rPr i="0" lang="en" sz="1400" u="none" cap="none" strike="noStrike">
                <a:solidFill>
                  <a:schemeClr val="dk1"/>
                </a:solidFill>
                <a:latin typeface="Open Sans"/>
                <a:ea typeface="Open Sans"/>
                <a:cs typeface="Open Sans"/>
                <a:sym typeface="Open Sans"/>
              </a:rPr>
              <a:t>A Vulnerability is, according to CVE, "a mistake in software that can be directly used by a hacker to gain access to a system or network”.</a:t>
            </a:r>
            <a:endParaRPr i="0" sz="1400" u="none" cap="none" strike="noStrike">
              <a:solidFill>
                <a:schemeClr val="dk1"/>
              </a:solidFill>
              <a:latin typeface="Open Sans"/>
              <a:ea typeface="Open Sans"/>
              <a:cs typeface="Open Sans"/>
              <a:sym typeface="Open Sans"/>
            </a:endParaRPr>
          </a:p>
        </p:txBody>
      </p:sp>
      <p:sp>
        <p:nvSpPr>
          <p:cNvPr id="1103" name="Google Shape;1103;p93"/>
          <p:cNvSpPr txBox="1"/>
          <p:nvPr/>
        </p:nvSpPr>
        <p:spPr>
          <a:xfrm>
            <a:off x="2184566" y="1869753"/>
            <a:ext cx="1305000" cy="2538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200"/>
              <a:buFont typeface="Arial"/>
              <a:buNone/>
            </a:pPr>
            <a:r>
              <a:rPr b="1" i="0" lang="en" u="none" cap="none" strike="noStrike">
                <a:solidFill>
                  <a:schemeClr val="dk1"/>
                </a:solidFill>
                <a:latin typeface="Open Sans"/>
                <a:ea typeface="Open Sans"/>
                <a:cs typeface="Open Sans"/>
                <a:sym typeface="Open Sans"/>
              </a:rPr>
              <a:t>Examples</a:t>
            </a:r>
            <a:endParaRPr i="0" u="none" cap="none" strike="noStrike">
              <a:solidFill>
                <a:srgbClr val="000000"/>
              </a:solidFill>
              <a:latin typeface="Open Sans"/>
              <a:ea typeface="Open Sans"/>
              <a:cs typeface="Open Sans"/>
              <a:sym typeface="Open Sans"/>
            </a:endParaRPr>
          </a:p>
        </p:txBody>
      </p:sp>
      <p:cxnSp>
        <p:nvCxnSpPr>
          <p:cNvPr id="1104" name="Google Shape;1104;p93"/>
          <p:cNvCxnSpPr/>
          <p:nvPr/>
        </p:nvCxnSpPr>
        <p:spPr>
          <a:xfrm flipH="1" rot="10800000">
            <a:off x="1324897" y="1829339"/>
            <a:ext cx="6172200" cy="9600"/>
          </a:xfrm>
          <a:prstGeom prst="straightConnector1">
            <a:avLst/>
          </a:prstGeom>
          <a:noFill/>
          <a:ln cap="flat" cmpd="sng" w="9525">
            <a:solidFill>
              <a:srgbClr val="C1CD23"/>
            </a:solidFill>
            <a:prstDash val="solid"/>
            <a:miter lim="800000"/>
            <a:headEnd len="sm" w="sm" type="none"/>
            <a:tailEnd len="sm" w="sm" type="none"/>
          </a:ln>
        </p:spPr>
      </p:cxnSp>
      <p:cxnSp>
        <p:nvCxnSpPr>
          <p:cNvPr id="1105" name="Google Shape;1105;p93"/>
          <p:cNvCxnSpPr/>
          <p:nvPr/>
        </p:nvCxnSpPr>
        <p:spPr>
          <a:xfrm>
            <a:off x="4349085" y="1829414"/>
            <a:ext cx="9600" cy="2809800"/>
          </a:xfrm>
          <a:prstGeom prst="straightConnector1">
            <a:avLst/>
          </a:prstGeom>
          <a:noFill/>
          <a:ln cap="flat" cmpd="sng" w="9525">
            <a:solidFill>
              <a:srgbClr val="C1CD23"/>
            </a:solidFill>
            <a:prstDash val="solid"/>
            <a:miter lim="800000"/>
            <a:headEnd len="sm" w="sm" type="none"/>
            <a:tailEnd len="sm" w="sm" type="none"/>
          </a:ln>
        </p:spPr>
      </p:cxnSp>
      <p:sp>
        <p:nvSpPr>
          <p:cNvPr id="1106" name="Google Shape;1106;p93"/>
          <p:cNvSpPr/>
          <p:nvPr/>
        </p:nvSpPr>
        <p:spPr>
          <a:xfrm>
            <a:off x="1379666" y="2142832"/>
            <a:ext cx="2914800" cy="992700"/>
          </a:xfrm>
          <a:prstGeom prst="rect">
            <a:avLst/>
          </a:prstGeom>
          <a:noFill/>
          <a:ln>
            <a:noFill/>
          </a:ln>
        </p:spPr>
        <p:txBody>
          <a:bodyPr anchorCtr="0" anchor="t" bIns="34275" lIns="68575" spcFirstLastPara="1" rIns="68575" wrap="square" tIns="34275">
            <a:noAutofit/>
          </a:bodyPr>
          <a:lstStyle/>
          <a:p>
            <a:pPr indent="-228600" lvl="0" marL="215900" marR="0" rtl="0" algn="l">
              <a:lnSpc>
                <a:spcPct val="100000"/>
              </a:lnSpc>
              <a:spcBef>
                <a:spcPts val="0"/>
              </a:spcBef>
              <a:spcAft>
                <a:spcPts val="0"/>
              </a:spcAft>
              <a:buClr>
                <a:schemeClr val="dk1"/>
              </a:buClr>
              <a:buSzPts val="1400"/>
              <a:buFont typeface="Open Sans"/>
              <a:buChar char="•"/>
            </a:pPr>
            <a:r>
              <a:rPr i="0" lang="en" u="none" cap="none" strike="noStrike">
                <a:solidFill>
                  <a:schemeClr val="dk1"/>
                </a:solidFill>
                <a:latin typeface="Open Sans"/>
                <a:ea typeface="Open Sans"/>
                <a:cs typeface="Open Sans"/>
                <a:sym typeface="Open Sans"/>
              </a:rPr>
              <a:t>A Malware Instance exploits a Vulnerability identified as CVE-2015-12345</a:t>
            </a:r>
            <a:endParaRPr i="0" u="none" cap="none" strike="noStrike">
              <a:solidFill>
                <a:srgbClr val="000000"/>
              </a:solidFill>
              <a:latin typeface="Open Sans"/>
              <a:ea typeface="Open Sans"/>
              <a:cs typeface="Open Sans"/>
              <a:sym typeface="Open Sans"/>
            </a:endParaRPr>
          </a:p>
          <a:p>
            <a:pPr indent="-228600" lvl="0" marL="215900" marR="0" rtl="0" algn="l">
              <a:lnSpc>
                <a:spcPct val="100000"/>
              </a:lnSpc>
              <a:spcBef>
                <a:spcPts val="0"/>
              </a:spcBef>
              <a:spcAft>
                <a:spcPts val="0"/>
              </a:spcAft>
              <a:buClr>
                <a:srgbClr val="000000"/>
              </a:buClr>
              <a:buSzPts val="1400"/>
              <a:buFont typeface="Open Sans"/>
              <a:buChar char="•"/>
            </a:pPr>
            <a:r>
              <a:rPr i="0" lang="en" u="none" cap="none" strike="noStrike">
                <a:solidFill>
                  <a:srgbClr val="000000"/>
                </a:solidFill>
                <a:latin typeface="Open Sans"/>
                <a:ea typeface="Open Sans"/>
                <a:cs typeface="Open Sans"/>
                <a:sym typeface="Open Sans"/>
              </a:rPr>
              <a:t>Campaign Foo is known to target a specific Vulnerability for exploitation</a:t>
            </a:r>
            <a:endParaRPr i="0" u="none" cap="none" strike="noStrike">
              <a:solidFill>
                <a:srgbClr val="000000"/>
              </a:solidFill>
              <a:latin typeface="Open Sans"/>
              <a:ea typeface="Open Sans"/>
              <a:cs typeface="Open Sans"/>
              <a:sym typeface="Open Sans"/>
            </a:endParaRPr>
          </a:p>
        </p:txBody>
      </p:sp>
      <p:pic>
        <p:nvPicPr>
          <p:cNvPr id="1107" name="Google Shape;1107;p93"/>
          <p:cNvPicPr preferRelativeResize="0"/>
          <p:nvPr/>
        </p:nvPicPr>
        <p:blipFill rotWithShape="1">
          <a:blip r:embed="rId3">
            <a:alphaModFix/>
          </a:blip>
          <a:srcRect b="0" l="0" r="0" t="0"/>
          <a:stretch/>
        </p:blipFill>
        <p:spPr>
          <a:xfrm>
            <a:off x="1379666" y="832718"/>
            <a:ext cx="862874" cy="862874"/>
          </a:xfrm>
          <a:prstGeom prst="rect">
            <a:avLst/>
          </a:prstGeom>
          <a:noFill/>
          <a:ln>
            <a:noFill/>
          </a:ln>
        </p:spPr>
      </p:pic>
      <p:pic>
        <p:nvPicPr>
          <p:cNvPr id="1108" name="Google Shape;1108;p93"/>
          <p:cNvPicPr preferRelativeResize="0"/>
          <p:nvPr/>
        </p:nvPicPr>
        <p:blipFill rotWithShape="1">
          <a:blip r:embed="rId4">
            <a:alphaModFix/>
          </a:blip>
          <a:srcRect b="0" l="0" r="0" t="0"/>
          <a:stretch/>
        </p:blipFill>
        <p:spPr>
          <a:xfrm>
            <a:off x="4511085" y="1991339"/>
            <a:ext cx="3539871" cy="271462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3" name="Shape 1113"/>
        <p:cNvGrpSpPr/>
        <p:nvPr/>
      </p:nvGrpSpPr>
      <p:grpSpPr>
        <a:xfrm>
          <a:off x="0" y="0"/>
          <a:ext cx="0" cy="0"/>
          <a:chOff x="0" y="0"/>
          <a:chExt cx="0" cy="0"/>
        </a:xfrm>
      </p:grpSpPr>
      <p:sp>
        <p:nvSpPr>
          <p:cNvPr id="1114" name="Google Shape;1114;p94"/>
          <p:cNvSpPr txBox="1"/>
          <p:nvPr>
            <p:ph type="title"/>
          </p:nvPr>
        </p:nvSpPr>
        <p:spPr>
          <a:xfrm>
            <a:off x="342990" y="54584"/>
            <a:ext cx="8390440" cy="570109"/>
          </a:xfrm>
          <a:prstGeom prst="rect">
            <a:avLst/>
          </a:prstGeom>
          <a:noFill/>
          <a:ln>
            <a:noFill/>
          </a:ln>
        </p:spPr>
        <p:txBody>
          <a:bodyPr anchorCtr="0" anchor="ctr" bIns="34275" lIns="68575" spcFirstLastPara="1" rIns="68575" wrap="square" tIns="34275">
            <a:noAutofit/>
          </a:bodyPr>
          <a:lstStyle/>
          <a:p>
            <a:pPr indent="0" lvl="0" marL="0" marR="0" rtl="0" algn="l">
              <a:lnSpc>
                <a:spcPct val="90000"/>
              </a:lnSpc>
              <a:spcBef>
                <a:spcPts val="0"/>
              </a:spcBef>
              <a:spcAft>
                <a:spcPts val="0"/>
              </a:spcAft>
              <a:buClr>
                <a:schemeClr val="dk1"/>
              </a:buClr>
              <a:buSzPts val="3300"/>
              <a:buFont typeface="Calibri"/>
              <a:buNone/>
            </a:pPr>
            <a:r>
              <a:rPr i="0" lang="en" sz="2400" u="none" cap="none" strike="noStrike">
                <a:solidFill>
                  <a:srgbClr val="193B5C"/>
                </a:solidFill>
                <a:latin typeface="Open Sans"/>
                <a:ea typeface="Open Sans"/>
                <a:cs typeface="Open Sans"/>
                <a:sym typeface="Open Sans"/>
              </a:rPr>
              <a:t>Detection SDOs: Indicator</a:t>
            </a:r>
            <a:endParaRPr i="0" sz="2400" u="none" cap="none" strike="noStrike">
              <a:solidFill>
                <a:srgbClr val="193B5C"/>
              </a:solidFill>
              <a:latin typeface="Open Sans"/>
              <a:ea typeface="Open Sans"/>
              <a:cs typeface="Open Sans"/>
              <a:sym typeface="Open Sans"/>
            </a:endParaRPr>
          </a:p>
        </p:txBody>
      </p:sp>
      <p:sp>
        <p:nvSpPr>
          <p:cNvPr id="1115" name="Google Shape;1115;p94"/>
          <p:cNvSpPr txBox="1"/>
          <p:nvPr/>
        </p:nvSpPr>
        <p:spPr>
          <a:xfrm>
            <a:off x="2496629" y="712102"/>
            <a:ext cx="5010300" cy="11772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rPr i="0" lang="en" sz="1400" u="none" cap="none" strike="noStrike">
                <a:solidFill>
                  <a:schemeClr val="dk1"/>
                </a:solidFill>
                <a:latin typeface="Open Sans"/>
                <a:ea typeface="Open Sans"/>
                <a:cs typeface="Open Sans"/>
                <a:sym typeface="Open Sans"/>
              </a:rPr>
              <a:t>Indicators contain a pattern that can be used to detect suspicious or malicious cyber activity. They use the STIX Patterning Language for specifying the actual syntax and content of the patterns.</a:t>
            </a:r>
            <a:endParaRPr i="0" sz="1400" u="none" cap="none" strike="noStrike">
              <a:solidFill>
                <a:schemeClr val="dk1"/>
              </a:solidFill>
              <a:latin typeface="Open Sans"/>
              <a:ea typeface="Open Sans"/>
              <a:cs typeface="Open Sans"/>
              <a:sym typeface="Open Sans"/>
            </a:endParaRPr>
          </a:p>
        </p:txBody>
      </p:sp>
      <p:sp>
        <p:nvSpPr>
          <p:cNvPr id="1116" name="Google Shape;1116;p94"/>
          <p:cNvSpPr txBox="1"/>
          <p:nvPr/>
        </p:nvSpPr>
        <p:spPr>
          <a:xfrm>
            <a:off x="2194398" y="1987741"/>
            <a:ext cx="1305000" cy="2538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200"/>
              <a:buFont typeface="Arial"/>
              <a:buNone/>
            </a:pPr>
            <a:r>
              <a:rPr b="1" i="0" lang="en" u="none" cap="none" strike="noStrike">
                <a:solidFill>
                  <a:schemeClr val="dk1"/>
                </a:solidFill>
                <a:latin typeface="Open Sans"/>
                <a:ea typeface="Open Sans"/>
                <a:cs typeface="Open Sans"/>
                <a:sym typeface="Open Sans"/>
              </a:rPr>
              <a:t>Examples</a:t>
            </a:r>
            <a:endParaRPr i="0" u="none" cap="none" strike="noStrike">
              <a:solidFill>
                <a:srgbClr val="000000"/>
              </a:solidFill>
              <a:latin typeface="Open Sans"/>
              <a:ea typeface="Open Sans"/>
              <a:cs typeface="Open Sans"/>
              <a:sym typeface="Open Sans"/>
            </a:endParaRPr>
          </a:p>
        </p:txBody>
      </p:sp>
      <p:cxnSp>
        <p:nvCxnSpPr>
          <p:cNvPr id="1117" name="Google Shape;1117;p94"/>
          <p:cNvCxnSpPr/>
          <p:nvPr/>
        </p:nvCxnSpPr>
        <p:spPr>
          <a:xfrm flipH="1" rot="10800000">
            <a:off x="1334729" y="1947327"/>
            <a:ext cx="6172200" cy="9600"/>
          </a:xfrm>
          <a:prstGeom prst="straightConnector1">
            <a:avLst/>
          </a:prstGeom>
          <a:noFill/>
          <a:ln cap="flat" cmpd="sng" w="9525">
            <a:solidFill>
              <a:srgbClr val="C1CD23"/>
            </a:solidFill>
            <a:prstDash val="solid"/>
            <a:miter lim="800000"/>
            <a:headEnd len="sm" w="sm" type="none"/>
            <a:tailEnd len="sm" w="sm" type="none"/>
          </a:ln>
        </p:spPr>
      </p:cxnSp>
      <p:cxnSp>
        <p:nvCxnSpPr>
          <p:cNvPr id="1118" name="Google Shape;1118;p94"/>
          <p:cNvCxnSpPr/>
          <p:nvPr/>
        </p:nvCxnSpPr>
        <p:spPr>
          <a:xfrm>
            <a:off x="4358917" y="1956927"/>
            <a:ext cx="9600" cy="2809800"/>
          </a:xfrm>
          <a:prstGeom prst="straightConnector1">
            <a:avLst/>
          </a:prstGeom>
          <a:noFill/>
          <a:ln cap="flat" cmpd="sng" w="9525">
            <a:solidFill>
              <a:srgbClr val="C1CD23"/>
            </a:solidFill>
            <a:prstDash val="solid"/>
            <a:miter lim="800000"/>
            <a:headEnd len="sm" w="sm" type="none"/>
            <a:tailEnd len="sm" w="sm" type="none"/>
          </a:ln>
        </p:spPr>
      </p:cxnSp>
      <p:sp>
        <p:nvSpPr>
          <p:cNvPr id="1119" name="Google Shape;1119;p94"/>
          <p:cNvSpPr/>
          <p:nvPr/>
        </p:nvSpPr>
        <p:spPr>
          <a:xfrm>
            <a:off x="1389498" y="2184620"/>
            <a:ext cx="2914800" cy="992700"/>
          </a:xfrm>
          <a:prstGeom prst="rect">
            <a:avLst/>
          </a:prstGeom>
          <a:noFill/>
          <a:ln>
            <a:noFill/>
          </a:ln>
        </p:spPr>
        <p:txBody>
          <a:bodyPr anchorCtr="0" anchor="t" bIns="34275" lIns="68575" spcFirstLastPara="1" rIns="68575" wrap="square" tIns="34275">
            <a:noAutofit/>
          </a:bodyPr>
          <a:lstStyle/>
          <a:p>
            <a:pPr indent="-228600" lvl="0" marL="215900" marR="0" rtl="0" algn="l">
              <a:lnSpc>
                <a:spcPct val="100000"/>
              </a:lnSpc>
              <a:spcBef>
                <a:spcPts val="0"/>
              </a:spcBef>
              <a:spcAft>
                <a:spcPts val="0"/>
              </a:spcAft>
              <a:buClr>
                <a:srgbClr val="000000"/>
              </a:buClr>
              <a:buSzPts val="1400"/>
              <a:buFont typeface="Open Sans"/>
              <a:buChar char="•"/>
            </a:pPr>
            <a:r>
              <a:rPr i="0" lang="en" u="none" cap="none" strike="noStrike">
                <a:solidFill>
                  <a:srgbClr val="000000"/>
                </a:solidFill>
                <a:latin typeface="Open Sans"/>
                <a:ea typeface="Open Sans"/>
                <a:cs typeface="Open Sans"/>
                <a:sym typeface="Open Sans"/>
              </a:rPr>
              <a:t>A SHA-256 hash that detects a particular Malware Instance</a:t>
            </a:r>
            <a:endParaRPr i="0" u="none" cap="none" strike="noStrike">
              <a:solidFill>
                <a:srgbClr val="000000"/>
              </a:solidFill>
              <a:latin typeface="Open Sans"/>
              <a:ea typeface="Open Sans"/>
              <a:cs typeface="Open Sans"/>
              <a:sym typeface="Open Sans"/>
            </a:endParaRPr>
          </a:p>
          <a:p>
            <a:pPr indent="-228600" lvl="0" marL="215900" marR="0" rtl="0" algn="l">
              <a:lnSpc>
                <a:spcPct val="100000"/>
              </a:lnSpc>
              <a:spcBef>
                <a:spcPts val="0"/>
              </a:spcBef>
              <a:spcAft>
                <a:spcPts val="0"/>
              </a:spcAft>
              <a:buClr>
                <a:srgbClr val="000000"/>
              </a:buClr>
              <a:buSzPts val="1400"/>
              <a:buFont typeface="Open Sans"/>
              <a:buChar char="•"/>
            </a:pPr>
            <a:r>
              <a:rPr i="0" lang="en" u="none" cap="none" strike="noStrike">
                <a:solidFill>
                  <a:srgbClr val="000000"/>
                </a:solidFill>
                <a:latin typeface="Open Sans"/>
                <a:ea typeface="Open Sans"/>
                <a:cs typeface="Open Sans"/>
                <a:sym typeface="Open Sans"/>
              </a:rPr>
              <a:t>An email address that detects attempted Spear Phishing by a particular Campaign</a:t>
            </a:r>
            <a:endParaRPr i="0" u="none" cap="none" strike="noStrike">
              <a:solidFill>
                <a:srgbClr val="000000"/>
              </a:solidFill>
              <a:latin typeface="Open Sans"/>
              <a:ea typeface="Open Sans"/>
              <a:cs typeface="Open Sans"/>
              <a:sym typeface="Open Sans"/>
            </a:endParaRPr>
          </a:p>
        </p:txBody>
      </p:sp>
      <p:pic>
        <p:nvPicPr>
          <p:cNvPr id="1120" name="Google Shape;1120;p94"/>
          <p:cNvPicPr preferRelativeResize="0"/>
          <p:nvPr/>
        </p:nvPicPr>
        <p:blipFill rotWithShape="1">
          <a:blip r:embed="rId3">
            <a:alphaModFix/>
          </a:blip>
          <a:srcRect b="0" l="0" r="0" t="0"/>
          <a:stretch/>
        </p:blipFill>
        <p:spPr>
          <a:xfrm>
            <a:off x="1391879" y="950706"/>
            <a:ext cx="862874" cy="862874"/>
          </a:xfrm>
          <a:prstGeom prst="rect">
            <a:avLst/>
          </a:prstGeom>
          <a:noFill/>
          <a:ln>
            <a:noFill/>
          </a:ln>
        </p:spPr>
      </p:pic>
      <p:pic>
        <p:nvPicPr>
          <p:cNvPr id="1121" name="Google Shape;1121;p94"/>
          <p:cNvPicPr preferRelativeResize="0"/>
          <p:nvPr/>
        </p:nvPicPr>
        <p:blipFill rotWithShape="1">
          <a:blip r:embed="rId4">
            <a:alphaModFix/>
          </a:blip>
          <a:srcRect b="0" l="0" r="0" t="0"/>
          <a:stretch/>
        </p:blipFill>
        <p:spPr>
          <a:xfrm>
            <a:off x="4520917" y="2123129"/>
            <a:ext cx="3521873" cy="2700823"/>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6" name="Shape 1126"/>
        <p:cNvGrpSpPr/>
        <p:nvPr/>
      </p:nvGrpSpPr>
      <p:grpSpPr>
        <a:xfrm>
          <a:off x="0" y="0"/>
          <a:ext cx="0" cy="0"/>
          <a:chOff x="0" y="0"/>
          <a:chExt cx="0" cy="0"/>
        </a:xfrm>
      </p:grpSpPr>
      <p:sp>
        <p:nvSpPr>
          <p:cNvPr id="1127" name="Google Shape;1127;p95"/>
          <p:cNvSpPr txBox="1"/>
          <p:nvPr>
            <p:ph type="title"/>
          </p:nvPr>
        </p:nvSpPr>
        <p:spPr>
          <a:xfrm>
            <a:off x="342990" y="54584"/>
            <a:ext cx="8390440" cy="570109"/>
          </a:xfrm>
          <a:prstGeom prst="rect">
            <a:avLst/>
          </a:prstGeom>
          <a:noFill/>
          <a:ln>
            <a:noFill/>
          </a:ln>
        </p:spPr>
        <p:txBody>
          <a:bodyPr anchorCtr="0" anchor="ctr" bIns="34275" lIns="68575" spcFirstLastPara="1" rIns="68575" wrap="square" tIns="34275">
            <a:noAutofit/>
          </a:bodyPr>
          <a:lstStyle/>
          <a:p>
            <a:pPr indent="0" lvl="0" marL="0" marR="0" rtl="0" algn="l">
              <a:lnSpc>
                <a:spcPct val="90000"/>
              </a:lnSpc>
              <a:spcBef>
                <a:spcPts val="0"/>
              </a:spcBef>
              <a:spcAft>
                <a:spcPts val="0"/>
              </a:spcAft>
              <a:buClr>
                <a:schemeClr val="dk1"/>
              </a:buClr>
              <a:buSzPts val="3300"/>
              <a:buFont typeface="Calibri"/>
              <a:buNone/>
            </a:pPr>
            <a:r>
              <a:rPr i="0" lang="en" sz="2400" u="none" cap="none" strike="noStrike">
                <a:solidFill>
                  <a:srgbClr val="193B5C"/>
                </a:solidFill>
                <a:latin typeface="Open Sans"/>
                <a:ea typeface="Open Sans"/>
                <a:cs typeface="Open Sans"/>
                <a:sym typeface="Open Sans"/>
              </a:rPr>
              <a:t>Remediation SDOs: Course of Action</a:t>
            </a:r>
            <a:endParaRPr i="0" sz="2400" u="none" cap="none" strike="noStrike">
              <a:solidFill>
                <a:srgbClr val="193B5C"/>
              </a:solidFill>
              <a:latin typeface="Open Sans"/>
              <a:ea typeface="Open Sans"/>
              <a:cs typeface="Open Sans"/>
              <a:sym typeface="Open Sans"/>
            </a:endParaRPr>
          </a:p>
        </p:txBody>
      </p:sp>
      <p:sp>
        <p:nvSpPr>
          <p:cNvPr id="1128" name="Google Shape;1128;p95"/>
          <p:cNvSpPr txBox="1"/>
          <p:nvPr/>
        </p:nvSpPr>
        <p:spPr>
          <a:xfrm>
            <a:off x="2467133" y="697430"/>
            <a:ext cx="5010300" cy="9927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rPr i="0" lang="en" sz="1400" u="none" cap="none" strike="noStrike">
                <a:solidFill>
                  <a:schemeClr val="dk1"/>
                </a:solidFill>
                <a:latin typeface="Open Sans"/>
                <a:ea typeface="Open Sans"/>
                <a:cs typeface="Open Sans"/>
                <a:sym typeface="Open Sans"/>
              </a:rPr>
              <a:t>A Course of Action is an action taken either to prevent an attack or to respond to an attack that is in progress. It may describe technical, automatable responses or higher level actions like employee training or policy changes.</a:t>
            </a:r>
            <a:endParaRPr i="0" sz="1400" u="none" cap="none" strike="noStrike">
              <a:solidFill>
                <a:schemeClr val="dk1"/>
              </a:solidFill>
              <a:latin typeface="Open Sans"/>
              <a:ea typeface="Open Sans"/>
              <a:cs typeface="Open Sans"/>
              <a:sym typeface="Open Sans"/>
            </a:endParaRPr>
          </a:p>
        </p:txBody>
      </p:sp>
      <p:sp>
        <p:nvSpPr>
          <p:cNvPr id="1129" name="Google Shape;1129;p95"/>
          <p:cNvSpPr txBox="1"/>
          <p:nvPr/>
        </p:nvSpPr>
        <p:spPr>
          <a:xfrm>
            <a:off x="2164902" y="1958244"/>
            <a:ext cx="1305000" cy="2538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200"/>
              <a:buFont typeface="Arial"/>
              <a:buNone/>
            </a:pPr>
            <a:r>
              <a:rPr b="1" i="0" lang="en" u="none" cap="none" strike="noStrike">
                <a:solidFill>
                  <a:schemeClr val="dk1"/>
                </a:solidFill>
                <a:latin typeface="Open Sans"/>
                <a:ea typeface="Open Sans"/>
                <a:cs typeface="Open Sans"/>
                <a:sym typeface="Open Sans"/>
              </a:rPr>
              <a:t>Examples</a:t>
            </a:r>
            <a:endParaRPr i="0" u="none" cap="none" strike="noStrike">
              <a:solidFill>
                <a:srgbClr val="000000"/>
              </a:solidFill>
              <a:latin typeface="Open Sans"/>
              <a:ea typeface="Open Sans"/>
              <a:cs typeface="Open Sans"/>
              <a:sym typeface="Open Sans"/>
            </a:endParaRPr>
          </a:p>
        </p:txBody>
      </p:sp>
      <p:cxnSp>
        <p:nvCxnSpPr>
          <p:cNvPr id="1130" name="Google Shape;1130;p95"/>
          <p:cNvCxnSpPr/>
          <p:nvPr/>
        </p:nvCxnSpPr>
        <p:spPr>
          <a:xfrm flipH="1" rot="10800000">
            <a:off x="1305233" y="1917830"/>
            <a:ext cx="6172200" cy="9600"/>
          </a:xfrm>
          <a:prstGeom prst="straightConnector1">
            <a:avLst/>
          </a:prstGeom>
          <a:noFill/>
          <a:ln cap="flat" cmpd="sng" w="9525">
            <a:solidFill>
              <a:srgbClr val="C1CD23"/>
            </a:solidFill>
            <a:prstDash val="solid"/>
            <a:miter lim="800000"/>
            <a:headEnd len="sm" w="sm" type="none"/>
            <a:tailEnd len="sm" w="sm" type="none"/>
          </a:ln>
        </p:spPr>
      </p:cxnSp>
      <p:cxnSp>
        <p:nvCxnSpPr>
          <p:cNvPr id="1131" name="Google Shape;1131;p95"/>
          <p:cNvCxnSpPr/>
          <p:nvPr/>
        </p:nvCxnSpPr>
        <p:spPr>
          <a:xfrm>
            <a:off x="4329421" y="1927430"/>
            <a:ext cx="9600" cy="2809800"/>
          </a:xfrm>
          <a:prstGeom prst="straightConnector1">
            <a:avLst/>
          </a:prstGeom>
          <a:noFill/>
          <a:ln cap="flat" cmpd="sng" w="9525">
            <a:solidFill>
              <a:srgbClr val="C1CD23"/>
            </a:solidFill>
            <a:prstDash val="solid"/>
            <a:miter lim="800000"/>
            <a:headEnd len="sm" w="sm" type="none"/>
            <a:tailEnd len="sm" w="sm" type="none"/>
          </a:ln>
        </p:spPr>
      </p:cxnSp>
      <p:sp>
        <p:nvSpPr>
          <p:cNvPr id="1132" name="Google Shape;1132;p95"/>
          <p:cNvSpPr/>
          <p:nvPr/>
        </p:nvSpPr>
        <p:spPr>
          <a:xfrm>
            <a:off x="1360002" y="2231323"/>
            <a:ext cx="2914800" cy="992700"/>
          </a:xfrm>
          <a:prstGeom prst="rect">
            <a:avLst/>
          </a:prstGeom>
          <a:noFill/>
          <a:ln>
            <a:noFill/>
          </a:ln>
        </p:spPr>
        <p:txBody>
          <a:bodyPr anchorCtr="0" anchor="t" bIns="34275" lIns="68575" spcFirstLastPara="1" rIns="68575" wrap="square" tIns="34275">
            <a:noAutofit/>
          </a:bodyPr>
          <a:lstStyle/>
          <a:p>
            <a:pPr indent="-228600" lvl="0" marL="215900" marR="0" rtl="0" algn="l">
              <a:lnSpc>
                <a:spcPct val="100000"/>
              </a:lnSpc>
              <a:spcBef>
                <a:spcPts val="0"/>
              </a:spcBef>
              <a:spcAft>
                <a:spcPts val="0"/>
              </a:spcAft>
              <a:buClr>
                <a:srgbClr val="000000"/>
              </a:buClr>
              <a:buSzPts val="1400"/>
              <a:buFont typeface="Open Sans"/>
              <a:buChar char="•"/>
            </a:pPr>
            <a:r>
              <a:rPr i="0" lang="en" u="none" cap="none" strike="noStrike">
                <a:solidFill>
                  <a:srgbClr val="000000"/>
                </a:solidFill>
                <a:latin typeface="Open Sans"/>
                <a:ea typeface="Open Sans"/>
                <a:cs typeface="Open Sans"/>
                <a:sym typeface="Open Sans"/>
              </a:rPr>
              <a:t>Adding a new TCP Filter rule to a Firewall</a:t>
            </a:r>
            <a:endParaRPr i="0" u="none" cap="none" strike="noStrike">
              <a:solidFill>
                <a:srgbClr val="000000"/>
              </a:solidFill>
              <a:latin typeface="Open Sans"/>
              <a:ea typeface="Open Sans"/>
              <a:cs typeface="Open Sans"/>
              <a:sym typeface="Open Sans"/>
            </a:endParaRPr>
          </a:p>
          <a:p>
            <a:pPr indent="-228600" lvl="0" marL="215900" marR="0" rtl="0" algn="l">
              <a:lnSpc>
                <a:spcPct val="100000"/>
              </a:lnSpc>
              <a:spcBef>
                <a:spcPts val="0"/>
              </a:spcBef>
              <a:spcAft>
                <a:spcPts val="0"/>
              </a:spcAft>
              <a:buClr>
                <a:srgbClr val="000000"/>
              </a:buClr>
              <a:buSzPts val="1400"/>
              <a:buFont typeface="Open Sans"/>
              <a:buChar char="•"/>
            </a:pPr>
            <a:r>
              <a:rPr i="0" lang="en" u="none" cap="none" strike="noStrike">
                <a:solidFill>
                  <a:srgbClr val="000000"/>
                </a:solidFill>
                <a:latin typeface="Open Sans"/>
                <a:ea typeface="Open Sans"/>
                <a:cs typeface="Open Sans"/>
                <a:sym typeface="Open Sans"/>
              </a:rPr>
              <a:t>Quarantining all files associated with a particular Malware Family</a:t>
            </a:r>
            <a:endParaRPr i="0" u="none" cap="none" strike="noStrike">
              <a:solidFill>
                <a:srgbClr val="000000"/>
              </a:solidFill>
              <a:latin typeface="Open Sans"/>
              <a:ea typeface="Open Sans"/>
              <a:cs typeface="Open Sans"/>
              <a:sym typeface="Open Sans"/>
            </a:endParaRPr>
          </a:p>
          <a:p>
            <a:pPr indent="-228600" lvl="0" marL="215900" marR="0" rtl="0" algn="l">
              <a:lnSpc>
                <a:spcPct val="100000"/>
              </a:lnSpc>
              <a:spcBef>
                <a:spcPts val="0"/>
              </a:spcBef>
              <a:spcAft>
                <a:spcPts val="0"/>
              </a:spcAft>
              <a:buClr>
                <a:srgbClr val="000000"/>
              </a:buClr>
              <a:buSzPts val="1400"/>
              <a:buFont typeface="Open Sans"/>
              <a:buChar char="•"/>
            </a:pPr>
            <a:r>
              <a:rPr i="0" lang="en" u="none" cap="none" strike="noStrike">
                <a:solidFill>
                  <a:srgbClr val="000000"/>
                </a:solidFill>
                <a:latin typeface="Open Sans"/>
                <a:ea typeface="Open Sans"/>
                <a:cs typeface="Open Sans"/>
                <a:sym typeface="Open Sans"/>
              </a:rPr>
              <a:t>Applying a particular software patch</a:t>
            </a:r>
            <a:endParaRPr i="0" u="none" cap="none" strike="noStrike">
              <a:solidFill>
                <a:srgbClr val="000000"/>
              </a:solidFill>
              <a:latin typeface="Open Sans"/>
              <a:ea typeface="Open Sans"/>
              <a:cs typeface="Open Sans"/>
              <a:sym typeface="Open Sans"/>
            </a:endParaRPr>
          </a:p>
        </p:txBody>
      </p:sp>
      <p:pic>
        <p:nvPicPr>
          <p:cNvPr id="1133" name="Google Shape;1133;p95"/>
          <p:cNvPicPr preferRelativeResize="0"/>
          <p:nvPr/>
        </p:nvPicPr>
        <p:blipFill rotWithShape="1">
          <a:blip r:embed="rId3">
            <a:alphaModFix/>
          </a:blip>
          <a:srcRect b="0" l="0" r="0" t="0"/>
          <a:stretch/>
        </p:blipFill>
        <p:spPr>
          <a:xfrm>
            <a:off x="1362383" y="921209"/>
            <a:ext cx="862874" cy="862874"/>
          </a:xfrm>
          <a:prstGeom prst="rect">
            <a:avLst/>
          </a:prstGeom>
          <a:noFill/>
          <a:ln>
            <a:noFill/>
          </a:ln>
        </p:spPr>
      </p:pic>
      <p:pic>
        <p:nvPicPr>
          <p:cNvPr id="1134" name="Google Shape;1134;p95"/>
          <p:cNvPicPr preferRelativeResize="0"/>
          <p:nvPr/>
        </p:nvPicPr>
        <p:blipFill rotWithShape="1">
          <a:blip r:embed="rId4">
            <a:alphaModFix/>
          </a:blip>
          <a:srcRect b="0" l="0" r="0" t="0"/>
          <a:stretch/>
        </p:blipFill>
        <p:spPr>
          <a:xfrm>
            <a:off x="4512721" y="1975018"/>
            <a:ext cx="2774347" cy="271462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39" name="Shape 1139"/>
        <p:cNvGrpSpPr/>
        <p:nvPr/>
      </p:nvGrpSpPr>
      <p:grpSpPr>
        <a:xfrm>
          <a:off x="0" y="0"/>
          <a:ext cx="0" cy="0"/>
          <a:chOff x="0" y="0"/>
          <a:chExt cx="0" cy="0"/>
        </a:xfrm>
      </p:grpSpPr>
      <p:sp>
        <p:nvSpPr>
          <p:cNvPr id="1140" name="Google Shape;1140;p96"/>
          <p:cNvSpPr txBox="1"/>
          <p:nvPr>
            <p:ph type="title"/>
          </p:nvPr>
        </p:nvSpPr>
        <p:spPr>
          <a:xfrm>
            <a:off x="342990" y="54584"/>
            <a:ext cx="8390440" cy="570109"/>
          </a:xfrm>
          <a:prstGeom prst="rect">
            <a:avLst/>
          </a:prstGeom>
          <a:noFill/>
          <a:ln>
            <a:noFill/>
          </a:ln>
        </p:spPr>
        <p:txBody>
          <a:bodyPr anchorCtr="0" anchor="ctr" bIns="34275" lIns="68575" spcFirstLastPara="1" rIns="68575" wrap="square" tIns="34275">
            <a:noAutofit/>
          </a:bodyPr>
          <a:lstStyle/>
          <a:p>
            <a:pPr indent="0" lvl="0" marL="0" marR="0" rtl="0" algn="l">
              <a:lnSpc>
                <a:spcPct val="90000"/>
              </a:lnSpc>
              <a:spcBef>
                <a:spcPts val="0"/>
              </a:spcBef>
              <a:spcAft>
                <a:spcPts val="0"/>
              </a:spcAft>
              <a:buClr>
                <a:schemeClr val="dk1"/>
              </a:buClr>
              <a:buSzPts val="3300"/>
              <a:buFont typeface="Calibri"/>
              <a:buNone/>
            </a:pPr>
            <a:r>
              <a:rPr i="0" lang="en" sz="2400" u="none" cap="none" strike="noStrike">
                <a:solidFill>
                  <a:srgbClr val="193B5C"/>
                </a:solidFill>
                <a:latin typeface="Open Sans"/>
                <a:ea typeface="Open Sans"/>
                <a:cs typeface="Open Sans"/>
                <a:sym typeface="Open Sans"/>
              </a:rPr>
              <a:t>Supporting SDOs: Identity</a:t>
            </a:r>
            <a:endParaRPr i="0" sz="2400" u="none" cap="none" strike="noStrike">
              <a:solidFill>
                <a:srgbClr val="193B5C"/>
              </a:solidFill>
              <a:latin typeface="Open Sans"/>
              <a:ea typeface="Open Sans"/>
              <a:cs typeface="Open Sans"/>
              <a:sym typeface="Open Sans"/>
            </a:endParaRPr>
          </a:p>
        </p:txBody>
      </p:sp>
      <p:sp>
        <p:nvSpPr>
          <p:cNvPr id="1141" name="Google Shape;1141;p96"/>
          <p:cNvSpPr txBox="1"/>
          <p:nvPr/>
        </p:nvSpPr>
        <p:spPr>
          <a:xfrm>
            <a:off x="2506461" y="820185"/>
            <a:ext cx="5010300" cy="8079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rPr i="0" lang="en" sz="1400" u="none" cap="none" strike="noStrike">
                <a:solidFill>
                  <a:schemeClr val="dk1"/>
                </a:solidFill>
                <a:latin typeface="Open Sans"/>
                <a:ea typeface="Open Sans"/>
                <a:cs typeface="Open Sans"/>
                <a:sym typeface="Open Sans"/>
              </a:rPr>
              <a:t>Identities can represent actual individuals, organizations, or groups as well as classes of individuals, organizations, or groups.</a:t>
            </a:r>
            <a:endParaRPr i="0" sz="1400" u="none" cap="none" strike="noStrike">
              <a:solidFill>
                <a:schemeClr val="dk1"/>
              </a:solidFill>
              <a:latin typeface="Open Sans"/>
              <a:ea typeface="Open Sans"/>
              <a:cs typeface="Open Sans"/>
              <a:sym typeface="Open Sans"/>
            </a:endParaRPr>
          </a:p>
        </p:txBody>
      </p:sp>
      <p:sp>
        <p:nvSpPr>
          <p:cNvPr id="1142" name="Google Shape;1142;p96"/>
          <p:cNvSpPr txBox="1"/>
          <p:nvPr/>
        </p:nvSpPr>
        <p:spPr>
          <a:xfrm>
            <a:off x="2204230" y="1987740"/>
            <a:ext cx="1305000" cy="2538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200"/>
              <a:buFont typeface="Arial"/>
              <a:buNone/>
            </a:pPr>
            <a:r>
              <a:rPr b="1" i="0" lang="en" u="none" cap="none" strike="noStrike">
                <a:solidFill>
                  <a:schemeClr val="dk1"/>
                </a:solidFill>
                <a:latin typeface="Open Sans"/>
                <a:ea typeface="Open Sans"/>
                <a:cs typeface="Open Sans"/>
                <a:sym typeface="Open Sans"/>
              </a:rPr>
              <a:t>Examples</a:t>
            </a:r>
            <a:endParaRPr i="0" u="none" cap="none" strike="noStrike">
              <a:solidFill>
                <a:srgbClr val="000000"/>
              </a:solidFill>
              <a:latin typeface="Open Sans"/>
              <a:ea typeface="Open Sans"/>
              <a:cs typeface="Open Sans"/>
              <a:sym typeface="Open Sans"/>
            </a:endParaRPr>
          </a:p>
        </p:txBody>
      </p:sp>
      <p:cxnSp>
        <p:nvCxnSpPr>
          <p:cNvPr id="1143" name="Google Shape;1143;p96"/>
          <p:cNvCxnSpPr/>
          <p:nvPr/>
        </p:nvCxnSpPr>
        <p:spPr>
          <a:xfrm flipH="1" rot="10800000">
            <a:off x="1344561" y="1947326"/>
            <a:ext cx="6172200" cy="9600"/>
          </a:xfrm>
          <a:prstGeom prst="straightConnector1">
            <a:avLst/>
          </a:prstGeom>
          <a:noFill/>
          <a:ln cap="flat" cmpd="sng" w="9525">
            <a:solidFill>
              <a:srgbClr val="C1CD23"/>
            </a:solidFill>
            <a:prstDash val="solid"/>
            <a:miter lim="800000"/>
            <a:headEnd len="sm" w="sm" type="none"/>
            <a:tailEnd len="sm" w="sm" type="none"/>
          </a:ln>
        </p:spPr>
      </p:cxnSp>
      <p:cxnSp>
        <p:nvCxnSpPr>
          <p:cNvPr id="1144" name="Google Shape;1144;p96"/>
          <p:cNvCxnSpPr/>
          <p:nvPr/>
        </p:nvCxnSpPr>
        <p:spPr>
          <a:xfrm>
            <a:off x="4368749" y="1966451"/>
            <a:ext cx="9600" cy="2809800"/>
          </a:xfrm>
          <a:prstGeom prst="straightConnector1">
            <a:avLst/>
          </a:prstGeom>
          <a:noFill/>
          <a:ln cap="flat" cmpd="sng" w="9525">
            <a:solidFill>
              <a:srgbClr val="C1CD23"/>
            </a:solidFill>
            <a:prstDash val="solid"/>
            <a:miter lim="800000"/>
            <a:headEnd len="sm" w="sm" type="none"/>
            <a:tailEnd len="sm" w="sm" type="none"/>
          </a:ln>
        </p:spPr>
      </p:cxnSp>
      <p:sp>
        <p:nvSpPr>
          <p:cNvPr id="1145" name="Google Shape;1145;p96"/>
          <p:cNvSpPr/>
          <p:nvPr/>
        </p:nvSpPr>
        <p:spPr>
          <a:xfrm>
            <a:off x="1399330" y="2184619"/>
            <a:ext cx="2914800" cy="807900"/>
          </a:xfrm>
          <a:prstGeom prst="rect">
            <a:avLst/>
          </a:prstGeom>
          <a:noFill/>
          <a:ln>
            <a:noFill/>
          </a:ln>
        </p:spPr>
        <p:txBody>
          <a:bodyPr anchorCtr="0" anchor="t" bIns="34275" lIns="68575" spcFirstLastPara="1" rIns="68575" wrap="square" tIns="34275">
            <a:noAutofit/>
          </a:bodyPr>
          <a:lstStyle/>
          <a:p>
            <a:pPr indent="-228600" lvl="0" marL="215900" marR="0" rtl="0" algn="l">
              <a:lnSpc>
                <a:spcPct val="100000"/>
              </a:lnSpc>
              <a:spcBef>
                <a:spcPts val="0"/>
              </a:spcBef>
              <a:spcAft>
                <a:spcPts val="0"/>
              </a:spcAft>
              <a:buClr>
                <a:srgbClr val="000000"/>
              </a:buClr>
              <a:buSzPts val="1400"/>
              <a:buFont typeface="Open Sans"/>
              <a:buChar char="•"/>
            </a:pPr>
            <a:r>
              <a:rPr i="0" lang="en" u="none" cap="none" strike="noStrike">
                <a:solidFill>
                  <a:srgbClr val="000000"/>
                </a:solidFill>
                <a:latin typeface="Open Sans"/>
                <a:ea typeface="Open Sans"/>
                <a:cs typeface="Open Sans"/>
                <a:sym typeface="Open Sans"/>
              </a:rPr>
              <a:t>An Individual named John Smith</a:t>
            </a:r>
            <a:endParaRPr i="0" u="none" cap="none" strike="noStrike">
              <a:solidFill>
                <a:srgbClr val="000000"/>
              </a:solidFill>
              <a:latin typeface="Open Sans"/>
              <a:ea typeface="Open Sans"/>
              <a:cs typeface="Open Sans"/>
              <a:sym typeface="Open Sans"/>
            </a:endParaRPr>
          </a:p>
          <a:p>
            <a:pPr indent="-228600" lvl="0" marL="215900" marR="0" rtl="0" algn="l">
              <a:lnSpc>
                <a:spcPct val="100000"/>
              </a:lnSpc>
              <a:spcBef>
                <a:spcPts val="0"/>
              </a:spcBef>
              <a:spcAft>
                <a:spcPts val="0"/>
              </a:spcAft>
              <a:buClr>
                <a:srgbClr val="000000"/>
              </a:buClr>
              <a:buSzPts val="1400"/>
              <a:buFont typeface="Open Sans"/>
              <a:buChar char="•"/>
            </a:pPr>
            <a:r>
              <a:rPr i="0" lang="en" u="none" cap="none" strike="noStrike">
                <a:solidFill>
                  <a:srgbClr val="000000"/>
                </a:solidFill>
                <a:latin typeface="Open Sans"/>
                <a:ea typeface="Open Sans"/>
                <a:cs typeface="Open Sans"/>
                <a:sym typeface="Open Sans"/>
              </a:rPr>
              <a:t>A Company named ACME, Inc.</a:t>
            </a:r>
            <a:endParaRPr i="0" u="none" cap="none" strike="noStrike">
              <a:solidFill>
                <a:srgbClr val="000000"/>
              </a:solidFill>
              <a:latin typeface="Open Sans"/>
              <a:ea typeface="Open Sans"/>
              <a:cs typeface="Open Sans"/>
              <a:sym typeface="Open Sans"/>
            </a:endParaRPr>
          </a:p>
          <a:p>
            <a:pPr indent="-228600" lvl="0" marL="215900" marR="0" rtl="0" algn="l">
              <a:lnSpc>
                <a:spcPct val="100000"/>
              </a:lnSpc>
              <a:spcBef>
                <a:spcPts val="0"/>
              </a:spcBef>
              <a:spcAft>
                <a:spcPts val="0"/>
              </a:spcAft>
              <a:buClr>
                <a:srgbClr val="000000"/>
              </a:buClr>
              <a:buSzPts val="1400"/>
              <a:buFont typeface="Open Sans"/>
              <a:buChar char="•"/>
            </a:pPr>
            <a:r>
              <a:rPr i="0" lang="en" u="none" cap="none" strike="noStrike">
                <a:solidFill>
                  <a:srgbClr val="000000"/>
                </a:solidFill>
                <a:latin typeface="Open Sans"/>
                <a:ea typeface="Open Sans"/>
                <a:cs typeface="Open Sans"/>
                <a:sym typeface="Open Sans"/>
              </a:rPr>
              <a:t>The Healthcare Industry Sector</a:t>
            </a:r>
            <a:endParaRPr i="0" u="none" cap="none" strike="noStrike">
              <a:solidFill>
                <a:srgbClr val="000000"/>
              </a:solidFill>
              <a:latin typeface="Open Sans"/>
              <a:ea typeface="Open Sans"/>
              <a:cs typeface="Open Sans"/>
              <a:sym typeface="Open Sans"/>
            </a:endParaRPr>
          </a:p>
        </p:txBody>
      </p:sp>
      <p:pic>
        <p:nvPicPr>
          <p:cNvPr id="1146" name="Google Shape;1146;p96"/>
          <p:cNvPicPr preferRelativeResize="0"/>
          <p:nvPr/>
        </p:nvPicPr>
        <p:blipFill rotWithShape="1">
          <a:blip r:embed="rId3">
            <a:alphaModFix/>
          </a:blip>
          <a:srcRect b="0" l="0" r="0" t="0"/>
          <a:stretch/>
        </p:blipFill>
        <p:spPr>
          <a:xfrm>
            <a:off x="1401711" y="950705"/>
            <a:ext cx="862874" cy="862874"/>
          </a:xfrm>
          <a:prstGeom prst="rect">
            <a:avLst/>
          </a:prstGeom>
          <a:noFill/>
          <a:ln>
            <a:noFill/>
          </a:ln>
        </p:spPr>
      </p:pic>
      <p:pic>
        <p:nvPicPr>
          <p:cNvPr id="1147" name="Google Shape;1147;p96"/>
          <p:cNvPicPr preferRelativeResize="0"/>
          <p:nvPr/>
        </p:nvPicPr>
        <p:blipFill rotWithShape="1">
          <a:blip r:embed="rId4">
            <a:alphaModFix/>
          </a:blip>
          <a:srcRect b="0" l="0" r="0" t="0"/>
          <a:stretch/>
        </p:blipFill>
        <p:spPr>
          <a:xfrm>
            <a:off x="4530749" y="2109326"/>
            <a:ext cx="3539871" cy="271462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2" name="Shape 1152"/>
        <p:cNvGrpSpPr/>
        <p:nvPr/>
      </p:nvGrpSpPr>
      <p:grpSpPr>
        <a:xfrm>
          <a:off x="0" y="0"/>
          <a:ext cx="0" cy="0"/>
          <a:chOff x="0" y="0"/>
          <a:chExt cx="0" cy="0"/>
        </a:xfrm>
      </p:grpSpPr>
      <p:sp>
        <p:nvSpPr>
          <p:cNvPr id="1153" name="Google Shape;1153;p97"/>
          <p:cNvSpPr txBox="1"/>
          <p:nvPr>
            <p:ph type="title"/>
          </p:nvPr>
        </p:nvSpPr>
        <p:spPr>
          <a:xfrm>
            <a:off x="342990" y="54584"/>
            <a:ext cx="8390440" cy="570109"/>
          </a:xfrm>
          <a:prstGeom prst="rect">
            <a:avLst/>
          </a:prstGeom>
          <a:noFill/>
          <a:ln>
            <a:noFill/>
          </a:ln>
        </p:spPr>
        <p:txBody>
          <a:bodyPr anchorCtr="0" anchor="ctr" bIns="34275" lIns="68575" spcFirstLastPara="1" rIns="68575" wrap="square" tIns="34275">
            <a:noAutofit/>
          </a:bodyPr>
          <a:lstStyle/>
          <a:p>
            <a:pPr indent="0" lvl="0" marL="0" marR="0" rtl="0" algn="l">
              <a:lnSpc>
                <a:spcPct val="90000"/>
              </a:lnSpc>
              <a:spcBef>
                <a:spcPts val="0"/>
              </a:spcBef>
              <a:spcAft>
                <a:spcPts val="0"/>
              </a:spcAft>
              <a:buClr>
                <a:schemeClr val="dk1"/>
              </a:buClr>
              <a:buSzPts val="3300"/>
              <a:buFont typeface="Calibri"/>
              <a:buNone/>
            </a:pPr>
            <a:r>
              <a:rPr i="0" lang="en" sz="2400" u="none" cap="none" strike="noStrike">
                <a:solidFill>
                  <a:srgbClr val="193B5C"/>
                </a:solidFill>
                <a:latin typeface="Open Sans"/>
                <a:ea typeface="Open Sans"/>
                <a:cs typeface="Open Sans"/>
                <a:sym typeface="Open Sans"/>
              </a:rPr>
              <a:t>Supporting SDOs: Observed Data</a:t>
            </a:r>
            <a:endParaRPr i="0" sz="2400" u="none" cap="none" strike="noStrike">
              <a:solidFill>
                <a:srgbClr val="193B5C"/>
              </a:solidFill>
              <a:latin typeface="Open Sans"/>
              <a:ea typeface="Open Sans"/>
              <a:cs typeface="Open Sans"/>
              <a:sym typeface="Open Sans"/>
            </a:endParaRPr>
          </a:p>
        </p:txBody>
      </p:sp>
      <p:sp>
        <p:nvSpPr>
          <p:cNvPr id="1154" name="Google Shape;1154;p97"/>
          <p:cNvSpPr txBox="1"/>
          <p:nvPr/>
        </p:nvSpPr>
        <p:spPr>
          <a:xfrm>
            <a:off x="2516293" y="1066480"/>
            <a:ext cx="5943900" cy="6231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rPr i="0" lang="en" sz="1400" u="none" cap="none" strike="noStrike">
                <a:solidFill>
                  <a:schemeClr val="dk1"/>
                </a:solidFill>
                <a:latin typeface="Open Sans"/>
                <a:ea typeface="Open Sans"/>
                <a:cs typeface="Open Sans"/>
                <a:sym typeface="Open Sans"/>
              </a:rPr>
              <a:t>Observed Data conveys information that was observed on systems and networks, and makes use of the data models developed as part of STIX Cyber Observables for characterizing this information.</a:t>
            </a:r>
            <a:endParaRPr i="0" sz="1400" u="none" cap="none" strike="noStrike">
              <a:solidFill>
                <a:schemeClr val="dk1"/>
              </a:solidFill>
              <a:latin typeface="Open Sans"/>
              <a:ea typeface="Open Sans"/>
              <a:cs typeface="Open Sans"/>
              <a:sym typeface="Open Sans"/>
            </a:endParaRPr>
          </a:p>
        </p:txBody>
      </p:sp>
      <p:sp>
        <p:nvSpPr>
          <p:cNvPr id="1155" name="Google Shape;1155;p97"/>
          <p:cNvSpPr txBox="1"/>
          <p:nvPr/>
        </p:nvSpPr>
        <p:spPr>
          <a:xfrm>
            <a:off x="2214062" y="2027069"/>
            <a:ext cx="1305000" cy="2538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200"/>
              <a:buFont typeface="Arial"/>
              <a:buNone/>
            </a:pPr>
            <a:r>
              <a:rPr b="1" i="0" lang="en" u="none" cap="none" strike="noStrike">
                <a:solidFill>
                  <a:schemeClr val="dk1"/>
                </a:solidFill>
                <a:latin typeface="Open Sans"/>
                <a:ea typeface="Open Sans"/>
                <a:cs typeface="Open Sans"/>
                <a:sym typeface="Open Sans"/>
              </a:rPr>
              <a:t>Examples</a:t>
            </a:r>
            <a:endParaRPr i="0" u="none" cap="none" strike="noStrike">
              <a:solidFill>
                <a:srgbClr val="000000"/>
              </a:solidFill>
              <a:latin typeface="Open Sans"/>
              <a:ea typeface="Open Sans"/>
              <a:cs typeface="Open Sans"/>
              <a:sym typeface="Open Sans"/>
            </a:endParaRPr>
          </a:p>
        </p:txBody>
      </p:sp>
      <p:sp>
        <p:nvSpPr>
          <p:cNvPr id="1156" name="Google Shape;1156;p97"/>
          <p:cNvSpPr txBox="1"/>
          <p:nvPr/>
        </p:nvSpPr>
        <p:spPr>
          <a:xfrm>
            <a:off x="5304924" y="2026952"/>
            <a:ext cx="1305000" cy="2538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200"/>
              <a:buFont typeface="Arial"/>
              <a:buNone/>
            </a:pPr>
            <a:r>
              <a:rPr b="1" i="0" lang="en" u="none" cap="none" strike="noStrike">
                <a:solidFill>
                  <a:schemeClr val="dk1"/>
                </a:solidFill>
                <a:latin typeface="Open Sans"/>
                <a:ea typeface="Open Sans"/>
                <a:cs typeface="Open Sans"/>
                <a:sym typeface="Open Sans"/>
              </a:rPr>
              <a:t>Relationships</a:t>
            </a:r>
            <a:endParaRPr i="0" u="none" cap="none" strike="noStrike">
              <a:solidFill>
                <a:srgbClr val="000000"/>
              </a:solidFill>
              <a:latin typeface="Open Sans"/>
              <a:ea typeface="Open Sans"/>
              <a:cs typeface="Open Sans"/>
              <a:sym typeface="Open Sans"/>
            </a:endParaRPr>
          </a:p>
        </p:txBody>
      </p:sp>
      <p:cxnSp>
        <p:nvCxnSpPr>
          <p:cNvPr id="1157" name="Google Shape;1157;p97"/>
          <p:cNvCxnSpPr/>
          <p:nvPr/>
        </p:nvCxnSpPr>
        <p:spPr>
          <a:xfrm flipH="1" rot="10800000">
            <a:off x="1354393" y="1986655"/>
            <a:ext cx="6172200" cy="9600"/>
          </a:xfrm>
          <a:prstGeom prst="straightConnector1">
            <a:avLst/>
          </a:prstGeom>
          <a:noFill/>
          <a:ln cap="flat" cmpd="sng" w="9525">
            <a:solidFill>
              <a:srgbClr val="C1CD23"/>
            </a:solidFill>
            <a:prstDash val="solid"/>
            <a:miter lim="800000"/>
            <a:headEnd len="sm" w="sm" type="none"/>
            <a:tailEnd len="sm" w="sm" type="none"/>
          </a:ln>
        </p:spPr>
      </p:cxnSp>
      <p:cxnSp>
        <p:nvCxnSpPr>
          <p:cNvPr id="1158" name="Google Shape;1158;p97"/>
          <p:cNvCxnSpPr/>
          <p:nvPr/>
        </p:nvCxnSpPr>
        <p:spPr>
          <a:xfrm>
            <a:off x="4378581" y="1986730"/>
            <a:ext cx="9600" cy="2809800"/>
          </a:xfrm>
          <a:prstGeom prst="straightConnector1">
            <a:avLst/>
          </a:prstGeom>
          <a:noFill/>
          <a:ln cap="flat" cmpd="sng" w="9525">
            <a:solidFill>
              <a:srgbClr val="C1CD23"/>
            </a:solidFill>
            <a:prstDash val="solid"/>
            <a:miter lim="800000"/>
            <a:headEnd len="sm" w="sm" type="none"/>
            <a:tailEnd len="sm" w="sm" type="none"/>
          </a:ln>
        </p:spPr>
      </p:cxnSp>
      <p:sp>
        <p:nvSpPr>
          <p:cNvPr id="1159" name="Google Shape;1159;p97"/>
          <p:cNvSpPr/>
          <p:nvPr/>
        </p:nvSpPr>
        <p:spPr>
          <a:xfrm>
            <a:off x="1409162" y="2300148"/>
            <a:ext cx="2914800" cy="1362000"/>
          </a:xfrm>
          <a:prstGeom prst="rect">
            <a:avLst/>
          </a:prstGeom>
          <a:noFill/>
          <a:ln>
            <a:noFill/>
          </a:ln>
        </p:spPr>
        <p:txBody>
          <a:bodyPr anchorCtr="0" anchor="t" bIns="34275" lIns="68575" spcFirstLastPara="1" rIns="68575" wrap="square" tIns="34275">
            <a:noAutofit/>
          </a:bodyPr>
          <a:lstStyle/>
          <a:p>
            <a:pPr indent="-228600" lvl="0" marL="215900" marR="0" rtl="0" algn="l">
              <a:lnSpc>
                <a:spcPct val="100000"/>
              </a:lnSpc>
              <a:spcBef>
                <a:spcPts val="0"/>
              </a:spcBef>
              <a:spcAft>
                <a:spcPts val="0"/>
              </a:spcAft>
              <a:buClr>
                <a:srgbClr val="000000"/>
              </a:buClr>
              <a:buSzPts val="1400"/>
              <a:buFont typeface="Open Sans"/>
              <a:buChar char="•"/>
            </a:pPr>
            <a:r>
              <a:rPr i="0" lang="en" u="none" cap="none" strike="noStrike">
                <a:solidFill>
                  <a:srgbClr val="000000"/>
                </a:solidFill>
                <a:latin typeface="Open Sans"/>
                <a:ea typeface="Open Sans"/>
                <a:cs typeface="Open Sans"/>
                <a:sym typeface="Open Sans"/>
              </a:rPr>
              <a:t>An Observation of a particular File, as represented a File Object with a set of hashes and a file name</a:t>
            </a:r>
            <a:endParaRPr i="0" u="none" cap="none" strike="noStrike">
              <a:solidFill>
                <a:srgbClr val="000000"/>
              </a:solidFill>
              <a:latin typeface="Open Sans"/>
              <a:ea typeface="Open Sans"/>
              <a:cs typeface="Open Sans"/>
              <a:sym typeface="Open Sans"/>
            </a:endParaRPr>
          </a:p>
          <a:p>
            <a:pPr indent="-228600" lvl="0" marL="215900" marR="0" rtl="0" algn="l">
              <a:lnSpc>
                <a:spcPct val="100000"/>
              </a:lnSpc>
              <a:spcBef>
                <a:spcPts val="0"/>
              </a:spcBef>
              <a:spcAft>
                <a:spcPts val="0"/>
              </a:spcAft>
              <a:buClr>
                <a:srgbClr val="000000"/>
              </a:buClr>
              <a:buSzPts val="1400"/>
              <a:buFont typeface="Open Sans"/>
              <a:buChar char="•"/>
            </a:pPr>
            <a:r>
              <a:rPr i="0" lang="en" u="none" cap="none" strike="noStrike">
                <a:solidFill>
                  <a:srgbClr val="000000"/>
                </a:solidFill>
                <a:latin typeface="Open Sans"/>
                <a:ea typeface="Open Sans"/>
                <a:cs typeface="Open Sans"/>
                <a:sym typeface="Open Sans"/>
              </a:rPr>
              <a:t>An Observation of a particular domain name of unknown provenance, as represented by a Domain Name Object</a:t>
            </a:r>
            <a:endParaRPr i="0" u="none" cap="none" strike="noStrike">
              <a:solidFill>
                <a:srgbClr val="000000"/>
              </a:solidFill>
              <a:latin typeface="Open Sans"/>
              <a:ea typeface="Open Sans"/>
              <a:cs typeface="Open Sans"/>
              <a:sym typeface="Open Sans"/>
            </a:endParaRPr>
          </a:p>
        </p:txBody>
      </p:sp>
      <p:pic>
        <p:nvPicPr>
          <p:cNvPr id="1160" name="Google Shape;1160;p97"/>
          <p:cNvPicPr preferRelativeResize="0"/>
          <p:nvPr/>
        </p:nvPicPr>
        <p:blipFill rotWithShape="1">
          <a:blip r:embed="rId3">
            <a:alphaModFix/>
          </a:blip>
          <a:srcRect b="0" l="0" r="0" t="0"/>
          <a:stretch/>
        </p:blipFill>
        <p:spPr>
          <a:xfrm>
            <a:off x="1411543" y="990034"/>
            <a:ext cx="862874" cy="862874"/>
          </a:xfrm>
          <a:prstGeom prst="rect">
            <a:avLst/>
          </a:prstGeom>
          <a:noFill/>
          <a:ln>
            <a:noFill/>
          </a:ln>
        </p:spPr>
      </p:pic>
      <p:sp>
        <p:nvSpPr>
          <p:cNvPr id="1161" name="Google Shape;1161;p97"/>
          <p:cNvSpPr/>
          <p:nvPr/>
        </p:nvSpPr>
        <p:spPr>
          <a:xfrm>
            <a:off x="4500024" y="2280868"/>
            <a:ext cx="2914800" cy="992700"/>
          </a:xfrm>
          <a:prstGeom prst="rect">
            <a:avLst/>
          </a:prstGeom>
          <a:noFill/>
          <a:ln>
            <a:noFill/>
          </a:ln>
        </p:spPr>
        <p:txBody>
          <a:bodyPr anchorCtr="0" anchor="t" bIns="34275" lIns="68575" spcFirstLastPara="1" rIns="68575" wrap="square" tIns="34275">
            <a:noAutofit/>
          </a:bodyPr>
          <a:lstStyle/>
          <a:p>
            <a:pPr indent="-228600" lvl="0" marL="215900" marR="0" rtl="0" algn="l">
              <a:lnSpc>
                <a:spcPct val="100000"/>
              </a:lnSpc>
              <a:spcBef>
                <a:spcPts val="0"/>
              </a:spcBef>
              <a:spcAft>
                <a:spcPts val="0"/>
              </a:spcAft>
              <a:buClr>
                <a:srgbClr val="000000"/>
              </a:buClr>
              <a:buSzPts val="1400"/>
              <a:buFont typeface="Open Sans"/>
              <a:buChar char="•"/>
            </a:pPr>
            <a:r>
              <a:rPr i="0" lang="en" u="none" cap="none" strike="noStrike">
                <a:solidFill>
                  <a:srgbClr val="000000"/>
                </a:solidFill>
                <a:latin typeface="Open Sans"/>
                <a:ea typeface="Open Sans"/>
                <a:cs typeface="Open Sans"/>
                <a:sym typeface="Open Sans"/>
              </a:rPr>
              <a:t>N/A – there are no top-level relationships between the Observed Data Object and other Objects.</a:t>
            </a:r>
            <a:endParaRPr i="0" u="none" cap="none" strike="noStrike">
              <a:solidFill>
                <a:srgbClr val="000000"/>
              </a:solidFill>
              <a:latin typeface="Open Sans"/>
              <a:ea typeface="Open Sans"/>
              <a:cs typeface="Open Sans"/>
              <a:sym typeface="Open Sans"/>
            </a:endParaRPr>
          </a:p>
          <a:p>
            <a:pPr indent="-228600" lvl="0" marL="215900" marR="0" rtl="0" algn="l">
              <a:lnSpc>
                <a:spcPct val="100000"/>
              </a:lnSpc>
              <a:spcBef>
                <a:spcPts val="0"/>
              </a:spcBef>
              <a:spcAft>
                <a:spcPts val="0"/>
              </a:spcAft>
              <a:buClr>
                <a:srgbClr val="000000"/>
              </a:buClr>
              <a:buSzPts val="1400"/>
              <a:buFont typeface="Open Sans"/>
              <a:buChar char="•"/>
            </a:pPr>
            <a:r>
              <a:rPr i="0" lang="en" u="none" cap="none" strike="noStrike">
                <a:solidFill>
                  <a:srgbClr val="000000"/>
                </a:solidFill>
                <a:latin typeface="Open Sans"/>
                <a:ea typeface="Open Sans"/>
                <a:cs typeface="Open Sans"/>
                <a:sym typeface="Open Sans"/>
              </a:rPr>
              <a:t>Instead, </a:t>
            </a:r>
            <a:r>
              <a:rPr i="0" lang="en" u="none" cap="none" strike="noStrike">
                <a:solidFill>
                  <a:schemeClr val="dk1"/>
                </a:solidFill>
                <a:latin typeface="Open Sans"/>
                <a:ea typeface="Open Sans"/>
                <a:cs typeface="Open Sans"/>
                <a:sym typeface="Open Sans"/>
              </a:rPr>
              <a:t>Observed Data is a direct target of the Sighting STIX Relationship Object.</a:t>
            </a:r>
            <a:endParaRPr i="0" u="none" cap="none" strike="noStrike">
              <a:solidFill>
                <a:srgbClr val="000000"/>
              </a:solidFill>
              <a:latin typeface="Open Sans"/>
              <a:ea typeface="Open Sans"/>
              <a:cs typeface="Open Sans"/>
              <a:sym typeface="Open Sans"/>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66" name="Shape 1166"/>
        <p:cNvGrpSpPr/>
        <p:nvPr/>
      </p:nvGrpSpPr>
      <p:grpSpPr>
        <a:xfrm>
          <a:off x="0" y="0"/>
          <a:ext cx="0" cy="0"/>
          <a:chOff x="0" y="0"/>
          <a:chExt cx="0" cy="0"/>
        </a:xfrm>
      </p:grpSpPr>
      <p:sp>
        <p:nvSpPr>
          <p:cNvPr id="1167" name="Google Shape;1167;p98"/>
          <p:cNvSpPr txBox="1"/>
          <p:nvPr>
            <p:ph type="title"/>
          </p:nvPr>
        </p:nvSpPr>
        <p:spPr>
          <a:xfrm>
            <a:off x="342990" y="54584"/>
            <a:ext cx="8390440" cy="570109"/>
          </a:xfrm>
          <a:prstGeom prst="rect">
            <a:avLst/>
          </a:prstGeom>
          <a:noFill/>
          <a:ln>
            <a:noFill/>
          </a:ln>
        </p:spPr>
        <p:txBody>
          <a:bodyPr anchorCtr="0" anchor="ctr" bIns="34275" lIns="68575" spcFirstLastPara="1" rIns="68575" wrap="square" tIns="34275">
            <a:noAutofit/>
          </a:bodyPr>
          <a:lstStyle/>
          <a:p>
            <a:pPr indent="0" lvl="0" marL="0" marR="0" rtl="0" algn="l">
              <a:lnSpc>
                <a:spcPct val="90000"/>
              </a:lnSpc>
              <a:spcBef>
                <a:spcPts val="0"/>
              </a:spcBef>
              <a:spcAft>
                <a:spcPts val="0"/>
              </a:spcAft>
              <a:buClr>
                <a:schemeClr val="dk1"/>
              </a:buClr>
              <a:buSzPts val="3300"/>
              <a:buFont typeface="Calibri"/>
              <a:buNone/>
            </a:pPr>
            <a:r>
              <a:rPr i="0" lang="en" sz="2400" u="none" cap="none" strike="noStrike">
                <a:solidFill>
                  <a:srgbClr val="193B5C"/>
                </a:solidFill>
                <a:latin typeface="Open Sans"/>
                <a:ea typeface="Open Sans"/>
                <a:cs typeface="Open Sans"/>
                <a:sym typeface="Open Sans"/>
              </a:rPr>
              <a:t>Supporting SDOs: Report</a:t>
            </a:r>
            <a:endParaRPr i="0" sz="2400" u="none" cap="none" strike="noStrike">
              <a:solidFill>
                <a:srgbClr val="193B5C"/>
              </a:solidFill>
              <a:latin typeface="Open Sans"/>
              <a:ea typeface="Open Sans"/>
              <a:cs typeface="Open Sans"/>
              <a:sym typeface="Open Sans"/>
            </a:endParaRPr>
          </a:p>
        </p:txBody>
      </p:sp>
      <p:sp>
        <p:nvSpPr>
          <p:cNvPr id="1168" name="Google Shape;1168;p98"/>
          <p:cNvSpPr txBox="1"/>
          <p:nvPr/>
        </p:nvSpPr>
        <p:spPr>
          <a:xfrm>
            <a:off x="2506461" y="1029848"/>
            <a:ext cx="5010300" cy="9927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rPr i="0" lang="en" u="none" cap="none" strike="noStrike">
                <a:solidFill>
                  <a:schemeClr val="dk1"/>
                </a:solidFill>
                <a:latin typeface="Open Sans"/>
                <a:ea typeface="Open Sans"/>
                <a:cs typeface="Open Sans"/>
                <a:sym typeface="Open Sans"/>
              </a:rPr>
              <a:t>Reports are collections of threat intelligence focused on one or more topics. They are used to group related threat intelligence together so that it can be published as a comprehensive cyber threat story.</a:t>
            </a:r>
            <a:endParaRPr i="0" u="none" cap="none" strike="noStrike">
              <a:solidFill>
                <a:srgbClr val="000000"/>
              </a:solidFill>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1200"/>
              <a:buFont typeface="Arial"/>
              <a:buNone/>
            </a:pPr>
            <a:br>
              <a:rPr b="0" i="0" lang="en" sz="1200" u="none" cap="none" strike="noStrike">
                <a:solidFill>
                  <a:schemeClr val="dk1"/>
                </a:solidFill>
                <a:latin typeface="Arial"/>
                <a:ea typeface="Arial"/>
                <a:cs typeface="Arial"/>
                <a:sym typeface="Arial"/>
              </a:rPr>
            </a:br>
            <a:endParaRPr b="0" i="0" sz="1200" u="none" cap="none" strike="noStrike">
              <a:solidFill>
                <a:schemeClr val="dk1"/>
              </a:solidFill>
              <a:latin typeface="Arial"/>
              <a:ea typeface="Arial"/>
              <a:cs typeface="Arial"/>
              <a:sym typeface="Arial"/>
            </a:endParaRPr>
          </a:p>
        </p:txBody>
      </p:sp>
      <p:sp>
        <p:nvSpPr>
          <p:cNvPr id="1169" name="Google Shape;1169;p98"/>
          <p:cNvSpPr txBox="1"/>
          <p:nvPr/>
        </p:nvSpPr>
        <p:spPr>
          <a:xfrm>
            <a:off x="2204230" y="2056567"/>
            <a:ext cx="1305000" cy="2538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200"/>
              <a:buFont typeface="Arial"/>
              <a:buNone/>
            </a:pPr>
            <a:r>
              <a:rPr b="1" i="0" lang="en" u="none" cap="none" strike="noStrike">
                <a:solidFill>
                  <a:schemeClr val="dk1"/>
                </a:solidFill>
                <a:latin typeface="Open Sans"/>
                <a:ea typeface="Open Sans"/>
                <a:cs typeface="Open Sans"/>
                <a:sym typeface="Open Sans"/>
              </a:rPr>
              <a:t>Examples</a:t>
            </a:r>
            <a:endParaRPr i="0" u="none" cap="none" strike="noStrike">
              <a:solidFill>
                <a:srgbClr val="000000"/>
              </a:solidFill>
              <a:latin typeface="Open Sans"/>
              <a:ea typeface="Open Sans"/>
              <a:cs typeface="Open Sans"/>
              <a:sym typeface="Open Sans"/>
            </a:endParaRPr>
          </a:p>
        </p:txBody>
      </p:sp>
      <p:sp>
        <p:nvSpPr>
          <p:cNvPr id="1170" name="Google Shape;1170;p98"/>
          <p:cNvSpPr txBox="1"/>
          <p:nvPr/>
        </p:nvSpPr>
        <p:spPr>
          <a:xfrm>
            <a:off x="5295092" y="2056450"/>
            <a:ext cx="1305000" cy="2538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200"/>
              <a:buFont typeface="Arial"/>
              <a:buNone/>
            </a:pPr>
            <a:r>
              <a:rPr b="1" i="0" lang="en" u="none" cap="none" strike="noStrike">
                <a:solidFill>
                  <a:schemeClr val="dk1"/>
                </a:solidFill>
                <a:latin typeface="Open Sans"/>
                <a:ea typeface="Open Sans"/>
                <a:cs typeface="Open Sans"/>
                <a:sym typeface="Open Sans"/>
              </a:rPr>
              <a:t>Relationships</a:t>
            </a:r>
            <a:endParaRPr i="0" u="none" cap="none" strike="noStrike">
              <a:solidFill>
                <a:srgbClr val="000000"/>
              </a:solidFill>
              <a:latin typeface="Open Sans"/>
              <a:ea typeface="Open Sans"/>
              <a:cs typeface="Open Sans"/>
              <a:sym typeface="Open Sans"/>
            </a:endParaRPr>
          </a:p>
        </p:txBody>
      </p:sp>
      <p:cxnSp>
        <p:nvCxnSpPr>
          <p:cNvPr id="1171" name="Google Shape;1171;p98"/>
          <p:cNvCxnSpPr/>
          <p:nvPr/>
        </p:nvCxnSpPr>
        <p:spPr>
          <a:xfrm flipH="1" rot="10800000">
            <a:off x="1344561" y="2016153"/>
            <a:ext cx="6172200" cy="9600"/>
          </a:xfrm>
          <a:prstGeom prst="straightConnector1">
            <a:avLst/>
          </a:prstGeom>
          <a:noFill/>
          <a:ln cap="flat" cmpd="sng" w="9525">
            <a:solidFill>
              <a:srgbClr val="C1CD23"/>
            </a:solidFill>
            <a:prstDash val="solid"/>
            <a:miter lim="800000"/>
            <a:headEnd len="sm" w="sm" type="none"/>
            <a:tailEnd len="sm" w="sm" type="none"/>
          </a:ln>
        </p:spPr>
      </p:cxnSp>
      <p:cxnSp>
        <p:nvCxnSpPr>
          <p:cNvPr id="1172" name="Google Shape;1172;p98"/>
          <p:cNvCxnSpPr/>
          <p:nvPr/>
        </p:nvCxnSpPr>
        <p:spPr>
          <a:xfrm>
            <a:off x="4368749" y="2016228"/>
            <a:ext cx="9600" cy="2809800"/>
          </a:xfrm>
          <a:prstGeom prst="straightConnector1">
            <a:avLst/>
          </a:prstGeom>
          <a:noFill/>
          <a:ln cap="flat" cmpd="sng" w="9525">
            <a:solidFill>
              <a:srgbClr val="C1CD23"/>
            </a:solidFill>
            <a:prstDash val="solid"/>
            <a:miter lim="800000"/>
            <a:headEnd len="sm" w="sm" type="none"/>
            <a:tailEnd len="sm" w="sm" type="none"/>
          </a:ln>
        </p:spPr>
      </p:cxnSp>
      <p:sp>
        <p:nvSpPr>
          <p:cNvPr id="1173" name="Google Shape;1173;p98"/>
          <p:cNvSpPr/>
          <p:nvPr/>
        </p:nvSpPr>
        <p:spPr>
          <a:xfrm>
            <a:off x="1399330" y="2253446"/>
            <a:ext cx="2914800" cy="623100"/>
          </a:xfrm>
          <a:prstGeom prst="rect">
            <a:avLst/>
          </a:prstGeom>
          <a:noFill/>
          <a:ln>
            <a:noFill/>
          </a:ln>
        </p:spPr>
        <p:txBody>
          <a:bodyPr anchorCtr="0" anchor="t" bIns="34275" lIns="68575" spcFirstLastPara="1" rIns="68575" wrap="square" tIns="34275">
            <a:noAutofit/>
          </a:bodyPr>
          <a:lstStyle/>
          <a:p>
            <a:pPr indent="-228600" lvl="0" marL="215900" marR="0" rtl="0" algn="l">
              <a:lnSpc>
                <a:spcPct val="100000"/>
              </a:lnSpc>
              <a:spcBef>
                <a:spcPts val="0"/>
              </a:spcBef>
              <a:spcAft>
                <a:spcPts val="0"/>
              </a:spcAft>
              <a:buClr>
                <a:srgbClr val="000000"/>
              </a:buClr>
              <a:buSzPts val="1400"/>
              <a:buFont typeface="Open Sans"/>
              <a:buChar char="•"/>
            </a:pPr>
            <a:r>
              <a:rPr i="0" lang="en" u="none" cap="none" strike="noStrike">
                <a:solidFill>
                  <a:srgbClr val="000000"/>
                </a:solidFill>
                <a:latin typeface="Open Sans"/>
                <a:ea typeface="Open Sans"/>
                <a:cs typeface="Open Sans"/>
                <a:sym typeface="Open Sans"/>
              </a:rPr>
              <a:t>A Report produced by ACME Defense, Inc. about the Purple Gorilla Campaign</a:t>
            </a:r>
            <a:endParaRPr i="0" u="none" cap="none" strike="noStrike">
              <a:solidFill>
                <a:srgbClr val="000000"/>
              </a:solidFill>
              <a:latin typeface="Open Sans"/>
              <a:ea typeface="Open Sans"/>
              <a:cs typeface="Open Sans"/>
              <a:sym typeface="Open Sans"/>
            </a:endParaRPr>
          </a:p>
        </p:txBody>
      </p:sp>
      <p:sp>
        <p:nvSpPr>
          <p:cNvPr id="1174" name="Google Shape;1174;p98"/>
          <p:cNvSpPr/>
          <p:nvPr/>
        </p:nvSpPr>
        <p:spPr>
          <a:xfrm>
            <a:off x="4490192" y="2310365"/>
            <a:ext cx="2914800" cy="1177200"/>
          </a:xfrm>
          <a:prstGeom prst="rect">
            <a:avLst/>
          </a:prstGeom>
          <a:noFill/>
          <a:ln>
            <a:noFill/>
          </a:ln>
        </p:spPr>
        <p:txBody>
          <a:bodyPr anchorCtr="0" anchor="t" bIns="34275" lIns="68575" spcFirstLastPara="1" rIns="68575" wrap="square" tIns="34275">
            <a:noAutofit/>
          </a:bodyPr>
          <a:lstStyle/>
          <a:p>
            <a:pPr indent="-228600" lvl="0" marL="215900" marR="0" rtl="0" algn="l">
              <a:lnSpc>
                <a:spcPct val="100000"/>
              </a:lnSpc>
              <a:spcBef>
                <a:spcPts val="0"/>
              </a:spcBef>
              <a:spcAft>
                <a:spcPts val="0"/>
              </a:spcAft>
              <a:buClr>
                <a:srgbClr val="000000"/>
              </a:buClr>
              <a:buSzPts val="1400"/>
              <a:buFont typeface="Open Sans"/>
              <a:buChar char="•"/>
            </a:pPr>
            <a:r>
              <a:rPr i="0" lang="en" u="none" cap="none" strike="noStrike">
                <a:solidFill>
                  <a:srgbClr val="000000"/>
                </a:solidFill>
                <a:latin typeface="Open Sans"/>
                <a:ea typeface="Open Sans"/>
                <a:cs typeface="Open Sans"/>
                <a:sym typeface="Open Sans"/>
              </a:rPr>
              <a:t>N/A – there are no top-level relationships between the Report Object and other Objects.</a:t>
            </a:r>
            <a:endParaRPr i="0" u="none" cap="none" strike="noStrike">
              <a:solidFill>
                <a:srgbClr val="000000"/>
              </a:solidFill>
              <a:latin typeface="Open Sans"/>
              <a:ea typeface="Open Sans"/>
              <a:cs typeface="Open Sans"/>
              <a:sym typeface="Open Sans"/>
            </a:endParaRPr>
          </a:p>
          <a:p>
            <a:pPr indent="-228600" lvl="0" marL="215900" marR="0" rtl="0" algn="l">
              <a:lnSpc>
                <a:spcPct val="100000"/>
              </a:lnSpc>
              <a:spcBef>
                <a:spcPts val="0"/>
              </a:spcBef>
              <a:spcAft>
                <a:spcPts val="0"/>
              </a:spcAft>
              <a:buClr>
                <a:srgbClr val="000000"/>
              </a:buClr>
              <a:buSzPts val="1400"/>
              <a:buFont typeface="Open Sans"/>
              <a:buChar char="•"/>
            </a:pPr>
            <a:r>
              <a:rPr i="0" lang="en" u="none" cap="none" strike="noStrike">
                <a:solidFill>
                  <a:srgbClr val="000000"/>
                </a:solidFill>
                <a:latin typeface="Open Sans"/>
                <a:ea typeface="Open Sans"/>
                <a:cs typeface="Open Sans"/>
                <a:sym typeface="Open Sans"/>
              </a:rPr>
              <a:t>Instead, the Report Object has an embedded relationship that can point to any STIX Object.</a:t>
            </a:r>
            <a:endParaRPr i="0" u="none" cap="none" strike="noStrike">
              <a:solidFill>
                <a:srgbClr val="000000"/>
              </a:solidFill>
              <a:latin typeface="Open Sans"/>
              <a:ea typeface="Open Sans"/>
              <a:cs typeface="Open Sans"/>
              <a:sym typeface="Open Sans"/>
            </a:endParaRPr>
          </a:p>
        </p:txBody>
      </p:sp>
      <p:pic>
        <p:nvPicPr>
          <p:cNvPr id="1175" name="Google Shape;1175;p98"/>
          <p:cNvPicPr preferRelativeResize="0"/>
          <p:nvPr/>
        </p:nvPicPr>
        <p:blipFill rotWithShape="1">
          <a:blip r:embed="rId3">
            <a:alphaModFix/>
          </a:blip>
          <a:srcRect b="0" l="0" r="0" t="0"/>
          <a:stretch/>
        </p:blipFill>
        <p:spPr>
          <a:xfrm>
            <a:off x="1401711" y="1019532"/>
            <a:ext cx="862874" cy="862874"/>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80" name="Shape 1180"/>
        <p:cNvGrpSpPr/>
        <p:nvPr/>
      </p:nvGrpSpPr>
      <p:grpSpPr>
        <a:xfrm>
          <a:off x="0" y="0"/>
          <a:ext cx="0" cy="0"/>
          <a:chOff x="0" y="0"/>
          <a:chExt cx="0" cy="0"/>
        </a:xfrm>
      </p:grpSpPr>
      <p:sp>
        <p:nvSpPr>
          <p:cNvPr id="1181" name="Google Shape;1181;p99"/>
          <p:cNvSpPr txBox="1"/>
          <p:nvPr>
            <p:ph type="title"/>
          </p:nvPr>
        </p:nvSpPr>
        <p:spPr>
          <a:xfrm>
            <a:off x="342990" y="54584"/>
            <a:ext cx="8390440" cy="570109"/>
          </a:xfrm>
          <a:prstGeom prst="rect">
            <a:avLst/>
          </a:prstGeom>
          <a:noFill/>
          <a:ln>
            <a:noFill/>
          </a:ln>
        </p:spPr>
        <p:txBody>
          <a:bodyPr anchorCtr="0" anchor="ctr" bIns="34275" lIns="68575" spcFirstLastPara="1" rIns="68575" wrap="square" tIns="34275">
            <a:noAutofit/>
          </a:bodyPr>
          <a:lstStyle/>
          <a:p>
            <a:pPr indent="0" lvl="0" marL="0" marR="0" rtl="0" algn="l">
              <a:lnSpc>
                <a:spcPct val="90000"/>
              </a:lnSpc>
              <a:spcBef>
                <a:spcPts val="0"/>
              </a:spcBef>
              <a:spcAft>
                <a:spcPts val="0"/>
              </a:spcAft>
              <a:buClr>
                <a:schemeClr val="dk1"/>
              </a:buClr>
              <a:buSzPts val="3300"/>
              <a:buFont typeface="Calibri"/>
              <a:buNone/>
            </a:pPr>
            <a:r>
              <a:rPr i="0" lang="en" sz="2400" u="none" cap="none" strike="noStrike">
                <a:solidFill>
                  <a:srgbClr val="193B5C"/>
                </a:solidFill>
                <a:latin typeface="Open Sans"/>
                <a:ea typeface="Open Sans"/>
                <a:cs typeface="Open Sans"/>
                <a:sym typeface="Open Sans"/>
              </a:rPr>
              <a:t>STIX Relationship Object: Sighting</a:t>
            </a:r>
            <a:endParaRPr i="0" sz="2400" u="none" cap="none" strike="noStrike">
              <a:solidFill>
                <a:srgbClr val="193B5C"/>
              </a:solidFill>
              <a:latin typeface="Open Sans"/>
              <a:ea typeface="Open Sans"/>
              <a:cs typeface="Open Sans"/>
              <a:sym typeface="Open Sans"/>
            </a:endParaRPr>
          </a:p>
        </p:txBody>
      </p:sp>
      <p:sp>
        <p:nvSpPr>
          <p:cNvPr id="1182" name="Google Shape;1182;p99"/>
          <p:cNvSpPr txBox="1"/>
          <p:nvPr/>
        </p:nvSpPr>
        <p:spPr>
          <a:xfrm>
            <a:off x="2506461" y="1029848"/>
            <a:ext cx="5010300" cy="992700"/>
          </a:xfrm>
          <a:prstGeom prst="rect">
            <a:avLst/>
          </a:prstGeom>
          <a:noFill/>
          <a:ln>
            <a:noFill/>
          </a:ln>
        </p:spPr>
        <p:txBody>
          <a:bodyPr anchorCtr="0" anchor="t" bIns="34275" lIns="68575" spcFirstLastPara="1" rIns="68575" wrap="square" tIns="34275">
            <a:noAutofit/>
          </a:bodyPr>
          <a:lstStyle/>
          <a:p>
            <a:pPr indent="0" lvl="0" marL="107950" marR="0" rtl="0" algn="l">
              <a:lnSpc>
                <a:spcPct val="100000"/>
              </a:lnSpc>
              <a:spcBef>
                <a:spcPts val="0"/>
              </a:spcBef>
              <a:spcAft>
                <a:spcPts val="0"/>
              </a:spcAft>
              <a:buClr>
                <a:schemeClr val="dk1"/>
              </a:buClr>
              <a:buSzPts val="1200"/>
              <a:buFont typeface="Arial"/>
              <a:buNone/>
            </a:pPr>
            <a:r>
              <a:rPr i="0" lang="en" sz="1400" u="none" cap="none" strike="noStrike">
                <a:solidFill>
                  <a:schemeClr val="dk1"/>
                </a:solidFill>
                <a:latin typeface="Open Sans"/>
                <a:ea typeface="Open Sans"/>
                <a:cs typeface="Open Sans"/>
                <a:sym typeface="Open Sans"/>
              </a:rPr>
              <a:t>STIX Relationship Object (SRO) used to report observations of SDOs, usually (but not necessarily) Indicators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br>
              <a:rPr b="0" i="0" lang="en" sz="1200" u="none" cap="none" strike="noStrike">
                <a:solidFill>
                  <a:schemeClr val="dk1"/>
                </a:solidFill>
                <a:latin typeface="Arial"/>
                <a:ea typeface="Arial"/>
                <a:cs typeface="Arial"/>
                <a:sym typeface="Arial"/>
              </a:rPr>
            </a:br>
            <a:endParaRPr b="0" i="0" sz="1200" u="none" cap="none" strike="noStrike">
              <a:solidFill>
                <a:schemeClr val="dk1"/>
              </a:solidFill>
              <a:latin typeface="Arial"/>
              <a:ea typeface="Arial"/>
              <a:cs typeface="Arial"/>
              <a:sym typeface="Arial"/>
            </a:endParaRPr>
          </a:p>
        </p:txBody>
      </p:sp>
      <p:sp>
        <p:nvSpPr>
          <p:cNvPr id="1183" name="Google Shape;1183;p99"/>
          <p:cNvSpPr txBox="1"/>
          <p:nvPr/>
        </p:nvSpPr>
        <p:spPr>
          <a:xfrm>
            <a:off x="1849280" y="2056567"/>
            <a:ext cx="1305000" cy="2538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200"/>
              <a:buFont typeface="Arial"/>
              <a:buNone/>
            </a:pPr>
            <a:r>
              <a:rPr b="1" i="0" lang="en" u="none" cap="none" strike="noStrike">
                <a:solidFill>
                  <a:schemeClr val="dk1"/>
                </a:solidFill>
                <a:latin typeface="Open Sans"/>
                <a:ea typeface="Open Sans"/>
                <a:cs typeface="Open Sans"/>
                <a:sym typeface="Open Sans"/>
              </a:rPr>
              <a:t>Examples</a:t>
            </a:r>
            <a:endParaRPr i="0" u="none" cap="none" strike="noStrike">
              <a:solidFill>
                <a:srgbClr val="000000"/>
              </a:solidFill>
              <a:latin typeface="Open Sans"/>
              <a:ea typeface="Open Sans"/>
              <a:cs typeface="Open Sans"/>
              <a:sym typeface="Open Sans"/>
            </a:endParaRPr>
          </a:p>
        </p:txBody>
      </p:sp>
      <p:sp>
        <p:nvSpPr>
          <p:cNvPr id="1184" name="Google Shape;1184;p99"/>
          <p:cNvSpPr txBox="1"/>
          <p:nvPr/>
        </p:nvSpPr>
        <p:spPr>
          <a:xfrm>
            <a:off x="5430774" y="2056450"/>
            <a:ext cx="1439400" cy="2538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200"/>
              <a:buFont typeface="Arial"/>
              <a:buNone/>
            </a:pPr>
            <a:r>
              <a:rPr b="1" i="0" lang="en" u="none" cap="none" strike="noStrike">
                <a:solidFill>
                  <a:schemeClr val="dk1"/>
                </a:solidFill>
                <a:latin typeface="Open Sans"/>
                <a:ea typeface="Open Sans"/>
                <a:cs typeface="Open Sans"/>
                <a:sym typeface="Open Sans"/>
              </a:rPr>
              <a:t>Relationships</a:t>
            </a:r>
            <a:endParaRPr i="0" u="none" cap="none" strike="noStrike">
              <a:solidFill>
                <a:srgbClr val="000000"/>
              </a:solidFill>
              <a:latin typeface="Open Sans"/>
              <a:ea typeface="Open Sans"/>
              <a:cs typeface="Open Sans"/>
              <a:sym typeface="Open Sans"/>
            </a:endParaRPr>
          </a:p>
        </p:txBody>
      </p:sp>
      <p:cxnSp>
        <p:nvCxnSpPr>
          <p:cNvPr id="1185" name="Google Shape;1185;p99"/>
          <p:cNvCxnSpPr/>
          <p:nvPr/>
        </p:nvCxnSpPr>
        <p:spPr>
          <a:xfrm flipH="1" rot="10800000">
            <a:off x="1344561" y="2016153"/>
            <a:ext cx="6172200" cy="9600"/>
          </a:xfrm>
          <a:prstGeom prst="straightConnector1">
            <a:avLst/>
          </a:prstGeom>
          <a:noFill/>
          <a:ln cap="flat" cmpd="sng" w="9525">
            <a:solidFill>
              <a:srgbClr val="C1CD23"/>
            </a:solidFill>
            <a:prstDash val="solid"/>
            <a:miter lim="800000"/>
            <a:headEnd len="sm" w="sm" type="none"/>
            <a:tailEnd len="sm" w="sm" type="none"/>
          </a:ln>
        </p:spPr>
      </p:cxnSp>
      <p:cxnSp>
        <p:nvCxnSpPr>
          <p:cNvPr id="1186" name="Google Shape;1186;p99"/>
          <p:cNvCxnSpPr/>
          <p:nvPr/>
        </p:nvCxnSpPr>
        <p:spPr>
          <a:xfrm>
            <a:off x="4368749" y="2016228"/>
            <a:ext cx="9600" cy="2809800"/>
          </a:xfrm>
          <a:prstGeom prst="straightConnector1">
            <a:avLst/>
          </a:prstGeom>
          <a:noFill/>
          <a:ln cap="flat" cmpd="sng" w="9525">
            <a:solidFill>
              <a:srgbClr val="C1CD23"/>
            </a:solidFill>
            <a:prstDash val="solid"/>
            <a:miter lim="800000"/>
            <a:headEnd len="sm" w="sm" type="none"/>
            <a:tailEnd len="sm" w="sm" type="none"/>
          </a:ln>
        </p:spPr>
      </p:cxnSp>
      <p:sp>
        <p:nvSpPr>
          <p:cNvPr id="1187" name="Google Shape;1187;p99"/>
          <p:cNvSpPr/>
          <p:nvPr/>
        </p:nvSpPr>
        <p:spPr>
          <a:xfrm>
            <a:off x="689429" y="2253446"/>
            <a:ext cx="3624600" cy="2471100"/>
          </a:xfrm>
          <a:prstGeom prst="rect">
            <a:avLst/>
          </a:prstGeom>
          <a:noFill/>
          <a:ln>
            <a:noFill/>
          </a:ln>
        </p:spPr>
        <p:txBody>
          <a:bodyPr anchorCtr="0" anchor="t" bIns="34275" lIns="68575" spcFirstLastPara="1" rIns="68575" wrap="square" tIns="34275">
            <a:noAutofit/>
          </a:bodyPr>
          <a:lstStyle/>
          <a:p>
            <a:pPr indent="-139700" lvl="0" marL="127000" marR="0" rtl="0" algn="l">
              <a:lnSpc>
                <a:spcPct val="90000"/>
              </a:lnSpc>
              <a:spcBef>
                <a:spcPts val="0"/>
              </a:spcBef>
              <a:spcAft>
                <a:spcPts val="0"/>
              </a:spcAft>
              <a:buClr>
                <a:schemeClr val="dk1"/>
              </a:buClr>
              <a:buSzPts val="1200"/>
              <a:buFont typeface="Open Sans"/>
              <a:buChar char="•"/>
            </a:pPr>
            <a:r>
              <a:rPr i="0" lang="en" sz="1200" u="none" cap="none" strike="noStrike">
                <a:solidFill>
                  <a:schemeClr val="dk1"/>
                </a:solidFill>
                <a:latin typeface="Open Sans"/>
                <a:ea typeface="Open Sans"/>
                <a:cs typeface="Open Sans"/>
                <a:sym typeface="Open Sans"/>
              </a:rPr>
              <a:t>That indicator was seen</a:t>
            </a:r>
            <a:endParaRPr sz="1200">
              <a:latin typeface="Open Sans"/>
              <a:ea typeface="Open Sans"/>
              <a:cs typeface="Open Sans"/>
              <a:sym typeface="Open Sans"/>
            </a:endParaRPr>
          </a:p>
          <a:p>
            <a:pPr indent="-139700" lvl="0" marL="127000" marR="0" rtl="0" algn="l">
              <a:lnSpc>
                <a:spcPct val="90000"/>
              </a:lnSpc>
              <a:spcBef>
                <a:spcPts val="0"/>
              </a:spcBef>
              <a:spcAft>
                <a:spcPts val="0"/>
              </a:spcAft>
              <a:buClr>
                <a:schemeClr val="dk1"/>
              </a:buClr>
              <a:buSzPts val="1200"/>
              <a:buFont typeface="Open Sans"/>
              <a:buChar char="•"/>
            </a:pPr>
            <a:r>
              <a:rPr i="0" lang="en" sz="1200" u="none" cap="none" strike="noStrike">
                <a:solidFill>
                  <a:schemeClr val="dk1"/>
                </a:solidFill>
                <a:latin typeface="Open Sans"/>
                <a:ea typeface="Open Sans"/>
                <a:cs typeface="Open Sans"/>
                <a:sym typeface="Open Sans"/>
              </a:rPr>
              <a:t>That indicator was seen by an organization in the energy sector in San Antonio, Texas</a:t>
            </a:r>
            <a:endParaRPr sz="1200">
              <a:latin typeface="Open Sans"/>
              <a:ea typeface="Open Sans"/>
              <a:cs typeface="Open Sans"/>
              <a:sym typeface="Open Sans"/>
            </a:endParaRPr>
          </a:p>
          <a:p>
            <a:pPr indent="-139700" lvl="0" marL="127000" marR="0" rtl="0" algn="l">
              <a:lnSpc>
                <a:spcPct val="90000"/>
              </a:lnSpc>
              <a:spcBef>
                <a:spcPts val="0"/>
              </a:spcBef>
              <a:spcAft>
                <a:spcPts val="0"/>
              </a:spcAft>
              <a:buClr>
                <a:schemeClr val="dk1"/>
              </a:buClr>
              <a:buSzPts val="1200"/>
              <a:buFont typeface="Open Sans"/>
              <a:buChar char="•"/>
            </a:pPr>
            <a:r>
              <a:rPr i="0" lang="en" sz="1200" u="none" cap="none" strike="noStrike">
                <a:solidFill>
                  <a:schemeClr val="dk1"/>
                </a:solidFill>
                <a:latin typeface="Open Sans"/>
                <a:ea typeface="Open Sans"/>
                <a:cs typeface="Open Sans"/>
                <a:sym typeface="Open Sans"/>
              </a:rPr>
              <a:t>That indicator was seen by IBM</a:t>
            </a:r>
            <a:endParaRPr sz="1200">
              <a:latin typeface="Open Sans"/>
              <a:ea typeface="Open Sans"/>
              <a:cs typeface="Open Sans"/>
              <a:sym typeface="Open Sans"/>
            </a:endParaRPr>
          </a:p>
          <a:p>
            <a:pPr indent="-139700" lvl="0" marL="127000" marR="0" rtl="0" algn="l">
              <a:lnSpc>
                <a:spcPct val="90000"/>
              </a:lnSpc>
              <a:spcBef>
                <a:spcPts val="0"/>
              </a:spcBef>
              <a:spcAft>
                <a:spcPts val="0"/>
              </a:spcAft>
              <a:buClr>
                <a:schemeClr val="dk1"/>
              </a:buClr>
              <a:buSzPts val="1200"/>
              <a:buFont typeface="Open Sans"/>
              <a:buChar char="•"/>
            </a:pPr>
            <a:r>
              <a:rPr i="0" lang="en" sz="1200" u="none" cap="none" strike="noStrike">
                <a:solidFill>
                  <a:schemeClr val="dk1"/>
                </a:solidFill>
                <a:latin typeface="Open Sans"/>
                <a:ea typeface="Open Sans"/>
                <a:cs typeface="Open Sans"/>
                <a:sym typeface="Open Sans"/>
              </a:rPr>
              <a:t>That indicator was seen, and here’s a network traffic dump</a:t>
            </a:r>
            <a:endParaRPr sz="1200">
              <a:latin typeface="Open Sans"/>
              <a:ea typeface="Open Sans"/>
              <a:cs typeface="Open Sans"/>
              <a:sym typeface="Open Sans"/>
            </a:endParaRPr>
          </a:p>
          <a:p>
            <a:pPr indent="-139700" lvl="0" marL="127000" marR="0" rtl="0" algn="l">
              <a:lnSpc>
                <a:spcPct val="90000"/>
              </a:lnSpc>
              <a:spcBef>
                <a:spcPts val="0"/>
              </a:spcBef>
              <a:spcAft>
                <a:spcPts val="0"/>
              </a:spcAft>
              <a:buClr>
                <a:schemeClr val="dk1"/>
              </a:buClr>
              <a:buSzPts val="1200"/>
              <a:buFont typeface="Open Sans"/>
              <a:buChar char="•"/>
            </a:pPr>
            <a:r>
              <a:rPr i="0" lang="en" sz="1200" u="none" cap="none" strike="noStrike">
                <a:solidFill>
                  <a:schemeClr val="dk1"/>
                </a:solidFill>
                <a:latin typeface="Open Sans"/>
                <a:ea typeface="Open Sans"/>
                <a:cs typeface="Open Sans"/>
                <a:sym typeface="Open Sans"/>
              </a:rPr>
              <a:t>That intrusion set was seen 3 times by organizations in the defense sector in the United States</a:t>
            </a:r>
            <a:endParaRPr sz="1200">
              <a:latin typeface="Open Sans"/>
              <a:ea typeface="Open Sans"/>
              <a:cs typeface="Open Sans"/>
              <a:sym typeface="Open Sans"/>
            </a:endParaRPr>
          </a:p>
          <a:p>
            <a:pPr indent="-139700" lvl="0" marL="127000" marR="0" rtl="0" algn="l">
              <a:lnSpc>
                <a:spcPct val="90000"/>
              </a:lnSpc>
              <a:spcBef>
                <a:spcPts val="0"/>
              </a:spcBef>
              <a:spcAft>
                <a:spcPts val="0"/>
              </a:spcAft>
              <a:buClr>
                <a:schemeClr val="dk1"/>
              </a:buClr>
              <a:buSzPts val="1200"/>
              <a:buFont typeface="Open Sans"/>
              <a:buChar char="•"/>
            </a:pPr>
            <a:r>
              <a:rPr i="0" lang="en" sz="1200" u="none" cap="none" strike="noStrike">
                <a:solidFill>
                  <a:schemeClr val="dk1"/>
                </a:solidFill>
                <a:latin typeface="Open Sans"/>
                <a:ea typeface="Open Sans"/>
                <a:cs typeface="Open Sans"/>
                <a:sym typeface="Open Sans"/>
              </a:rPr>
              <a:t>This is a summary sighting of an indicator that was seen 426 times between 1/1/18 and 1/31/18 in the finance sector.</a:t>
            </a:r>
            <a:endParaRPr i="0" sz="1200" u="none" cap="none" strike="noStrike">
              <a:solidFill>
                <a:srgbClr val="000000"/>
              </a:solidFill>
              <a:latin typeface="Open Sans"/>
              <a:ea typeface="Open Sans"/>
              <a:cs typeface="Open Sans"/>
              <a:sym typeface="Open Sans"/>
            </a:endParaRPr>
          </a:p>
        </p:txBody>
      </p:sp>
      <p:pic>
        <p:nvPicPr>
          <p:cNvPr id="1188" name="Google Shape;1188;p99"/>
          <p:cNvPicPr preferRelativeResize="0"/>
          <p:nvPr/>
        </p:nvPicPr>
        <p:blipFill rotWithShape="1">
          <a:blip r:embed="rId3">
            <a:alphaModFix/>
          </a:blip>
          <a:srcRect b="0" l="0" r="0" t="0"/>
          <a:stretch/>
        </p:blipFill>
        <p:spPr>
          <a:xfrm>
            <a:off x="1399330" y="1044947"/>
            <a:ext cx="857641" cy="890881"/>
          </a:xfrm>
          <a:prstGeom prst="rect">
            <a:avLst/>
          </a:prstGeom>
          <a:noFill/>
          <a:ln>
            <a:noFill/>
          </a:ln>
        </p:spPr>
      </p:pic>
      <p:pic>
        <p:nvPicPr>
          <p:cNvPr id="1189" name="Google Shape;1189;p99"/>
          <p:cNvPicPr preferRelativeResize="0"/>
          <p:nvPr/>
        </p:nvPicPr>
        <p:blipFill rotWithShape="1">
          <a:blip r:embed="rId4">
            <a:alphaModFix/>
          </a:blip>
          <a:srcRect b="0" l="0" r="0" t="0"/>
          <a:stretch/>
        </p:blipFill>
        <p:spPr>
          <a:xfrm>
            <a:off x="5618887" y="4166402"/>
            <a:ext cx="411502" cy="455598"/>
          </a:xfrm>
          <a:prstGeom prst="rect">
            <a:avLst/>
          </a:prstGeom>
          <a:noFill/>
          <a:ln>
            <a:noFill/>
          </a:ln>
        </p:spPr>
      </p:pic>
      <p:pic>
        <p:nvPicPr>
          <p:cNvPr id="1190" name="Google Shape;1190;p99"/>
          <p:cNvPicPr preferRelativeResize="0"/>
          <p:nvPr/>
        </p:nvPicPr>
        <p:blipFill rotWithShape="1">
          <a:blip r:embed="rId5">
            <a:alphaModFix/>
          </a:blip>
          <a:srcRect b="0" l="0" r="0" t="0"/>
          <a:stretch/>
        </p:blipFill>
        <p:spPr>
          <a:xfrm>
            <a:off x="8142516" y="4061960"/>
            <a:ext cx="411502" cy="455598"/>
          </a:xfrm>
          <a:prstGeom prst="rect">
            <a:avLst/>
          </a:prstGeom>
          <a:noFill/>
          <a:ln>
            <a:noFill/>
          </a:ln>
        </p:spPr>
      </p:pic>
      <p:cxnSp>
        <p:nvCxnSpPr>
          <p:cNvPr id="1191" name="Google Shape;1191;p99"/>
          <p:cNvCxnSpPr>
            <a:endCxn id="1190" idx="0"/>
          </p:cNvCxnSpPr>
          <p:nvPr/>
        </p:nvCxnSpPr>
        <p:spPr>
          <a:xfrm>
            <a:off x="7226567" y="3069860"/>
            <a:ext cx="1121700" cy="992100"/>
          </a:xfrm>
          <a:prstGeom prst="straightConnector1">
            <a:avLst/>
          </a:prstGeom>
          <a:noFill/>
          <a:ln cap="flat" cmpd="sng" w="38100">
            <a:solidFill>
              <a:schemeClr val="lt2"/>
            </a:solidFill>
            <a:prstDash val="solid"/>
            <a:miter lim="800000"/>
            <a:headEnd len="sm" w="sm" type="none"/>
            <a:tailEnd len="med" w="med" type="triangle"/>
          </a:ln>
        </p:spPr>
      </p:cxnSp>
      <p:cxnSp>
        <p:nvCxnSpPr>
          <p:cNvPr id="1192" name="Google Shape;1192;p99"/>
          <p:cNvCxnSpPr>
            <a:endCxn id="1189" idx="0"/>
          </p:cNvCxnSpPr>
          <p:nvPr/>
        </p:nvCxnSpPr>
        <p:spPr>
          <a:xfrm flipH="1">
            <a:off x="5824638" y="3075302"/>
            <a:ext cx="1045500" cy="1091100"/>
          </a:xfrm>
          <a:prstGeom prst="straightConnector1">
            <a:avLst/>
          </a:prstGeom>
          <a:noFill/>
          <a:ln cap="flat" cmpd="sng" w="38100">
            <a:solidFill>
              <a:schemeClr val="lt2"/>
            </a:solidFill>
            <a:prstDash val="solid"/>
            <a:miter lim="800000"/>
            <a:headEnd len="sm" w="sm" type="none"/>
            <a:tailEnd len="med" w="med" type="triangle"/>
          </a:ln>
        </p:spPr>
      </p:cxnSp>
      <p:pic>
        <p:nvPicPr>
          <p:cNvPr id="1193" name="Google Shape;1193;p99"/>
          <p:cNvPicPr preferRelativeResize="0"/>
          <p:nvPr/>
        </p:nvPicPr>
        <p:blipFill rotWithShape="1">
          <a:blip r:embed="rId3">
            <a:alphaModFix/>
          </a:blip>
          <a:srcRect b="0" l="0" r="0" t="0"/>
          <a:stretch/>
        </p:blipFill>
        <p:spPr>
          <a:xfrm>
            <a:off x="6812764" y="2553483"/>
            <a:ext cx="503103" cy="503103"/>
          </a:xfrm>
          <a:prstGeom prst="rect">
            <a:avLst/>
          </a:prstGeom>
          <a:noFill/>
          <a:ln>
            <a:noFill/>
          </a:ln>
        </p:spPr>
      </p:pic>
      <p:sp>
        <p:nvSpPr>
          <p:cNvPr id="1194" name="Google Shape;1194;p99"/>
          <p:cNvSpPr txBox="1"/>
          <p:nvPr/>
        </p:nvSpPr>
        <p:spPr>
          <a:xfrm rot="2703182">
            <a:off x="7051636" y="3329585"/>
            <a:ext cx="1375040" cy="472630"/>
          </a:xfrm>
          <a:prstGeom prst="rect">
            <a:avLst/>
          </a:prstGeom>
          <a:noFill/>
          <a:ln>
            <a:noFill/>
          </a:ln>
        </p:spPr>
        <p:txBody>
          <a:bodyPr anchorCtr="0" anchor="t" bIns="34275" lIns="68575" spcFirstLastPara="1" rIns="68575" wrap="square" tIns="34275">
            <a:noAutofit/>
          </a:bodyPr>
          <a:lstStyle/>
          <a:p>
            <a:pPr indent="0" lvl="0" marL="0" marR="0" rtl="0" algn="l">
              <a:lnSpc>
                <a:spcPct val="90000"/>
              </a:lnSpc>
              <a:spcBef>
                <a:spcPts val="0"/>
              </a:spcBef>
              <a:spcAft>
                <a:spcPts val="0"/>
              </a:spcAft>
              <a:buClr>
                <a:srgbClr val="000000"/>
              </a:buClr>
              <a:buSzPts val="1100"/>
              <a:buFont typeface="Arial"/>
              <a:buNone/>
            </a:pPr>
            <a:r>
              <a:rPr b="0" i="0" lang="en" sz="1100" u="none" cap="none" strike="noStrike">
                <a:solidFill>
                  <a:schemeClr val="dk1"/>
                </a:solidFill>
                <a:latin typeface="Calibri"/>
                <a:ea typeface="Calibri"/>
                <a:cs typeface="Calibri"/>
                <a:sym typeface="Calibri"/>
              </a:rPr>
              <a:t>observed-data-refs</a:t>
            </a:r>
            <a:endParaRPr b="0" i="0" sz="1100" u="none" cap="none" strike="noStrike">
              <a:solidFill>
                <a:srgbClr val="000000"/>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100"/>
              <a:buFont typeface="Arial"/>
              <a:buNone/>
            </a:pPr>
            <a:r>
              <a:t/>
            </a:r>
            <a:endParaRPr b="0" i="0" sz="1100" u="none" cap="none" strike="noStrike">
              <a:solidFill>
                <a:schemeClr val="dk1"/>
              </a:solidFill>
              <a:latin typeface="Calibri"/>
              <a:ea typeface="Calibri"/>
              <a:cs typeface="Calibri"/>
              <a:sym typeface="Calibri"/>
            </a:endParaRPr>
          </a:p>
          <a:p>
            <a:pPr indent="0" lvl="0" marL="0" marR="0" rtl="0" algn="ctr">
              <a:lnSpc>
                <a:spcPct val="90000"/>
              </a:lnSpc>
              <a:spcBef>
                <a:spcPts val="0"/>
              </a:spcBef>
              <a:spcAft>
                <a:spcPts val="0"/>
              </a:spcAft>
              <a:buClr>
                <a:srgbClr val="000000"/>
              </a:buClr>
              <a:buSzPts val="1100"/>
              <a:buFont typeface="Arial"/>
              <a:buNone/>
            </a:pPr>
            <a:r>
              <a:rPr b="0" i="0" lang="en" sz="1100" u="none" cap="none" strike="noStrike">
                <a:solidFill>
                  <a:schemeClr val="dk1"/>
                </a:solidFill>
                <a:latin typeface="Calibri"/>
                <a:ea typeface="Calibri"/>
                <a:cs typeface="Calibri"/>
                <a:sym typeface="Calibri"/>
              </a:rPr>
              <a:t>(optional)</a:t>
            </a:r>
            <a:endParaRPr b="0" i="0" sz="1100" u="none" cap="none" strike="noStrike">
              <a:solidFill>
                <a:srgbClr val="000000"/>
              </a:solidFill>
              <a:latin typeface="Arial"/>
              <a:ea typeface="Arial"/>
              <a:cs typeface="Arial"/>
              <a:sym typeface="Arial"/>
            </a:endParaRPr>
          </a:p>
        </p:txBody>
      </p:sp>
      <p:sp>
        <p:nvSpPr>
          <p:cNvPr id="1195" name="Google Shape;1195;p99"/>
          <p:cNvSpPr txBox="1"/>
          <p:nvPr/>
        </p:nvSpPr>
        <p:spPr>
          <a:xfrm rot="-2700917">
            <a:off x="5760880" y="3335969"/>
            <a:ext cx="1240239" cy="505635"/>
          </a:xfrm>
          <a:prstGeom prst="rect">
            <a:avLst/>
          </a:prstGeom>
          <a:noFill/>
          <a:ln>
            <a:noFill/>
          </a:ln>
        </p:spPr>
        <p:txBody>
          <a:bodyPr anchorCtr="0" anchor="t" bIns="34275" lIns="68575" spcFirstLastPara="1" rIns="68575" wrap="square" tIns="34275">
            <a:noAutofit/>
          </a:bodyPr>
          <a:lstStyle/>
          <a:p>
            <a:pPr indent="0" lvl="0" marL="0" marR="0" rtl="0" algn="l">
              <a:lnSpc>
                <a:spcPct val="90000"/>
              </a:lnSpc>
              <a:spcBef>
                <a:spcPts val="0"/>
              </a:spcBef>
              <a:spcAft>
                <a:spcPts val="0"/>
              </a:spcAft>
              <a:buClr>
                <a:srgbClr val="000000"/>
              </a:buClr>
              <a:buSzPts val="1100"/>
              <a:buFont typeface="Arial"/>
              <a:buNone/>
            </a:pPr>
            <a:r>
              <a:rPr b="0" i="0" lang="en" sz="1100" u="none" cap="none" strike="noStrike">
                <a:solidFill>
                  <a:schemeClr val="dk1"/>
                </a:solidFill>
                <a:latin typeface="Calibri"/>
                <a:ea typeface="Calibri"/>
                <a:cs typeface="Calibri"/>
                <a:sym typeface="Calibri"/>
              </a:rPr>
              <a:t>where-sighted-refs</a:t>
            </a:r>
            <a:endParaRPr b="0" i="0" sz="1100" u="none" cap="none" strike="noStrike">
              <a:solidFill>
                <a:srgbClr val="000000"/>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100"/>
              <a:buFont typeface="Arial"/>
              <a:buNone/>
            </a:pPr>
            <a:r>
              <a:t/>
            </a:r>
            <a:endParaRPr b="0" i="0" sz="1100" u="none" cap="none" strike="noStrike">
              <a:solidFill>
                <a:schemeClr val="dk1"/>
              </a:solidFill>
              <a:latin typeface="Calibri"/>
              <a:ea typeface="Calibri"/>
              <a:cs typeface="Calibri"/>
              <a:sym typeface="Calibri"/>
            </a:endParaRPr>
          </a:p>
          <a:p>
            <a:pPr indent="0" lvl="0" marL="0" marR="0" rtl="0" algn="ctr">
              <a:lnSpc>
                <a:spcPct val="90000"/>
              </a:lnSpc>
              <a:spcBef>
                <a:spcPts val="0"/>
              </a:spcBef>
              <a:spcAft>
                <a:spcPts val="0"/>
              </a:spcAft>
              <a:buClr>
                <a:srgbClr val="000000"/>
              </a:buClr>
              <a:buSzPts val="1100"/>
              <a:buFont typeface="Arial"/>
              <a:buNone/>
            </a:pPr>
            <a:r>
              <a:rPr b="0" i="0" lang="en" sz="1100" u="none" cap="none" strike="noStrike">
                <a:solidFill>
                  <a:schemeClr val="dk1"/>
                </a:solidFill>
                <a:latin typeface="Calibri"/>
                <a:ea typeface="Calibri"/>
                <a:cs typeface="Calibri"/>
                <a:sym typeface="Calibri"/>
              </a:rPr>
              <a:t>(optional)</a:t>
            </a:r>
            <a:endParaRPr b="0" i="0" sz="1100" u="none" cap="none" strike="noStrike">
              <a:solidFill>
                <a:srgbClr val="000000"/>
              </a:solidFill>
              <a:latin typeface="Arial"/>
              <a:ea typeface="Arial"/>
              <a:cs typeface="Arial"/>
              <a:sym typeface="Arial"/>
            </a:endParaRPr>
          </a:p>
        </p:txBody>
      </p:sp>
      <p:pic>
        <p:nvPicPr>
          <p:cNvPr id="1196" name="Google Shape;1196;p99"/>
          <p:cNvPicPr preferRelativeResize="0"/>
          <p:nvPr/>
        </p:nvPicPr>
        <p:blipFill rotWithShape="1">
          <a:blip r:embed="rId6">
            <a:alphaModFix/>
          </a:blip>
          <a:srcRect b="0" l="0" r="0" t="0"/>
          <a:stretch/>
        </p:blipFill>
        <p:spPr>
          <a:xfrm>
            <a:off x="4904833" y="2518157"/>
            <a:ext cx="617220" cy="617220"/>
          </a:xfrm>
          <a:prstGeom prst="rect">
            <a:avLst/>
          </a:prstGeom>
          <a:noFill/>
          <a:ln>
            <a:noFill/>
          </a:ln>
        </p:spPr>
      </p:pic>
      <p:pic>
        <p:nvPicPr>
          <p:cNvPr id="1197" name="Google Shape;1197;p99"/>
          <p:cNvPicPr preferRelativeResize="0"/>
          <p:nvPr/>
        </p:nvPicPr>
        <p:blipFill rotWithShape="1">
          <a:blip r:embed="rId7">
            <a:alphaModFix/>
          </a:blip>
          <a:srcRect b="0" l="0" r="0" t="0"/>
          <a:stretch/>
        </p:blipFill>
        <p:spPr>
          <a:xfrm>
            <a:off x="4672140" y="2388870"/>
            <a:ext cx="617220" cy="617220"/>
          </a:xfrm>
          <a:prstGeom prst="rect">
            <a:avLst/>
          </a:prstGeom>
          <a:noFill/>
          <a:ln>
            <a:noFill/>
          </a:ln>
        </p:spPr>
      </p:pic>
      <p:pic>
        <p:nvPicPr>
          <p:cNvPr id="1198" name="Google Shape;1198;p99"/>
          <p:cNvPicPr preferRelativeResize="0"/>
          <p:nvPr/>
        </p:nvPicPr>
        <p:blipFill rotWithShape="1">
          <a:blip r:embed="rId8">
            <a:alphaModFix/>
          </a:blip>
          <a:srcRect b="0" l="0" r="0" t="0"/>
          <a:stretch/>
        </p:blipFill>
        <p:spPr>
          <a:xfrm>
            <a:off x="4460682" y="2253446"/>
            <a:ext cx="617220" cy="617220"/>
          </a:xfrm>
          <a:prstGeom prst="rect">
            <a:avLst/>
          </a:prstGeom>
          <a:noFill/>
          <a:ln>
            <a:noFill/>
          </a:ln>
        </p:spPr>
      </p:pic>
      <p:cxnSp>
        <p:nvCxnSpPr>
          <p:cNvPr id="1199" name="Google Shape;1199;p99"/>
          <p:cNvCxnSpPr/>
          <p:nvPr/>
        </p:nvCxnSpPr>
        <p:spPr>
          <a:xfrm rot="10800000">
            <a:off x="5561432" y="2770950"/>
            <a:ext cx="1240564" cy="0"/>
          </a:xfrm>
          <a:prstGeom prst="straightConnector1">
            <a:avLst/>
          </a:prstGeom>
          <a:noFill/>
          <a:ln cap="flat" cmpd="sng" w="38100">
            <a:solidFill>
              <a:schemeClr val="dk2"/>
            </a:solidFill>
            <a:prstDash val="solid"/>
            <a:miter lim="800000"/>
            <a:headEnd len="sm" w="sm" type="none"/>
            <a:tailEnd len="med" w="med" type="triangle"/>
          </a:ln>
        </p:spPr>
      </p:cxnSp>
      <p:sp>
        <p:nvSpPr>
          <p:cNvPr id="1200" name="Google Shape;1200;p99"/>
          <p:cNvSpPr txBox="1"/>
          <p:nvPr/>
        </p:nvSpPr>
        <p:spPr>
          <a:xfrm>
            <a:off x="5790134" y="2506558"/>
            <a:ext cx="1100100" cy="505500"/>
          </a:xfrm>
          <a:prstGeom prst="rect">
            <a:avLst/>
          </a:prstGeom>
          <a:noFill/>
          <a:ln>
            <a:noFill/>
          </a:ln>
        </p:spPr>
        <p:txBody>
          <a:bodyPr anchorCtr="0" anchor="t" bIns="34275" lIns="68575" spcFirstLastPara="1" rIns="68575" wrap="square" tIns="34275">
            <a:noAutofit/>
          </a:bodyPr>
          <a:lstStyle/>
          <a:p>
            <a:pPr indent="0" lvl="0" marL="0" marR="0" rtl="0" algn="l">
              <a:lnSpc>
                <a:spcPct val="90000"/>
              </a:lnSpc>
              <a:spcBef>
                <a:spcPts val="0"/>
              </a:spcBef>
              <a:spcAft>
                <a:spcPts val="0"/>
              </a:spcAft>
              <a:buClr>
                <a:srgbClr val="000000"/>
              </a:buClr>
              <a:buSzPts val="1100"/>
              <a:buFont typeface="Arial"/>
              <a:buNone/>
            </a:pPr>
            <a:r>
              <a:rPr b="0" i="0" lang="en" sz="1100" u="none" cap="none" strike="noStrike">
                <a:solidFill>
                  <a:schemeClr val="dk1"/>
                </a:solidFill>
                <a:latin typeface="Calibri"/>
                <a:ea typeface="Calibri"/>
                <a:cs typeface="Calibri"/>
                <a:sym typeface="Calibri"/>
              </a:rPr>
              <a:t>sighting-of-ref</a:t>
            </a:r>
            <a:endParaRPr b="0" i="0" sz="1100" u="none" cap="none" strike="noStrike">
              <a:solidFill>
                <a:srgbClr val="000000"/>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100"/>
              <a:buFont typeface="Arial"/>
              <a:buNone/>
            </a:pPr>
            <a:r>
              <a:t/>
            </a:r>
            <a:endParaRPr b="0" i="0" sz="1100" u="none" cap="none" strike="noStrike">
              <a:solidFill>
                <a:schemeClr val="dk1"/>
              </a:solidFill>
              <a:latin typeface="Calibri"/>
              <a:ea typeface="Calibri"/>
              <a:cs typeface="Calibri"/>
              <a:sym typeface="Calibri"/>
            </a:endParaRPr>
          </a:p>
          <a:p>
            <a:pPr indent="0" lvl="0" marL="0" marR="0" rtl="0" algn="ctr">
              <a:lnSpc>
                <a:spcPct val="90000"/>
              </a:lnSpc>
              <a:spcBef>
                <a:spcPts val="0"/>
              </a:spcBef>
              <a:spcAft>
                <a:spcPts val="0"/>
              </a:spcAft>
              <a:buClr>
                <a:srgbClr val="000000"/>
              </a:buClr>
              <a:buSzPts val="1100"/>
              <a:buFont typeface="Arial"/>
              <a:buNone/>
            </a:pPr>
            <a:r>
              <a:rPr b="0" i="0" lang="en" sz="1100" u="none" cap="none" strike="noStrike">
                <a:solidFill>
                  <a:schemeClr val="dk1"/>
                </a:solidFill>
                <a:latin typeface="Calibri"/>
                <a:ea typeface="Calibri"/>
                <a:cs typeface="Calibri"/>
                <a:sym typeface="Calibri"/>
              </a:rPr>
              <a:t>(required)</a:t>
            </a:r>
            <a:endParaRPr b="0" i="0" sz="1100" u="none" cap="none" strike="noStrike">
              <a:solidFill>
                <a:srgbClr val="000000"/>
              </a:solidFill>
              <a:latin typeface="Arial"/>
              <a:ea typeface="Arial"/>
              <a:cs typeface="Arial"/>
              <a:sym typeface="Arial"/>
            </a:endParaRPr>
          </a:p>
        </p:txBody>
      </p:sp>
      <p:sp>
        <p:nvSpPr>
          <p:cNvPr id="1201" name="Google Shape;1201;p99"/>
          <p:cNvSpPr txBox="1"/>
          <p:nvPr/>
        </p:nvSpPr>
        <p:spPr>
          <a:xfrm>
            <a:off x="4461331" y="3122280"/>
            <a:ext cx="1271811" cy="221004"/>
          </a:xfrm>
          <a:prstGeom prst="rect">
            <a:avLst/>
          </a:prstGeom>
          <a:noFill/>
          <a:ln>
            <a:noFill/>
          </a:ln>
        </p:spPr>
        <p:txBody>
          <a:bodyPr anchorCtr="0" anchor="t" bIns="34275" lIns="68575" spcFirstLastPara="1" rIns="68575" wrap="square" tIns="34275">
            <a:noAutofit/>
          </a:bodyPr>
          <a:lstStyle/>
          <a:p>
            <a:pPr indent="0" lvl="0" marL="0" marR="0" rtl="0" algn="ctr">
              <a:lnSpc>
                <a:spcPct val="90000"/>
              </a:lnSpc>
              <a:spcBef>
                <a:spcPts val="0"/>
              </a:spcBef>
              <a:spcAft>
                <a:spcPts val="0"/>
              </a:spcAft>
              <a:buClr>
                <a:srgbClr val="000000"/>
              </a:buClr>
              <a:buSzPts val="1100"/>
              <a:buFont typeface="Arial"/>
              <a:buNone/>
            </a:pPr>
            <a:r>
              <a:rPr b="0" i="0" lang="en" sz="1100" u="none" cap="none" strike="noStrike">
                <a:solidFill>
                  <a:schemeClr val="dk1"/>
                </a:solidFill>
                <a:latin typeface="Calibri"/>
                <a:ea typeface="Calibri"/>
                <a:cs typeface="Calibri"/>
                <a:sym typeface="Calibri"/>
              </a:rPr>
              <a:t>(any SDO allowed)</a:t>
            </a:r>
            <a:endParaRPr b="0" i="0" sz="1100" u="none" cap="none" strike="noStrike">
              <a:solidFill>
                <a:srgbClr val="000000"/>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5" name="Shape 675"/>
        <p:cNvGrpSpPr/>
        <p:nvPr/>
      </p:nvGrpSpPr>
      <p:grpSpPr>
        <a:xfrm>
          <a:off x="0" y="0"/>
          <a:ext cx="0" cy="0"/>
          <a:chOff x="0" y="0"/>
          <a:chExt cx="0" cy="0"/>
        </a:xfrm>
      </p:grpSpPr>
      <p:sp>
        <p:nvSpPr>
          <p:cNvPr id="676" name="Google Shape;676;p64"/>
          <p:cNvSpPr txBox="1"/>
          <p:nvPr>
            <p:ph type="title"/>
          </p:nvPr>
        </p:nvSpPr>
        <p:spPr>
          <a:xfrm>
            <a:off x="388655" y="2217450"/>
            <a:ext cx="8366700" cy="708600"/>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chemeClr val="dk1"/>
              </a:buClr>
              <a:buSzPts val="4860"/>
              <a:buFont typeface="Calibri"/>
              <a:buNone/>
            </a:pPr>
            <a:r>
              <a:rPr lang="en" sz="4800">
                <a:latin typeface="Open Sans"/>
                <a:ea typeface="Open Sans"/>
                <a:cs typeface="Open Sans"/>
                <a:sym typeface="Open Sans"/>
              </a:rPr>
              <a:t>STIX/TAXII Overview</a:t>
            </a:r>
            <a:endParaRPr i="0" sz="4800" u="none" cap="none" strike="noStrike">
              <a:solidFill>
                <a:schemeClr val="dk1"/>
              </a:solidFill>
              <a:latin typeface="Open Sans"/>
              <a:ea typeface="Open Sans"/>
              <a:cs typeface="Open Sans"/>
              <a:sym typeface="Open Sans"/>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05" name="Shape 1205"/>
        <p:cNvGrpSpPr/>
        <p:nvPr/>
      </p:nvGrpSpPr>
      <p:grpSpPr>
        <a:xfrm>
          <a:off x="0" y="0"/>
          <a:ext cx="0" cy="0"/>
          <a:chOff x="0" y="0"/>
          <a:chExt cx="0" cy="0"/>
        </a:xfrm>
      </p:grpSpPr>
      <p:sp>
        <p:nvSpPr>
          <p:cNvPr id="1206" name="Google Shape;1206;p100"/>
          <p:cNvSpPr txBox="1"/>
          <p:nvPr/>
        </p:nvSpPr>
        <p:spPr>
          <a:xfrm>
            <a:off x="2324497" y="1080528"/>
            <a:ext cx="4530900" cy="988200"/>
          </a:xfrm>
          <a:prstGeom prst="rect">
            <a:avLst/>
          </a:prstGeom>
          <a:noFill/>
          <a:ln cap="flat" cmpd="sng" w="25400">
            <a:solidFill>
              <a:schemeClr val="accen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207" name="Google Shape;1207;p100"/>
          <p:cNvSpPr txBox="1"/>
          <p:nvPr/>
        </p:nvSpPr>
        <p:spPr>
          <a:xfrm>
            <a:off x="219566" y="3158912"/>
            <a:ext cx="2893500" cy="914400"/>
          </a:xfrm>
          <a:prstGeom prst="rect">
            <a:avLst/>
          </a:prstGeom>
          <a:noFill/>
          <a:ln cap="flat" cmpd="sng" w="25400">
            <a:solidFill>
              <a:schemeClr val="accen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208" name="Google Shape;1208;p100"/>
          <p:cNvSpPr txBox="1"/>
          <p:nvPr>
            <p:ph type="title"/>
          </p:nvPr>
        </p:nvSpPr>
        <p:spPr>
          <a:xfrm>
            <a:off x="342990" y="54584"/>
            <a:ext cx="8390400" cy="570000"/>
          </a:xfrm>
          <a:prstGeom prst="rect">
            <a:avLst/>
          </a:prstGeom>
          <a:noFill/>
          <a:ln>
            <a:noFill/>
          </a:ln>
        </p:spPr>
        <p:txBody>
          <a:bodyPr anchorCtr="0" anchor="ctr" bIns="34275" lIns="68575" spcFirstLastPara="1" rIns="68575" wrap="square" tIns="34275">
            <a:noAutofit/>
          </a:bodyPr>
          <a:lstStyle/>
          <a:p>
            <a:pPr indent="0" lvl="0" marL="0" marR="0" rtl="0" algn="l">
              <a:lnSpc>
                <a:spcPct val="72727"/>
              </a:lnSpc>
              <a:spcBef>
                <a:spcPts val="0"/>
              </a:spcBef>
              <a:spcAft>
                <a:spcPts val="0"/>
              </a:spcAft>
              <a:buClr>
                <a:schemeClr val="dk1"/>
              </a:buClr>
              <a:buSzPts val="3300"/>
              <a:buFont typeface="Lato Hairline"/>
              <a:buNone/>
            </a:pPr>
            <a:r>
              <a:rPr i="0" lang="en" sz="2400" u="none" cap="none" strike="noStrike">
                <a:solidFill>
                  <a:srgbClr val="193B5C"/>
                </a:solidFill>
                <a:latin typeface="Open Sans"/>
                <a:ea typeface="Open Sans"/>
                <a:cs typeface="Open Sans"/>
                <a:sym typeface="Open Sans"/>
              </a:rPr>
              <a:t>Example: Threat Actor with Relationships</a:t>
            </a:r>
            <a:endParaRPr i="0" sz="2400" u="none" cap="none" strike="noStrike">
              <a:solidFill>
                <a:srgbClr val="333399"/>
              </a:solidFill>
              <a:latin typeface="Open Sans"/>
              <a:ea typeface="Open Sans"/>
              <a:cs typeface="Open Sans"/>
              <a:sym typeface="Open Sans"/>
            </a:endParaRPr>
          </a:p>
        </p:txBody>
      </p:sp>
      <p:sp>
        <p:nvSpPr>
          <p:cNvPr id="1209" name="Google Shape;1209;p100"/>
          <p:cNvSpPr txBox="1"/>
          <p:nvPr/>
        </p:nvSpPr>
        <p:spPr>
          <a:xfrm>
            <a:off x="3403667" y="1095093"/>
            <a:ext cx="3369600" cy="938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n" sz="1100" u="none" cap="none" strike="noStrike">
                <a:solidFill>
                  <a:srgbClr val="000000"/>
                </a:solidFill>
                <a:latin typeface="Open Sans"/>
                <a:ea typeface="Open Sans"/>
                <a:cs typeface="Open Sans"/>
                <a:sym typeface="Open Sans"/>
              </a:rPr>
              <a:t>name</a:t>
            </a:r>
            <a:r>
              <a:rPr i="0" lang="en" sz="1100" u="none" cap="none" strike="noStrike">
                <a:solidFill>
                  <a:srgbClr val="000000"/>
                </a:solidFill>
                <a:latin typeface="Open Sans"/>
                <a:ea typeface="Open Sans"/>
                <a:cs typeface="Open Sans"/>
                <a:sym typeface="Open Sans"/>
              </a:rPr>
              <a:t>: Adversary Bravo</a:t>
            </a:r>
            <a:endParaRPr sz="1100">
              <a:latin typeface="Open Sans"/>
              <a:ea typeface="Open Sans"/>
              <a:cs typeface="Open Sans"/>
              <a:sym typeface="Open Sans"/>
            </a:endParaRPr>
          </a:p>
          <a:p>
            <a:pPr indent="0" lvl="0" marL="0" marR="0" rtl="0" algn="l">
              <a:lnSpc>
                <a:spcPct val="100000"/>
              </a:lnSpc>
              <a:spcBef>
                <a:spcPts val="0"/>
              </a:spcBef>
              <a:spcAft>
                <a:spcPts val="0"/>
              </a:spcAft>
              <a:buNone/>
            </a:pPr>
            <a:r>
              <a:rPr b="1" i="0" lang="en" sz="1100" u="none" cap="none" strike="noStrike">
                <a:solidFill>
                  <a:srgbClr val="000000"/>
                </a:solidFill>
                <a:latin typeface="Open Sans"/>
                <a:ea typeface="Open Sans"/>
                <a:cs typeface="Open Sans"/>
                <a:sym typeface="Open Sans"/>
              </a:rPr>
              <a:t>labels</a:t>
            </a:r>
            <a:r>
              <a:rPr i="0" lang="en" sz="1100" u="none" cap="none" strike="noStrike">
                <a:solidFill>
                  <a:srgbClr val="000000"/>
                </a:solidFill>
                <a:latin typeface="Open Sans"/>
                <a:ea typeface="Open Sans"/>
                <a:cs typeface="Open Sans"/>
                <a:sym typeface="Open Sans"/>
              </a:rPr>
              <a:t>: spy, criminal</a:t>
            </a:r>
            <a:endParaRPr sz="1100">
              <a:latin typeface="Open Sans"/>
              <a:ea typeface="Open Sans"/>
              <a:cs typeface="Open Sans"/>
              <a:sym typeface="Open Sans"/>
            </a:endParaRPr>
          </a:p>
          <a:p>
            <a:pPr indent="0" lvl="0" marL="0" marR="0" rtl="0" algn="l">
              <a:lnSpc>
                <a:spcPct val="100000"/>
              </a:lnSpc>
              <a:spcBef>
                <a:spcPts val="0"/>
              </a:spcBef>
              <a:spcAft>
                <a:spcPts val="0"/>
              </a:spcAft>
              <a:buNone/>
            </a:pPr>
            <a:r>
              <a:rPr b="1" i="0" lang="en" sz="1100" u="none" cap="none" strike="noStrike">
                <a:solidFill>
                  <a:srgbClr val="000000"/>
                </a:solidFill>
                <a:latin typeface="Open Sans"/>
                <a:ea typeface="Open Sans"/>
                <a:cs typeface="Open Sans"/>
                <a:sym typeface="Open Sans"/>
              </a:rPr>
              <a:t>description</a:t>
            </a:r>
            <a:r>
              <a:rPr i="0" lang="en" sz="1100" u="none" cap="none" strike="noStrike">
                <a:solidFill>
                  <a:srgbClr val="000000"/>
                </a:solidFill>
                <a:latin typeface="Open Sans"/>
                <a:ea typeface="Open Sans"/>
                <a:cs typeface="Open Sans"/>
                <a:sym typeface="Open Sans"/>
              </a:rPr>
              <a:t>: Known to use phishing attacks to deliver remote access malware to targets.</a:t>
            </a:r>
            <a:endParaRPr b="0" i="0" sz="1100" u="none" cap="none" strike="noStrike">
              <a:solidFill>
                <a:srgbClr val="000000"/>
              </a:solidFill>
              <a:latin typeface="Arial"/>
              <a:ea typeface="Arial"/>
              <a:cs typeface="Arial"/>
              <a:sym typeface="Arial"/>
            </a:endParaRPr>
          </a:p>
        </p:txBody>
      </p:sp>
      <p:pic>
        <p:nvPicPr>
          <p:cNvPr id="1210" name="Google Shape;1210;p100"/>
          <p:cNvPicPr preferRelativeResize="0"/>
          <p:nvPr/>
        </p:nvPicPr>
        <p:blipFill rotWithShape="1">
          <a:blip r:embed="rId3">
            <a:alphaModFix/>
          </a:blip>
          <a:srcRect b="0" l="0" r="0" t="0"/>
          <a:stretch/>
        </p:blipFill>
        <p:spPr>
          <a:xfrm>
            <a:off x="1540455" y="2421519"/>
            <a:ext cx="526978" cy="526978"/>
          </a:xfrm>
          <a:prstGeom prst="rect">
            <a:avLst/>
          </a:prstGeom>
          <a:noFill/>
          <a:ln>
            <a:noFill/>
          </a:ln>
        </p:spPr>
      </p:pic>
      <p:cxnSp>
        <p:nvCxnSpPr>
          <p:cNvPr id="1211" name="Google Shape;1211;p100"/>
          <p:cNvCxnSpPr>
            <a:stCxn id="1210" idx="2"/>
          </p:cNvCxnSpPr>
          <p:nvPr/>
        </p:nvCxnSpPr>
        <p:spPr>
          <a:xfrm>
            <a:off x="1803944" y="2948497"/>
            <a:ext cx="0" cy="134100"/>
          </a:xfrm>
          <a:prstGeom prst="straightConnector1">
            <a:avLst/>
          </a:prstGeom>
          <a:noFill/>
          <a:ln cap="flat" cmpd="sng" w="25400">
            <a:solidFill>
              <a:schemeClr val="dk1"/>
            </a:solidFill>
            <a:prstDash val="solid"/>
            <a:miter lim="800000"/>
            <a:headEnd len="sm" w="sm" type="none"/>
            <a:tailEnd len="med" w="med" type="triangle"/>
          </a:ln>
        </p:spPr>
      </p:cxnSp>
      <p:sp>
        <p:nvSpPr>
          <p:cNvPr id="1212" name="Google Shape;1212;p100"/>
          <p:cNvSpPr txBox="1"/>
          <p:nvPr/>
        </p:nvSpPr>
        <p:spPr>
          <a:xfrm>
            <a:off x="400049" y="2506725"/>
            <a:ext cx="1237500" cy="276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n" sz="1100" u="none" cap="none" strike="noStrike">
                <a:solidFill>
                  <a:srgbClr val="000000"/>
                </a:solidFill>
                <a:latin typeface="Open Sans"/>
                <a:ea typeface="Open Sans"/>
                <a:cs typeface="Open Sans"/>
                <a:sym typeface="Open Sans"/>
              </a:rPr>
              <a:t>attributed-to</a:t>
            </a:r>
            <a:endParaRPr i="0" sz="1100" u="none" cap="none" strike="noStrike">
              <a:solidFill>
                <a:srgbClr val="000000"/>
              </a:solidFill>
              <a:latin typeface="Open Sans"/>
              <a:ea typeface="Open Sans"/>
              <a:cs typeface="Open Sans"/>
              <a:sym typeface="Open Sans"/>
            </a:endParaRPr>
          </a:p>
        </p:txBody>
      </p:sp>
      <p:sp>
        <p:nvSpPr>
          <p:cNvPr id="1213" name="Google Shape;1213;p100"/>
          <p:cNvSpPr txBox="1"/>
          <p:nvPr/>
        </p:nvSpPr>
        <p:spPr>
          <a:xfrm>
            <a:off x="826582" y="3273258"/>
            <a:ext cx="2558100" cy="769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n" sz="1100" u="none" cap="none" strike="noStrike">
                <a:solidFill>
                  <a:srgbClr val="000000"/>
                </a:solidFill>
                <a:latin typeface="Open Sans"/>
                <a:ea typeface="Open Sans"/>
                <a:cs typeface="Open Sans"/>
                <a:sym typeface="Open Sans"/>
              </a:rPr>
              <a:t>name</a:t>
            </a:r>
            <a:r>
              <a:rPr i="0" lang="en" sz="1100" u="none" cap="none" strike="noStrike">
                <a:solidFill>
                  <a:srgbClr val="000000"/>
                </a:solidFill>
                <a:latin typeface="Open Sans"/>
                <a:ea typeface="Open Sans"/>
                <a:cs typeface="Open Sans"/>
                <a:sym typeface="Open Sans"/>
              </a:rPr>
              <a:t>: Adversary Bravo Identity</a:t>
            </a:r>
            <a:endParaRPr sz="1100">
              <a:latin typeface="Open Sans"/>
              <a:ea typeface="Open Sans"/>
              <a:cs typeface="Open Sans"/>
              <a:sym typeface="Open Sans"/>
            </a:endParaRPr>
          </a:p>
          <a:p>
            <a:pPr indent="0" lvl="0" marL="0" marR="0" rtl="0" algn="l">
              <a:lnSpc>
                <a:spcPct val="100000"/>
              </a:lnSpc>
              <a:spcBef>
                <a:spcPts val="0"/>
              </a:spcBef>
              <a:spcAft>
                <a:spcPts val="0"/>
              </a:spcAft>
              <a:buNone/>
            </a:pPr>
            <a:r>
              <a:rPr b="1" i="0" lang="en" sz="1100" u="none" cap="none" strike="noStrike">
                <a:solidFill>
                  <a:srgbClr val="000000"/>
                </a:solidFill>
                <a:latin typeface="Open Sans"/>
                <a:ea typeface="Open Sans"/>
                <a:cs typeface="Open Sans"/>
                <a:sym typeface="Open Sans"/>
              </a:rPr>
              <a:t>labels</a:t>
            </a:r>
            <a:r>
              <a:rPr i="0" lang="en" sz="1100" u="none" cap="none" strike="noStrike">
                <a:solidFill>
                  <a:srgbClr val="000000"/>
                </a:solidFill>
                <a:latin typeface="Open Sans"/>
                <a:ea typeface="Open Sans"/>
                <a:cs typeface="Open Sans"/>
                <a:sym typeface="Open Sans"/>
              </a:rPr>
              <a:t>: crime-syndicate</a:t>
            </a:r>
            <a:endParaRPr sz="1100">
              <a:latin typeface="Open Sans"/>
              <a:ea typeface="Open Sans"/>
              <a:cs typeface="Open Sans"/>
              <a:sym typeface="Open Sans"/>
            </a:endParaRPr>
          </a:p>
          <a:p>
            <a:pPr indent="0" lvl="0" marL="0" marR="0" rtl="0" algn="l">
              <a:lnSpc>
                <a:spcPct val="100000"/>
              </a:lnSpc>
              <a:spcBef>
                <a:spcPts val="0"/>
              </a:spcBef>
              <a:spcAft>
                <a:spcPts val="0"/>
              </a:spcAft>
              <a:buNone/>
            </a:pPr>
            <a:r>
              <a:rPr b="1" i="0" lang="en" sz="1100" u="none" cap="none" strike="noStrike">
                <a:solidFill>
                  <a:srgbClr val="000000"/>
                </a:solidFill>
                <a:latin typeface="Open Sans"/>
                <a:ea typeface="Open Sans"/>
                <a:cs typeface="Open Sans"/>
                <a:sym typeface="Open Sans"/>
              </a:rPr>
              <a:t>description</a:t>
            </a:r>
            <a:r>
              <a:rPr i="0" lang="en" sz="1100" u="none" cap="none" strike="noStrike">
                <a:solidFill>
                  <a:srgbClr val="000000"/>
                </a:solidFill>
                <a:latin typeface="Open Sans"/>
                <a:ea typeface="Open Sans"/>
                <a:cs typeface="Open Sans"/>
                <a:sym typeface="Open Sans"/>
              </a:rPr>
              <a:t>: A threat actor that utilizes phishing attacks.</a:t>
            </a:r>
            <a:endParaRPr sz="1100">
              <a:latin typeface="Open Sans"/>
              <a:ea typeface="Open Sans"/>
              <a:cs typeface="Open Sans"/>
              <a:sym typeface="Open Sans"/>
            </a:endParaRPr>
          </a:p>
        </p:txBody>
      </p:sp>
      <p:cxnSp>
        <p:nvCxnSpPr>
          <p:cNvPr id="1214" name="Google Shape;1214;p100"/>
          <p:cNvCxnSpPr>
            <a:stCxn id="1210" idx="0"/>
            <a:endCxn id="1206" idx="2"/>
          </p:cNvCxnSpPr>
          <p:nvPr/>
        </p:nvCxnSpPr>
        <p:spPr>
          <a:xfrm rot="-5400000">
            <a:off x="3020594" y="852069"/>
            <a:ext cx="352800" cy="2786100"/>
          </a:xfrm>
          <a:prstGeom prst="bentConnector3">
            <a:avLst>
              <a:gd fmla="val 49999" name="adj1"/>
            </a:avLst>
          </a:prstGeom>
          <a:noFill/>
          <a:ln cap="flat" cmpd="sng" w="25400">
            <a:solidFill>
              <a:schemeClr val="dk1"/>
            </a:solidFill>
            <a:prstDash val="solid"/>
            <a:miter lim="800000"/>
            <a:headEnd len="sm" w="sm" type="none"/>
            <a:tailEnd len="sm" w="sm" type="none"/>
          </a:ln>
        </p:spPr>
      </p:cxnSp>
      <p:pic>
        <p:nvPicPr>
          <p:cNvPr id="1215" name="Google Shape;1215;p100"/>
          <p:cNvPicPr preferRelativeResize="0"/>
          <p:nvPr/>
        </p:nvPicPr>
        <p:blipFill rotWithShape="1">
          <a:blip r:embed="rId4">
            <a:alphaModFix/>
          </a:blip>
          <a:srcRect b="0" l="0" r="0" t="0"/>
          <a:stretch/>
        </p:blipFill>
        <p:spPr>
          <a:xfrm>
            <a:off x="277942" y="3341792"/>
            <a:ext cx="548640" cy="548640"/>
          </a:xfrm>
          <a:prstGeom prst="rect">
            <a:avLst/>
          </a:prstGeom>
          <a:noFill/>
          <a:ln>
            <a:noFill/>
          </a:ln>
        </p:spPr>
      </p:pic>
      <p:pic>
        <p:nvPicPr>
          <p:cNvPr id="1216" name="Google Shape;1216;p100"/>
          <p:cNvPicPr preferRelativeResize="0"/>
          <p:nvPr/>
        </p:nvPicPr>
        <p:blipFill rotWithShape="1">
          <a:blip r:embed="rId5">
            <a:alphaModFix/>
          </a:blip>
          <a:srcRect b="0" l="0" r="0" t="0"/>
          <a:stretch/>
        </p:blipFill>
        <p:spPr>
          <a:xfrm>
            <a:off x="2458600" y="1138894"/>
            <a:ext cx="862874" cy="862874"/>
          </a:xfrm>
          <a:prstGeom prst="rect">
            <a:avLst/>
          </a:prstGeom>
          <a:noFill/>
          <a:ln>
            <a:noFill/>
          </a:ln>
        </p:spPr>
      </p:pic>
      <p:sp>
        <p:nvSpPr>
          <p:cNvPr id="1217" name="Google Shape;1217;p100"/>
          <p:cNvSpPr txBox="1"/>
          <p:nvPr/>
        </p:nvSpPr>
        <p:spPr>
          <a:xfrm>
            <a:off x="3253507" y="3151102"/>
            <a:ext cx="2700000" cy="1280100"/>
          </a:xfrm>
          <a:prstGeom prst="rect">
            <a:avLst/>
          </a:prstGeom>
          <a:noFill/>
          <a:ln cap="flat" cmpd="sng" w="25400">
            <a:solidFill>
              <a:schemeClr val="accen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cxnSp>
        <p:nvCxnSpPr>
          <p:cNvPr id="1218" name="Google Shape;1218;p100"/>
          <p:cNvCxnSpPr>
            <a:stCxn id="1219" idx="2"/>
            <a:endCxn id="1217" idx="0"/>
          </p:cNvCxnSpPr>
          <p:nvPr/>
        </p:nvCxnSpPr>
        <p:spPr>
          <a:xfrm>
            <a:off x="4603562" y="2940686"/>
            <a:ext cx="0" cy="210300"/>
          </a:xfrm>
          <a:prstGeom prst="straightConnector1">
            <a:avLst/>
          </a:prstGeom>
          <a:noFill/>
          <a:ln cap="flat" cmpd="sng" w="25400">
            <a:solidFill>
              <a:schemeClr val="dk1"/>
            </a:solidFill>
            <a:prstDash val="solid"/>
            <a:miter lim="800000"/>
            <a:headEnd len="sm" w="sm" type="none"/>
            <a:tailEnd len="med" w="med" type="triangle"/>
          </a:ln>
        </p:spPr>
      </p:cxnSp>
      <p:sp>
        <p:nvSpPr>
          <p:cNvPr id="1220" name="Google Shape;1220;p100"/>
          <p:cNvSpPr txBox="1"/>
          <p:nvPr/>
        </p:nvSpPr>
        <p:spPr>
          <a:xfrm>
            <a:off x="3973026" y="3278291"/>
            <a:ext cx="1820100" cy="1107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n" sz="1100" u="none" cap="none" strike="noStrike">
                <a:solidFill>
                  <a:srgbClr val="000000"/>
                </a:solidFill>
                <a:latin typeface="Open Sans"/>
                <a:ea typeface="Open Sans"/>
                <a:cs typeface="Open Sans"/>
                <a:sym typeface="Open Sans"/>
              </a:rPr>
              <a:t>name</a:t>
            </a:r>
            <a:r>
              <a:rPr i="0" lang="en" sz="1100" u="none" cap="none" strike="noStrike">
                <a:solidFill>
                  <a:srgbClr val="000000"/>
                </a:solidFill>
                <a:latin typeface="Open Sans"/>
                <a:ea typeface="Open Sans"/>
                <a:cs typeface="Open Sans"/>
                <a:sym typeface="Open Sans"/>
              </a:rPr>
              <a:t>: Phishing</a:t>
            </a:r>
            <a:endParaRPr sz="1100">
              <a:latin typeface="Open Sans"/>
              <a:ea typeface="Open Sans"/>
              <a:cs typeface="Open Sans"/>
              <a:sym typeface="Open Sans"/>
            </a:endParaRPr>
          </a:p>
          <a:p>
            <a:pPr indent="0" lvl="0" marL="0" marR="0" rtl="0" algn="l">
              <a:lnSpc>
                <a:spcPct val="100000"/>
              </a:lnSpc>
              <a:spcBef>
                <a:spcPts val="0"/>
              </a:spcBef>
              <a:spcAft>
                <a:spcPts val="0"/>
              </a:spcAft>
              <a:buNone/>
            </a:pPr>
            <a:r>
              <a:rPr b="1" i="0" lang="en" sz="1100" u="none" cap="none" strike="noStrike">
                <a:solidFill>
                  <a:srgbClr val="000000"/>
                </a:solidFill>
                <a:latin typeface="Open Sans"/>
                <a:ea typeface="Open Sans"/>
                <a:cs typeface="Open Sans"/>
                <a:sym typeface="Open Sans"/>
              </a:rPr>
              <a:t>external_references:</a:t>
            </a:r>
            <a:endParaRPr sz="1100">
              <a:latin typeface="Open Sans"/>
              <a:ea typeface="Open Sans"/>
              <a:cs typeface="Open Sans"/>
              <a:sym typeface="Open Sans"/>
            </a:endParaRPr>
          </a:p>
          <a:p>
            <a:pPr indent="0" lvl="0" marL="0" marR="0" rtl="0" algn="l">
              <a:lnSpc>
                <a:spcPct val="100000"/>
              </a:lnSpc>
              <a:spcBef>
                <a:spcPts val="0"/>
              </a:spcBef>
              <a:spcAft>
                <a:spcPts val="0"/>
              </a:spcAft>
              <a:buNone/>
            </a:pPr>
            <a:r>
              <a:rPr b="1" i="1" lang="en" sz="1100" u="none" cap="none" strike="noStrike">
                <a:solidFill>
                  <a:srgbClr val="000000"/>
                </a:solidFill>
                <a:latin typeface="Open Sans"/>
                <a:ea typeface="Open Sans"/>
                <a:cs typeface="Open Sans"/>
                <a:sym typeface="Open Sans"/>
              </a:rPr>
              <a:t>  source_name</a:t>
            </a:r>
            <a:r>
              <a:rPr b="1" i="0" lang="en" sz="1100" u="none" cap="none" strike="noStrike">
                <a:solidFill>
                  <a:srgbClr val="000000"/>
                </a:solidFill>
                <a:latin typeface="Open Sans"/>
                <a:ea typeface="Open Sans"/>
                <a:cs typeface="Open Sans"/>
                <a:sym typeface="Open Sans"/>
              </a:rPr>
              <a:t>: </a:t>
            </a:r>
            <a:r>
              <a:rPr i="0" lang="en" sz="1100" u="none" cap="none" strike="noStrike">
                <a:solidFill>
                  <a:srgbClr val="000000"/>
                </a:solidFill>
                <a:latin typeface="Open Sans"/>
                <a:ea typeface="Open Sans"/>
                <a:cs typeface="Open Sans"/>
                <a:sym typeface="Open Sans"/>
              </a:rPr>
              <a:t>CAPEC</a:t>
            </a:r>
            <a:endParaRPr sz="1100">
              <a:latin typeface="Open Sans"/>
              <a:ea typeface="Open Sans"/>
              <a:cs typeface="Open Sans"/>
              <a:sym typeface="Open Sans"/>
            </a:endParaRPr>
          </a:p>
          <a:p>
            <a:pPr indent="0" lvl="0" marL="0" marR="0" rtl="0" algn="l">
              <a:lnSpc>
                <a:spcPct val="100000"/>
              </a:lnSpc>
              <a:spcBef>
                <a:spcPts val="0"/>
              </a:spcBef>
              <a:spcAft>
                <a:spcPts val="0"/>
              </a:spcAft>
              <a:buNone/>
            </a:pPr>
            <a:r>
              <a:rPr i="0" lang="en" sz="1100" u="none" cap="none" strike="noStrike">
                <a:solidFill>
                  <a:srgbClr val="000000"/>
                </a:solidFill>
                <a:latin typeface="Open Sans"/>
                <a:ea typeface="Open Sans"/>
                <a:cs typeface="Open Sans"/>
                <a:sym typeface="Open Sans"/>
              </a:rPr>
              <a:t>  </a:t>
            </a:r>
            <a:r>
              <a:rPr b="1" i="1" lang="en" sz="1100" u="none" cap="none" strike="noStrike">
                <a:solidFill>
                  <a:srgbClr val="000000"/>
                </a:solidFill>
                <a:latin typeface="Open Sans"/>
                <a:ea typeface="Open Sans"/>
                <a:cs typeface="Open Sans"/>
                <a:sym typeface="Open Sans"/>
              </a:rPr>
              <a:t>description</a:t>
            </a:r>
            <a:r>
              <a:rPr i="0" lang="en" sz="1100" u="none" cap="none" strike="noStrike">
                <a:solidFill>
                  <a:srgbClr val="000000"/>
                </a:solidFill>
                <a:latin typeface="Open Sans"/>
                <a:ea typeface="Open Sans"/>
                <a:cs typeface="Open Sans"/>
                <a:sym typeface="Open Sans"/>
              </a:rPr>
              <a:t>: Phishing</a:t>
            </a:r>
            <a:endParaRPr sz="1100">
              <a:latin typeface="Open Sans"/>
              <a:ea typeface="Open Sans"/>
              <a:cs typeface="Open Sans"/>
              <a:sym typeface="Open Sans"/>
            </a:endParaRPr>
          </a:p>
          <a:p>
            <a:pPr indent="0" lvl="0" marL="0" marR="0" rtl="0" algn="l">
              <a:lnSpc>
                <a:spcPct val="100000"/>
              </a:lnSpc>
              <a:spcBef>
                <a:spcPts val="0"/>
              </a:spcBef>
              <a:spcAft>
                <a:spcPts val="0"/>
              </a:spcAft>
              <a:buNone/>
            </a:pPr>
            <a:r>
              <a:rPr i="0" lang="en" sz="1100" u="none" cap="none" strike="noStrike">
                <a:solidFill>
                  <a:srgbClr val="000000"/>
                </a:solidFill>
                <a:latin typeface="Open Sans"/>
                <a:ea typeface="Open Sans"/>
                <a:cs typeface="Open Sans"/>
                <a:sym typeface="Open Sans"/>
              </a:rPr>
              <a:t>  </a:t>
            </a:r>
            <a:r>
              <a:rPr b="1" i="1" lang="en" sz="1100" u="none" cap="none" strike="noStrike">
                <a:solidFill>
                  <a:srgbClr val="000000"/>
                </a:solidFill>
                <a:latin typeface="Open Sans"/>
                <a:ea typeface="Open Sans"/>
                <a:cs typeface="Open Sans"/>
                <a:sym typeface="Open Sans"/>
              </a:rPr>
              <a:t>external_id</a:t>
            </a:r>
            <a:r>
              <a:rPr i="0" lang="en" sz="1100" u="none" cap="none" strike="noStrike">
                <a:solidFill>
                  <a:srgbClr val="000000"/>
                </a:solidFill>
                <a:latin typeface="Open Sans"/>
                <a:ea typeface="Open Sans"/>
                <a:cs typeface="Open Sans"/>
                <a:sym typeface="Open Sans"/>
              </a:rPr>
              <a:t>: CAPEC-98</a:t>
            </a:r>
            <a:endParaRPr i="0" sz="1100" u="none" cap="none" strike="noStrike">
              <a:solidFill>
                <a:srgbClr val="000000"/>
              </a:solidFill>
              <a:latin typeface="Open Sans"/>
              <a:ea typeface="Open Sans"/>
              <a:cs typeface="Open Sans"/>
              <a:sym typeface="Open Sans"/>
            </a:endParaRPr>
          </a:p>
        </p:txBody>
      </p:sp>
      <p:pic>
        <p:nvPicPr>
          <p:cNvPr id="1219" name="Google Shape;1219;p100"/>
          <p:cNvPicPr preferRelativeResize="0"/>
          <p:nvPr/>
        </p:nvPicPr>
        <p:blipFill rotWithShape="1">
          <a:blip r:embed="rId3">
            <a:alphaModFix/>
          </a:blip>
          <a:srcRect b="0" l="0" r="0" t="0"/>
          <a:stretch/>
        </p:blipFill>
        <p:spPr>
          <a:xfrm>
            <a:off x="4340073" y="2413708"/>
            <a:ext cx="526978" cy="526978"/>
          </a:xfrm>
          <a:prstGeom prst="rect">
            <a:avLst/>
          </a:prstGeom>
          <a:noFill/>
          <a:ln>
            <a:noFill/>
          </a:ln>
        </p:spPr>
      </p:pic>
      <p:cxnSp>
        <p:nvCxnSpPr>
          <p:cNvPr id="1221" name="Google Shape;1221;p100"/>
          <p:cNvCxnSpPr>
            <a:stCxn id="1219" idx="0"/>
            <a:endCxn id="1206" idx="2"/>
          </p:cNvCxnSpPr>
          <p:nvPr/>
        </p:nvCxnSpPr>
        <p:spPr>
          <a:xfrm flipH="1" rot="5400000">
            <a:off x="4424312" y="2234458"/>
            <a:ext cx="345000" cy="13500"/>
          </a:xfrm>
          <a:prstGeom prst="bentConnector3">
            <a:avLst>
              <a:gd fmla="val 49997" name="adj1"/>
            </a:avLst>
          </a:prstGeom>
          <a:noFill/>
          <a:ln cap="flat" cmpd="sng" w="25400">
            <a:solidFill>
              <a:schemeClr val="dk1"/>
            </a:solidFill>
            <a:prstDash val="solid"/>
            <a:miter lim="800000"/>
            <a:headEnd len="sm" w="sm" type="none"/>
            <a:tailEnd len="sm" w="sm" type="none"/>
          </a:ln>
        </p:spPr>
      </p:cxnSp>
      <p:pic>
        <p:nvPicPr>
          <p:cNvPr id="1222" name="Google Shape;1222;p100"/>
          <p:cNvPicPr preferRelativeResize="0"/>
          <p:nvPr/>
        </p:nvPicPr>
        <p:blipFill rotWithShape="1">
          <a:blip r:embed="rId6">
            <a:alphaModFix/>
          </a:blip>
          <a:srcRect b="0" l="0" r="0" t="0"/>
          <a:stretch/>
        </p:blipFill>
        <p:spPr>
          <a:xfrm>
            <a:off x="3380360" y="3333982"/>
            <a:ext cx="548640" cy="548640"/>
          </a:xfrm>
          <a:prstGeom prst="rect">
            <a:avLst/>
          </a:prstGeom>
          <a:noFill/>
          <a:ln>
            <a:noFill/>
          </a:ln>
        </p:spPr>
      </p:pic>
      <p:sp>
        <p:nvSpPr>
          <p:cNvPr id="1223" name="Google Shape;1223;p100"/>
          <p:cNvSpPr txBox="1"/>
          <p:nvPr/>
        </p:nvSpPr>
        <p:spPr>
          <a:xfrm>
            <a:off x="6094050" y="3158898"/>
            <a:ext cx="2937000" cy="1107900"/>
          </a:xfrm>
          <a:prstGeom prst="rect">
            <a:avLst/>
          </a:prstGeom>
          <a:noFill/>
          <a:ln cap="flat" cmpd="sng" w="25400">
            <a:solidFill>
              <a:schemeClr val="accen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224" name="Google Shape;1224;p100"/>
          <p:cNvSpPr txBox="1"/>
          <p:nvPr/>
        </p:nvSpPr>
        <p:spPr>
          <a:xfrm>
            <a:off x="6777275" y="3273258"/>
            <a:ext cx="2354700" cy="769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n" sz="1100" u="none" cap="none" strike="noStrike">
                <a:solidFill>
                  <a:srgbClr val="000000"/>
                </a:solidFill>
                <a:latin typeface="Open Sans"/>
                <a:ea typeface="Open Sans"/>
                <a:cs typeface="Open Sans"/>
                <a:sym typeface="Open Sans"/>
              </a:rPr>
              <a:t>name</a:t>
            </a:r>
            <a:r>
              <a:rPr i="0" lang="en" sz="1100" u="none" cap="none" strike="noStrike">
                <a:solidFill>
                  <a:srgbClr val="000000"/>
                </a:solidFill>
                <a:latin typeface="Open Sans"/>
                <a:ea typeface="Open Sans"/>
                <a:cs typeface="Open Sans"/>
                <a:sym typeface="Open Sans"/>
              </a:rPr>
              <a:t>: PoisonIvy Variant C6</a:t>
            </a:r>
            <a:endParaRPr sz="1100">
              <a:latin typeface="Open Sans"/>
              <a:ea typeface="Open Sans"/>
              <a:cs typeface="Open Sans"/>
              <a:sym typeface="Open Sans"/>
            </a:endParaRPr>
          </a:p>
          <a:p>
            <a:pPr indent="0" lvl="0" marL="0" marR="0" rtl="0" algn="l">
              <a:lnSpc>
                <a:spcPct val="100000"/>
              </a:lnSpc>
              <a:spcBef>
                <a:spcPts val="0"/>
              </a:spcBef>
              <a:spcAft>
                <a:spcPts val="0"/>
              </a:spcAft>
              <a:buNone/>
            </a:pPr>
            <a:r>
              <a:rPr b="1" i="0" lang="en" sz="1100" u="none" cap="none" strike="noStrike">
                <a:solidFill>
                  <a:srgbClr val="000000"/>
                </a:solidFill>
                <a:latin typeface="Open Sans"/>
                <a:ea typeface="Open Sans"/>
                <a:cs typeface="Open Sans"/>
                <a:sym typeface="Open Sans"/>
              </a:rPr>
              <a:t>labels</a:t>
            </a:r>
            <a:r>
              <a:rPr i="0" lang="en" sz="1100" u="none" cap="none" strike="noStrike">
                <a:solidFill>
                  <a:srgbClr val="000000"/>
                </a:solidFill>
                <a:latin typeface="Open Sans"/>
                <a:ea typeface="Open Sans"/>
                <a:cs typeface="Open Sans"/>
                <a:sym typeface="Open Sans"/>
              </a:rPr>
              <a:t>: remote-access-trojan</a:t>
            </a:r>
            <a:endParaRPr sz="1100">
              <a:latin typeface="Open Sans"/>
              <a:ea typeface="Open Sans"/>
              <a:cs typeface="Open Sans"/>
              <a:sym typeface="Open Sans"/>
            </a:endParaRPr>
          </a:p>
          <a:p>
            <a:pPr indent="0" lvl="0" marL="0" marR="0" rtl="0" algn="l">
              <a:lnSpc>
                <a:spcPct val="100000"/>
              </a:lnSpc>
              <a:spcBef>
                <a:spcPts val="0"/>
              </a:spcBef>
              <a:spcAft>
                <a:spcPts val="0"/>
              </a:spcAft>
              <a:buNone/>
            </a:pPr>
            <a:r>
              <a:rPr b="1" i="0" lang="en" sz="1100" u="none" cap="none" strike="noStrike">
                <a:solidFill>
                  <a:srgbClr val="000000"/>
                </a:solidFill>
                <a:latin typeface="Open Sans"/>
                <a:ea typeface="Open Sans"/>
                <a:cs typeface="Open Sans"/>
                <a:sym typeface="Open Sans"/>
              </a:rPr>
              <a:t>kill-chain-phases</a:t>
            </a:r>
            <a:r>
              <a:rPr i="0" lang="en" sz="1100" u="none" cap="none" strike="noStrike">
                <a:solidFill>
                  <a:srgbClr val="000000"/>
                </a:solidFill>
                <a:latin typeface="Open Sans"/>
                <a:ea typeface="Open Sans"/>
                <a:cs typeface="Open Sans"/>
                <a:sym typeface="Open Sans"/>
              </a:rPr>
              <a:t>:</a:t>
            </a:r>
            <a:endParaRPr sz="1100">
              <a:latin typeface="Open Sans"/>
              <a:ea typeface="Open Sans"/>
              <a:cs typeface="Open Sans"/>
              <a:sym typeface="Open Sans"/>
            </a:endParaRPr>
          </a:p>
          <a:p>
            <a:pPr indent="0" lvl="0" marL="0" marR="0" rtl="0" algn="l">
              <a:lnSpc>
                <a:spcPct val="100000"/>
              </a:lnSpc>
              <a:spcBef>
                <a:spcPts val="0"/>
              </a:spcBef>
              <a:spcAft>
                <a:spcPts val="0"/>
              </a:spcAft>
              <a:buNone/>
            </a:pPr>
            <a:r>
              <a:rPr i="0" lang="en" sz="1100" u="none" cap="none" strike="noStrike">
                <a:solidFill>
                  <a:srgbClr val="000000"/>
                </a:solidFill>
                <a:latin typeface="Open Sans"/>
                <a:ea typeface="Open Sans"/>
                <a:cs typeface="Open Sans"/>
                <a:sym typeface="Open Sans"/>
              </a:rPr>
              <a:t>  </a:t>
            </a:r>
            <a:r>
              <a:rPr b="1" i="1" lang="en" sz="1100" u="none" cap="none" strike="noStrike">
                <a:solidFill>
                  <a:srgbClr val="000000"/>
                </a:solidFill>
                <a:latin typeface="Open Sans"/>
                <a:ea typeface="Open Sans"/>
                <a:cs typeface="Open Sans"/>
                <a:sym typeface="Open Sans"/>
              </a:rPr>
              <a:t>phase-name</a:t>
            </a:r>
            <a:r>
              <a:rPr i="0" lang="en" sz="1100" u="none" cap="none" strike="noStrike">
                <a:solidFill>
                  <a:srgbClr val="000000"/>
                </a:solidFill>
                <a:latin typeface="Open Sans"/>
                <a:ea typeface="Open Sans"/>
                <a:cs typeface="Open Sans"/>
                <a:sym typeface="Open Sans"/>
              </a:rPr>
              <a:t>: initial-compromise</a:t>
            </a:r>
            <a:endParaRPr sz="1100">
              <a:latin typeface="Open Sans"/>
              <a:ea typeface="Open Sans"/>
              <a:cs typeface="Open Sans"/>
              <a:sym typeface="Open Sans"/>
            </a:endParaRPr>
          </a:p>
        </p:txBody>
      </p:sp>
      <p:pic>
        <p:nvPicPr>
          <p:cNvPr id="1225" name="Google Shape;1225;p100"/>
          <p:cNvPicPr preferRelativeResize="0"/>
          <p:nvPr/>
        </p:nvPicPr>
        <p:blipFill rotWithShape="1">
          <a:blip r:embed="rId7">
            <a:alphaModFix/>
          </a:blip>
          <a:srcRect b="0" l="0" r="0" t="0"/>
          <a:stretch/>
        </p:blipFill>
        <p:spPr>
          <a:xfrm>
            <a:off x="6228635" y="3273247"/>
            <a:ext cx="548640" cy="548640"/>
          </a:xfrm>
          <a:prstGeom prst="rect">
            <a:avLst/>
          </a:prstGeom>
          <a:noFill/>
          <a:ln>
            <a:noFill/>
          </a:ln>
        </p:spPr>
      </p:pic>
      <p:sp>
        <p:nvSpPr>
          <p:cNvPr id="1226" name="Google Shape;1226;p100"/>
          <p:cNvSpPr txBox="1"/>
          <p:nvPr/>
        </p:nvSpPr>
        <p:spPr>
          <a:xfrm>
            <a:off x="3680450" y="2489350"/>
            <a:ext cx="659700" cy="276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n" sz="1100" u="none" cap="none" strike="noStrike">
                <a:solidFill>
                  <a:srgbClr val="000000"/>
                </a:solidFill>
                <a:latin typeface="Open Sans"/>
                <a:ea typeface="Open Sans"/>
                <a:cs typeface="Open Sans"/>
                <a:sym typeface="Open Sans"/>
              </a:rPr>
              <a:t>uses</a:t>
            </a:r>
            <a:endParaRPr i="0" sz="1100" u="none" cap="none" strike="noStrike">
              <a:solidFill>
                <a:srgbClr val="000000"/>
              </a:solidFill>
              <a:latin typeface="Open Sans"/>
              <a:ea typeface="Open Sans"/>
              <a:cs typeface="Open Sans"/>
              <a:sym typeface="Open Sans"/>
            </a:endParaRPr>
          </a:p>
        </p:txBody>
      </p:sp>
      <p:pic>
        <p:nvPicPr>
          <p:cNvPr id="1227" name="Google Shape;1227;p100"/>
          <p:cNvPicPr preferRelativeResize="0"/>
          <p:nvPr/>
        </p:nvPicPr>
        <p:blipFill rotWithShape="1">
          <a:blip r:embed="rId3">
            <a:alphaModFix/>
          </a:blip>
          <a:srcRect b="0" l="0" r="0" t="0"/>
          <a:stretch/>
        </p:blipFill>
        <p:spPr>
          <a:xfrm>
            <a:off x="7314570" y="2421519"/>
            <a:ext cx="526978" cy="526978"/>
          </a:xfrm>
          <a:prstGeom prst="rect">
            <a:avLst/>
          </a:prstGeom>
          <a:noFill/>
          <a:ln>
            <a:noFill/>
          </a:ln>
        </p:spPr>
      </p:pic>
      <p:cxnSp>
        <p:nvCxnSpPr>
          <p:cNvPr id="1228" name="Google Shape;1228;p100"/>
          <p:cNvCxnSpPr/>
          <p:nvPr/>
        </p:nvCxnSpPr>
        <p:spPr>
          <a:xfrm>
            <a:off x="7578057" y="2940687"/>
            <a:ext cx="0" cy="134100"/>
          </a:xfrm>
          <a:prstGeom prst="straightConnector1">
            <a:avLst/>
          </a:prstGeom>
          <a:noFill/>
          <a:ln cap="flat" cmpd="sng" w="25400">
            <a:solidFill>
              <a:schemeClr val="dk1"/>
            </a:solidFill>
            <a:prstDash val="solid"/>
            <a:miter lim="800000"/>
            <a:headEnd len="sm" w="sm" type="none"/>
            <a:tailEnd len="med" w="med" type="triangle"/>
          </a:ln>
        </p:spPr>
      </p:cxnSp>
      <p:cxnSp>
        <p:nvCxnSpPr>
          <p:cNvPr id="1229" name="Google Shape;1229;p100"/>
          <p:cNvCxnSpPr>
            <a:stCxn id="1227" idx="0"/>
            <a:endCxn id="1206" idx="2"/>
          </p:cNvCxnSpPr>
          <p:nvPr/>
        </p:nvCxnSpPr>
        <p:spPr>
          <a:xfrm flipH="1" rot="5400000">
            <a:off x="5907660" y="751119"/>
            <a:ext cx="352800" cy="2988000"/>
          </a:xfrm>
          <a:prstGeom prst="bentConnector3">
            <a:avLst>
              <a:gd fmla="val 50021" name="adj1"/>
            </a:avLst>
          </a:prstGeom>
          <a:noFill/>
          <a:ln cap="flat" cmpd="sng" w="25400">
            <a:solidFill>
              <a:schemeClr val="dk1"/>
            </a:solidFill>
            <a:prstDash val="solid"/>
            <a:miter lim="800000"/>
            <a:headEnd len="sm" w="sm" type="none"/>
            <a:tailEnd len="sm" w="sm" type="none"/>
          </a:ln>
        </p:spPr>
      </p:cxnSp>
      <p:sp>
        <p:nvSpPr>
          <p:cNvPr id="1230" name="Google Shape;1230;p100"/>
          <p:cNvSpPr txBox="1"/>
          <p:nvPr/>
        </p:nvSpPr>
        <p:spPr>
          <a:xfrm>
            <a:off x="6709401" y="2483400"/>
            <a:ext cx="605100" cy="276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n" sz="1100" u="none" cap="none" strike="noStrike">
                <a:solidFill>
                  <a:srgbClr val="000000"/>
                </a:solidFill>
                <a:latin typeface="Open Sans"/>
                <a:ea typeface="Open Sans"/>
                <a:cs typeface="Open Sans"/>
                <a:sym typeface="Open Sans"/>
              </a:rPr>
              <a:t>uses</a:t>
            </a:r>
            <a:endParaRPr i="0" sz="1100" u="none" cap="none" strike="noStrike">
              <a:solidFill>
                <a:srgbClr val="000000"/>
              </a:solidFill>
              <a:latin typeface="Open Sans"/>
              <a:ea typeface="Open Sans"/>
              <a:cs typeface="Open Sans"/>
              <a:sym typeface="Open Sans"/>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34" name="Shape 1234"/>
        <p:cNvGrpSpPr/>
        <p:nvPr/>
      </p:nvGrpSpPr>
      <p:grpSpPr>
        <a:xfrm>
          <a:off x="0" y="0"/>
          <a:ext cx="0" cy="0"/>
          <a:chOff x="0" y="0"/>
          <a:chExt cx="0" cy="0"/>
        </a:xfrm>
      </p:grpSpPr>
      <p:cxnSp>
        <p:nvCxnSpPr>
          <p:cNvPr id="1235" name="Google Shape;1235;p101"/>
          <p:cNvCxnSpPr>
            <a:endCxn id="1236" idx="0"/>
          </p:cNvCxnSpPr>
          <p:nvPr/>
        </p:nvCxnSpPr>
        <p:spPr>
          <a:xfrm>
            <a:off x="6762967" y="2524013"/>
            <a:ext cx="2700" cy="159900"/>
          </a:xfrm>
          <a:prstGeom prst="straightConnector1">
            <a:avLst/>
          </a:prstGeom>
          <a:noFill/>
          <a:ln cap="flat" cmpd="sng" w="25400">
            <a:solidFill>
              <a:schemeClr val="dk1"/>
            </a:solidFill>
            <a:prstDash val="solid"/>
            <a:miter lim="800000"/>
            <a:headEnd len="sm" w="sm" type="none"/>
            <a:tailEnd len="med" w="med" type="triangle"/>
          </a:ln>
        </p:spPr>
      </p:cxnSp>
      <p:sp>
        <p:nvSpPr>
          <p:cNvPr id="1237" name="Google Shape;1237;p101"/>
          <p:cNvSpPr txBox="1"/>
          <p:nvPr/>
        </p:nvSpPr>
        <p:spPr>
          <a:xfrm>
            <a:off x="2115550" y="752475"/>
            <a:ext cx="4530900" cy="1100100"/>
          </a:xfrm>
          <a:prstGeom prst="rect">
            <a:avLst/>
          </a:prstGeom>
          <a:noFill/>
          <a:ln cap="flat" cmpd="sng" w="25400">
            <a:solidFill>
              <a:schemeClr val="accen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238" name="Google Shape;1238;p101"/>
          <p:cNvSpPr txBox="1"/>
          <p:nvPr/>
        </p:nvSpPr>
        <p:spPr>
          <a:xfrm>
            <a:off x="3194725" y="725701"/>
            <a:ext cx="3369600" cy="1184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n" sz="1100" u="none" cap="none" strike="noStrike">
                <a:solidFill>
                  <a:srgbClr val="000000"/>
                </a:solidFill>
                <a:latin typeface="Open Sans"/>
                <a:ea typeface="Open Sans"/>
                <a:cs typeface="Open Sans"/>
                <a:sym typeface="Open Sans"/>
              </a:rPr>
              <a:t>name</a:t>
            </a:r>
            <a:r>
              <a:rPr i="0" lang="en" sz="1100" u="none" cap="none" strike="noStrike">
                <a:solidFill>
                  <a:srgbClr val="000000"/>
                </a:solidFill>
                <a:latin typeface="Open Sans"/>
                <a:ea typeface="Open Sans"/>
                <a:cs typeface="Open Sans"/>
                <a:sym typeface="Open Sans"/>
              </a:rPr>
              <a:t>: Blue Group Attacks on Small Banks</a:t>
            </a:r>
            <a:endParaRPr sz="1100">
              <a:latin typeface="Open Sans"/>
              <a:ea typeface="Open Sans"/>
              <a:cs typeface="Open Sans"/>
              <a:sym typeface="Open Sans"/>
            </a:endParaRPr>
          </a:p>
          <a:p>
            <a:pPr indent="0" lvl="0" marL="0" marR="0" rtl="0" algn="l">
              <a:lnSpc>
                <a:spcPct val="100000"/>
              </a:lnSpc>
              <a:spcBef>
                <a:spcPts val="0"/>
              </a:spcBef>
              <a:spcAft>
                <a:spcPts val="0"/>
              </a:spcAft>
              <a:buNone/>
            </a:pPr>
            <a:r>
              <a:rPr b="1" i="0" lang="en" sz="1100" u="none" cap="none" strike="noStrike">
                <a:solidFill>
                  <a:srgbClr val="000000"/>
                </a:solidFill>
                <a:latin typeface="Open Sans"/>
                <a:ea typeface="Open Sans"/>
                <a:cs typeface="Open Sans"/>
                <a:sym typeface="Open Sans"/>
              </a:rPr>
              <a:t>description</a:t>
            </a:r>
            <a:r>
              <a:rPr i="0" lang="en" sz="1100" u="none" cap="none" strike="noStrike">
                <a:solidFill>
                  <a:srgbClr val="000000"/>
                </a:solidFill>
                <a:latin typeface="Open Sans"/>
                <a:ea typeface="Open Sans"/>
                <a:cs typeface="Open Sans"/>
                <a:sym typeface="Open Sans"/>
              </a:rPr>
              <a:t>: Campaign by Blue Group against a set of small, local banks.</a:t>
            </a:r>
            <a:endParaRPr sz="1100">
              <a:latin typeface="Open Sans"/>
              <a:ea typeface="Open Sans"/>
              <a:cs typeface="Open Sans"/>
              <a:sym typeface="Open Sans"/>
            </a:endParaRPr>
          </a:p>
          <a:p>
            <a:pPr indent="0" lvl="0" marL="0" marR="0" rtl="0" algn="l">
              <a:lnSpc>
                <a:spcPct val="100000"/>
              </a:lnSpc>
              <a:spcBef>
                <a:spcPts val="0"/>
              </a:spcBef>
              <a:spcAft>
                <a:spcPts val="0"/>
              </a:spcAft>
              <a:buNone/>
            </a:pPr>
            <a:r>
              <a:rPr b="1" i="0" lang="en" sz="1100" u="none" cap="none" strike="noStrike">
                <a:solidFill>
                  <a:srgbClr val="000000"/>
                </a:solidFill>
                <a:latin typeface="Open Sans"/>
                <a:ea typeface="Open Sans"/>
                <a:cs typeface="Open Sans"/>
                <a:sym typeface="Open Sans"/>
              </a:rPr>
              <a:t>objective</a:t>
            </a:r>
            <a:r>
              <a:rPr i="0" lang="en" sz="1100" u="none" cap="none" strike="noStrike">
                <a:solidFill>
                  <a:srgbClr val="000000"/>
                </a:solidFill>
                <a:latin typeface="Open Sans"/>
                <a:ea typeface="Open Sans"/>
                <a:cs typeface="Open Sans"/>
                <a:sym typeface="Open Sans"/>
              </a:rPr>
              <a:t>: Stealing customer account information in order to perform fraudulent wire transfers.</a:t>
            </a:r>
            <a:endParaRPr i="0" sz="1100" u="none" cap="none" strike="noStrike">
              <a:solidFill>
                <a:srgbClr val="000000"/>
              </a:solidFill>
              <a:latin typeface="Open Sans"/>
              <a:ea typeface="Open Sans"/>
              <a:cs typeface="Open Sans"/>
              <a:sym typeface="Open Sans"/>
            </a:endParaRPr>
          </a:p>
        </p:txBody>
      </p:sp>
      <p:sp>
        <p:nvSpPr>
          <p:cNvPr id="1239" name="Google Shape;1239;p101"/>
          <p:cNvSpPr txBox="1"/>
          <p:nvPr/>
        </p:nvSpPr>
        <p:spPr>
          <a:xfrm>
            <a:off x="1070767" y="2722565"/>
            <a:ext cx="3173899" cy="640080"/>
          </a:xfrm>
          <a:prstGeom prst="rect">
            <a:avLst/>
          </a:prstGeom>
          <a:noFill/>
          <a:ln cap="flat" cmpd="sng" w="25400">
            <a:solidFill>
              <a:schemeClr val="accen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240" name="Google Shape;1240;p101"/>
          <p:cNvSpPr txBox="1"/>
          <p:nvPr>
            <p:ph type="title"/>
          </p:nvPr>
        </p:nvSpPr>
        <p:spPr>
          <a:xfrm>
            <a:off x="342990" y="54584"/>
            <a:ext cx="8390440" cy="570109"/>
          </a:xfrm>
          <a:prstGeom prst="rect">
            <a:avLst/>
          </a:prstGeom>
          <a:noFill/>
          <a:ln>
            <a:noFill/>
          </a:ln>
        </p:spPr>
        <p:txBody>
          <a:bodyPr anchorCtr="0" anchor="ctr" bIns="34275" lIns="68575" spcFirstLastPara="1" rIns="68575" wrap="square" tIns="34275">
            <a:noAutofit/>
          </a:bodyPr>
          <a:lstStyle/>
          <a:p>
            <a:pPr indent="0" lvl="0" marL="0" marR="0" rtl="0" algn="l">
              <a:lnSpc>
                <a:spcPct val="72727"/>
              </a:lnSpc>
              <a:spcBef>
                <a:spcPts val="0"/>
              </a:spcBef>
              <a:spcAft>
                <a:spcPts val="0"/>
              </a:spcAft>
              <a:buClr>
                <a:schemeClr val="dk1"/>
              </a:buClr>
              <a:buSzPts val="3300"/>
              <a:buFont typeface="Lato Hairline"/>
              <a:buNone/>
            </a:pPr>
            <a:r>
              <a:rPr i="0" lang="en" sz="2400" u="none" cap="none" strike="noStrike">
                <a:solidFill>
                  <a:srgbClr val="193B5C"/>
                </a:solidFill>
                <a:latin typeface="Open Sans"/>
                <a:ea typeface="Open Sans"/>
                <a:cs typeface="Open Sans"/>
                <a:sym typeface="Open Sans"/>
              </a:rPr>
              <a:t>Example: Campaign with Relationships</a:t>
            </a:r>
            <a:endParaRPr i="0" sz="2400" u="none" cap="none" strike="noStrike">
              <a:solidFill>
                <a:srgbClr val="333399"/>
              </a:solidFill>
              <a:latin typeface="Open Sans"/>
              <a:ea typeface="Open Sans"/>
              <a:cs typeface="Open Sans"/>
              <a:sym typeface="Open Sans"/>
            </a:endParaRPr>
          </a:p>
        </p:txBody>
      </p:sp>
      <p:pic>
        <p:nvPicPr>
          <p:cNvPr id="1241" name="Google Shape;1241;p101"/>
          <p:cNvPicPr preferRelativeResize="0"/>
          <p:nvPr/>
        </p:nvPicPr>
        <p:blipFill rotWithShape="1">
          <a:blip r:embed="rId3">
            <a:alphaModFix/>
          </a:blip>
          <a:srcRect b="0" l="0" r="0" t="0"/>
          <a:stretch/>
        </p:blipFill>
        <p:spPr>
          <a:xfrm>
            <a:off x="2223709" y="850755"/>
            <a:ext cx="862874" cy="862874"/>
          </a:xfrm>
          <a:prstGeom prst="rect">
            <a:avLst/>
          </a:prstGeom>
          <a:noFill/>
          <a:ln>
            <a:noFill/>
          </a:ln>
        </p:spPr>
      </p:pic>
      <p:pic>
        <p:nvPicPr>
          <p:cNvPr id="1242" name="Google Shape;1242;p101"/>
          <p:cNvPicPr preferRelativeResize="0"/>
          <p:nvPr/>
        </p:nvPicPr>
        <p:blipFill rotWithShape="1">
          <a:blip r:embed="rId4">
            <a:alphaModFix/>
          </a:blip>
          <a:srcRect b="0" l="0" r="0" t="0"/>
          <a:stretch/>
        </p:blipFill>
        <p:spPr>
          <a:xfrm>
            <a:off x="1135484" y="4144150"/>
            <a:ext cx="548640" cy="548640"/>
          </a:xfrm>
          <a:prstGeom prst="rect">
            <a:avLst/>
          </a:prstGeom>
          <a:noFill/>
          <a:ln>
            <a:noFill/>
          </a:ln>
        </p:spPr>
      </p:pic>
      <p:pic>
        <p:nvPicPr>
          <p:cNvPr id="1243" name="Google Shape;1243;p101"/>
          <p:cNvPicPr preferRelativeResize="0"/>
          <p:nvPr/>
        </p:nvPicPr>
        <p:blipFill rotWithShape="1">
          <a:blip r:embed="rId5">
            <a:alphaModFix/>
          </a:blip>
          <a:srcRect b="0" l="0" r="0" t="0"/>
          <a:stretch/>
        </p:blipFill>
        <p:spPr>
          <a:xfrm>
            <a:off x="1138055" y="2768285"/>
            <a:ext cx="548640" cy="548640"/>
          </a:xfrm>
          <a:prstGeom prst="rect">
            <a:avLst/>
          </a:prstGeom>
          <a:noFill/>
          <a:ln>
            <a:noFill/>
          </a:ln>
        </p:spPr>
      </p:pic>
      <p:pic>
        <p:nvPicPr>
          <p:cNvPr id="1244" name="Google Shape;1244;p101"/>
          <p:cNvPicPr preferRelativeResize="0"/>
          <p:nvPr/>
        </p:nvPicPr>
        <p:blipFill rotWithShape="1">
          <a:blip r:embed="rId6">
            <a:alphaModFix/>
          </a:blip>
          <a:srcRect b="0" l="0" r="0" t="0"/>
          <a:stretch/>
        </p:blipFill>
        <p:spPr>
          <a:xfrm>
            <a:off x="2391656" y="2061372"/>
            <a:ext cx="526979" cy="526979"/>
          </a:xfrm>
          <a:prstGeom prst="rect">
            <a:avLst/>
          </a:prstGeom>
          <a:noFill/>
          <a:ln>
            <a:noFill/>
          </a:ln>
        </p:spPr>
      </p:pic>
      <p:sp>
        <p:nvSpPr>
          <p:cNvPr id="1245" name="Google Shape;1245;p101"/>
          <p:cNvSpPr txBox="1"/>
          <p:nvPr/>
        </p:nvSpPr>
        <p:spPr>
          <a:xfrm>
            <a:off x="1070767" y="4098430"/>
            <a:ext cx="3173899" cy="640080"/>
          </a:xfrm>
          <a:prstGeom prst="rect">
            <a:avLst/>
          </a:prstGeom>
          <a:noFill/>
          <a:ln cap="flat" cmpd="sng" w="25400">
            <a:solidFill>
              <a:schemeClr val="accen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pic>
        <p:nvPicPr>
          <p:cNvPr id="1246" name="Google Shape;1246;p101"/>
          <p:cNvPicPr preferRelativeResize="0"/>
          <p:nvPr/>
        </p:nvPicPr>
        <p:blipFill rotWithShape="1">
          <a:blip r:embed="rId6">
            <a:alphaModFix/>
          </a:blip>
          <a:srcRect b="0" l="0" r="0" t="0"/>
          <a:stretch/>
        </p:blipFill>
        <p:spPr>
          <a:xfrm>
            <a:off x="2391656" y="3467048"/>
            <a:ext cx="526979" cy="526979"/>
          </a:xfrm>
          <a:prstGeom prst="rect">
            <a:avLst/>
          </a:prstGeom>
          <a:noFill/>
          <a:ln>
            <a:noFill/>
          </a:ln>
        </p:spPr>
      </p:pic>
      <p:cxnSp>
        <p:nvCxnSpPr>
          <p:cNvPr id="1247" name="Google Shape;1247;p101"/>
          <p:cNvCxnSpPr>
            <a:stCxn id="1239" idx="2"/>
            <a:endCxn id="1246" idx="0"/>
          </p:cNvCxnSpPr>
          <p:nvPr/>
        </p:nvCxnSpPr>
        <p:spPr>
          <a:xfrm flipH="1">
            <a:off x="2655017" y="3362645"/>
            <a:ext cx="2700" cy="104400"/>
          </a:xfrm>
          <a:prstGeom prst="straightConnector1">
            <a:avLst/>
          </a:prstGeom>
          <a:noFill/>
          <a:ln cap="flat" cmpd="sng" w="25400">
            <a:solidFill>
              <a:schemeClr val="dk1"/>
            </a:solidFill>
            <a:prstDash val="solid"/>
            <a:miter lim="800000"/>
            <a:headEnd len="sm" w="sm" type="none"/>
            <a:tailEnd len="sm" w="sm" type="none"/>
          </a:ln>
        </p:spPr>
      </p:cxnSp>
      <p:cxnSp>
        <p:nvCxnSpPr>
          <p:cNvPr id="1248" name="Google Shape;1248;p101"/>
          <p:cNvCxnSpPr>
            <a:stCxn id="1246" idx="2"/>
            <a:endCxn id="1245" idx="0"/>
          </p:cNvCxnSpPr>
          <p:nvPr/>
        </p:nvCxnSpPr>
        <p:spPr>
          <a:xfrm>
            <a:off x="2655146" y="3994027"/>
            <a:ext cx="2700" cy="104400"/>
          </a:xfrm>
          <a:prstGeom prst="straightConnector1">
            <a:avLst/>
          </a:prstGeom>
          <a:noFill/>
          <a:ln cap="flat" cmpd="sng" w="25400">
            <a:solidFill>
              <a:schemeClr val="dk1"/>
            </a:solidFill>
            <a:prstDash val="solid"/>
            <a:miter lim="800000"/>
            <a:headEnd len="sm" w="sm" type="none"/>
            <a:tailEnd len="med" w="med" type="triangle"/>
          </a:ln>
        </p:spPr>
      </p:cxnSp>
      <p:cxnSp>
        <p:nvCxnSpPr>
          <p:cNvPr id="1249" name="Google Shape;1249;p101"/>
          <p:cNvCxnSpPr>
            <a:stCxn id="1244" idx="2"/>
            <a:endCxn id="1239" idx="0"/>
          </p:cNvCxnSpPr>
          <p:nvPr/>
        </p:nvCxnSpPr>
        <p:spPr>
          <a:xfrm>
            <a:off x="2655146" y="2588351"/>
            <a:ext cx="2700" cy="134100"/>
          </a:xfrm>
          <a:prstGeom prst="straightConnector1">
            <a:avLst/>
          </a:prstGeom>
          <a:noFill/>
          <a:ln cap="flat" cmpd="sng" w="25400">
            <a:solidFill>
              <a:schemeClr val="dk1"/>
            </a:solidFill>
            <a:prstDash val="solid"/>
            <a:miter lim="800000"/>
            <a:headEnd len="sm" w="sm" type="none"/>
            <a:tailEnd len="med" w="med" type="triangle"/>
          </a:ln>
        </p:spPr>
      </p:cxnSp>
      <p:sp>
        <p:nvSpPr>
          <p:cNvPr id="1250" name="Google Shape;1250;p101"/>
          <p:cNvSpPr txBox="1"/>
          <p:nvPr/>
        </p:nvSpPr>
        <p:spPr>
          <a:xfrm>
            <a:off x="1257301" y="2146575"/>
            <a:ext cx="1231500" cy="276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n" sz="1100" u="none" cap="none" strike="noStrike">
                <a:solidFill>
                  <a:srgbClr val="000000"/>
                </a:solidFill>
                <a:latin typeface="Open Sans"/>
                <a:ea typeface="Open Sans"/>
                <a:cs typeface="Open Sans"/>
                <a:sym typeface="Open Sans"/>
              </a:rPr>
              <a:t>attributed-to</a:t>
            </a:r>
            <a:endParaRPr i="0" sz="1100" u="none" cap="none" strike="noStrike">
              <a:solidFill>
                <a:srgbClr val="000000"/>
              </a:solidFill>
              <a:latin typeface="Open Sans"/>
              <a:ea typeface="Open Sans"/>
              <a:cs typeface="Open Sans"/>
              <a:sym typeface="Open Sans"/>
            </a:endParaRPr>
          </a:p>
        </p:txBody>
      </p:sp>
      <p:sp>
        <p:nvSpPr>
          <p:cNvPr id="1251" name="Google Shape;1251;p101"/>
          <p:cNvSpPr txBox="1"/>
          <p:nvPr/>
        </p:nvSpPr>
        <p:spPr>
          <a:xfrm>
            <a:off x="1748841" y="4189336"/>
            <a:ext cx="2557971" cy="43088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n" sz="1100" u="none" cap="none" strike="noStrike">
                <a:solidFill>
                  <a:srgbClr val="000000"/>
                </a:solidFill>
                <a:latin typeface="Open Sans"/>
                <a:ea typeface="Open Sans"/>
                <a:cs typeface="Open Sans"/>
                <a:sym typeface="Open Sans"/>
              </a:rPr>
              <a:t>name</a:t>
            </a:r>
            <a:r>
              <a:rPr i="0" lang="en" sz="1100" u="none" cap="none" strike="noStrike">
                <a:solidFill>
                  <a:srgbClr val="000000"/>
                </a:solidFill>
                <a:latin typeface="Open Sans"/>
                <a:ea typeface="Open Sans"/>
                <a:cs typeface="Open Sans"/>
                <a:sym typeface="Open Sans"/>
              </a:rPr>
              <a:t>: Blue Group Identity</a:t>
            </a:r>
            <a:endParaRPr sz="1100">
              <a:latin typeface="Open Sans"/>
              <a:ea typeface="Open Sans"/>
              <a:cs typeface="Open Sans"/>
              <a:sym typeface="Open Sans"/>
            </a:endParaRPr>
          </a:p>
          <a:p>
            <a:pPr indent="0" lvl="0" marL="0" marR="0" rtl="0" algn="l">
              <a:lnSpc>
                <a:spcPct val="100000"/>
              </a:lnSpc>
              <a:spcBef>
                <a:spcPts val="0"/>
              </a:spcBef>
              <a:spcAft>
                <a:spcPts val="0"/>
              </a:spcAft>
              <a:buNone/>
            </a:pPr>
            <a:r>
              <a:rPr b="1" i="0" lang="en" sz="1100" u="none" cap="none" strike="noStrike">
                <a:solidFill>
                  <a:srgbClr val="000000"/>
                </a:solidFill>
                <a:latin typeface="Open Sans"/>
                <a:ea typeface="Open Sans"/>
                <a:cs typeface="Open Sans"/>
                <a:sym typeface="Open Sans"/>
              </a:rPr>
              <a:t>identity_class</a:t>
            </a:r>
            <a:r>
              <a:rPr i="0" lang="en" sz="1100" u="none" cap="none" strike="noStrike">
                <a:solidFill>
                  <a:srgbClr val="000000"/>
                </a:solidFill>
                <a:latin typeface="Open Sans"/>
                <a:ea typeface="Open Sans"/>
                <a:cs typeface="Open Sans"/>
                <a:sym typeface="Open Sans"/>
              </a:rPr>
              <a:t>: group</a:t>
            </a:r>
            <a:endParaRPr sz="1100">
              <a:latin typeface="Open Sans"/>
              <a:ea typeface="Open Sans"/>
              <a:cs typeface="Open Sans"/>
              <a:sym typeface="Open Sans"/>
            </a:endParaRPr>
          </a:p>
        </p:txBody>
      </p:sp>
      <p:sp>
        <p:nvSpPr>
          <p:cNvPr id="1252" name="Google Shape;1252;p101"/>
          <p:cNvSpPr txBox="1"/>
          <p:nvPr/>
        </p:nvSpPr>
        <p:spPr>
          <a:xfrm>
            <a:off x="1753983" y="2836911"/>
            <a:ext cx="2557971" cy="43088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n" sz="1100" u="none" cap="none" strike="noStrike">
                <a:solidFill>
                  <a:srgbClr val="000000"/>
                </a:solidFill>
                <a:latin typeface="Open Sans"/>
                <a:ea typeface="Open Sans"/>
                <a:cs typeface="Open Sans"/>
                <a:sym typeface="Open Sans"/>
              </a:rPr>
              <a:t>name</a:t>
            </a:r>
            <a:r>
              <a:rPr i="0" lang="en" sz="1100" u="none" cap="none" strike="noStrike">
                <a:solidFill>
                  <a:srgbClr val="000000"/>
                </a:solidFill>
                <a:latin typeface="Open Sans"/>
                <a:ea typeface="Open Sans"/>
                <a:cs typeface="Open Sans"/>
                <a:sym typeface="Open Sans"/>
              </a:rPr>
              <a:t>: Blue Group</a:t>
            </a:r>
            <a:endParaRPr sz="1100">
              <a:latin typeface="Open Sans"/>
              <a:ea typeface="Open Sans"/>
              <a:cs typeface="Open Sans"/>
              <a:sym typeface="Open Sans"/>
            </a:endParaRPr>
          </a:p>
          <a:p>
            <a:pPr indent="0" lvl="0" marL="0" marR="0" rtl="0" algn="l">
              <a:lnSpc>
                <a:spcPct val="100000"/>
              </a:lnSpc>
              <a:spcBef>
                <a:spcPts val="0"/>
              </a:spcBef>
              <a:spcAft>
                <a:spcPts val="0"/>
              </a:spcAft>
              <a:buNone/>
            </a:pPr>
            <a:r>
              <a:rPr b="1" i="0" lang="en" sz="1100" u="none" cap="none" strike="noStrike">
                <a:solidFill>
                  <a:srgbClr val="000000"/>
                </a:solidFill>
                <a:latin typeface="Open Sans"/>
                <a:ea typeface="Open Sans"/>
                <a:cs typeface="Open Sans"/>
                <a:sym typeface="Open Sans"/>
              </a:rPr>
              <a:t>labels</a:t>
            </a:r>
            <a:r>
              <a:rPr i="0" lang="en" sz="1100" u="none" cap="none" strike="noStrike">
                <a:solidFill>
                  <a:srgbClr val="000000"/>
                </a:solidFill>
                <a:latin typeface="Open Sans"/>
                <a:ea typeface="Open Sans"/>
                <a:cs typeface="Open Sans"/>
                <a:sym typeface="Open Sans"/>
              </a:rPr>
              <a:t>: crime-syndicate</a:t>
            </a:r>
            <a:endParaRPr sz="1100">
              <a:latin typeface="Open Sans"/>
              <a:ea typeface="Open Sans"/>
              <a:cs typeface="Open Sans"/>
              <a:sym typeface="Open Sans"/>
            </a:endParaRPr>
          </a:p>
        </p:txBody>
      </p:sp>
      <p:sp>
        <p:nvSpPr>
          <p:cNvPr id="1253" name="Google Shape;1253;p101"/>
          <p:cNvSpPr txBox="1"/>
          <p:nvPr/>
        </p:nvSpPr>
        <p:spPr>
          <a:xfrm>
            <a:off x="1257401" y="3586025"/>
            <a:ext cx="1231500" cy="276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n" sz="1100" u="none" cap="none" strike="noStrike">
                <a:solidFill>
                  <a:srgbClr val="000000"/>
                </a:solidFill>
                <a:latin typeface="Open Sans"/>
                <a:ea typeface="Open Sans"/>
                <a:cs typeface="Open Sans"/>
                <a:sym typeface="Open Sans"/>
              </a:rPr>
              <a:t>attributed-to</a:t>
            </a:r>
            <a:endParaRPr i="0" sz="1100" u="none" cap="none" strike="noStrike">
              <a:solidFill>
                <a:srgbClr val="000000"/>
              </a:solidFill>
              <a:latin typeface="Open Sans"/>
              <a:ea typeface="Open Sans"/>
              <a:cs typeface="Open Sans"/>
              <a:sym typeface="Open Sans"/>
            </a:endParaRPr>
          </a:p>
        </p:txBody>
      </p:sp>
      <p:cxnSp>
        <p:nvCxnSpPr>
          <p:cNvPr id="1254" name="Google Shape;1254;p101"/>
          <p:cNvCxnSpPr>
            <a:stCxn id="1244" idx="0"/>
            <a:endCxn id="1237" idx="2"/>
          </p:cNvCxnSpPr>
          <p:nvPr/>
        </p:nvCxnSpPr>
        <p:spPr>
          <a:xfrm rot="-5400000">
            <a:off x="3413696" y="1094022"/>
            <a:ext cx="208800" cy="1725900"/>
          </a:xfrm>
          <a:prstGeom prst="bentConnector3">
            <a:avLst>
              <a:gd fmla="val 49999" name="adj1"/>
            </a:avLst>
          </a:prstGeom>
          <a:noFill/>
          <a:ln cap="flat" cmpd="sng" w="25400">
            <a:solidFill>
              <a:schemeClr val="dk1"/>
            </a:solidFill>
            <a:prstDash val="solid"/>
            <a:miter lim="800000"/>
            <a:headEnd len="sm" w="sm" type="none"/>
            <a:tailEnd len="sm" w="sm" type="none"/>
          </a:ln>
        </p:spPr>
      </p:cxnSp>
      <p:pic>
        <p:nvPicPr>
          <p:cNvPr id="1255" name="Google Shape;1255;p101"/>
          <p:cNvPicPr preferRelativeResize="0"/>
          <p:nvPr/>
        </p:nvPicPr>
        <p:blipFill rotWithShape="1">
          <a:blip r:embed="rId4">
            <a:alphaModFix/>
          </a:blip>
          <a:srcRect b="0" l="0" r="0" t="0"/>
          <a:stretch/>
        </p:blipFill>
        <p:spPr>
          <a:xfrm>
            <a:off x="5243434" y="2770083"/>
            <a:ext cx="548640" cy="548640"/>
          </a:xfrm>
          <a:prstGeom prst="rect">
            <a:avLst/>
          </a:prstGeom>
          <a:noFill/>
          <a:ln>
            <a:noFill/>
          </a:ln>
        </p:spPr>
      </p:pic>
      <p:sp>
        <p:nvSpPr>
          <p:cNvPr id="1236" name="Google Shape;1236;p101"/>
          <p:cNvSpPr txBox="1"/>
          <p:nvPr/>
        </p:nvSpPr>
        <p:spPr>
          <a:xfrm>
            <a:off x="5178717" y="2683913"/>
            <a:ext cx="3173899" cy="731520"/>
          </a:xfrm>
          <a:prstGeom prst="rect">
            <a:avLst/>
          </a:prstGeom>
          <a:noFill/>
          <a:ln cap="flat" cmpd="sng" w="25400">
            <a:solidFill>
              <a:schemeClr val="accen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256" name="Google Shape;1256;p101"/>
          <p:cNvSpPr txBox="1"/>
          <p:nvPr/>
        </p:nvSpPr>
        <p:spPr>
          <a:xfrm>
            <a:off x="5856791" y="2763138"/>
            <a:ext cx="2557971" cy="60016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n" sz="1100" u="none" cap="none" strike="noStrike">
                <a:solidFill>
                  <a:srgbClr val="000000"/>
                </a:solidFill>
                <a:latin typeface="Open Sans"/>
                <a:ea typeface="Open Sans"/>
                <a:cs typeface="Open Sans"/>
                <a:sym typeface="Open Sans"/>
              </a:rPr>
              <a:t>name</a:t>
            </a:r>
            <a:r>
              <a:rPr i="0" lang="en" sz="1100" u="none" cap="none" strike="noStrike">
                <a:solidFill>
                  <a:srgbClr val="000000"/>
                </a:solidFill>
                <a:latin typeface="Open Sans"/>
                <a:ea typeface="Open Sans"/>
                <a:cs typeface="Open Sans"/>
                <a:sym typeface="Open Sans"/>
              </a:rPr>
              <a:t>: First Bank of Foovania</a:t>
            </a:r>
            <a:endParaRPr i="0" sz="1100" u="none" cap="none" strike="noStrike">
              <a:solidFill>
                <a:srgbClr val="000000"/>
              </a:solidFill>
              <a:latin typeface="Open Sans"/>
              <a:ea typeface="Open Sans"/>
              <a:cs typeface="Open Sans"/>
              <a:sym typeface="Open Sans"/>
            </a:endParaRPr>
          </a:p>
          <a:p>
            <a:pPr indent="0" lvl="0" marL="0" marR="0" rtl="0" algn="l">
              <a:lnSpc>
                <a:spcPct val="100000"/>
              </a:lnSpc>
              <a:spcBef>
                <a:spcPts val="0"/>
              </a:spcBef>
              <a:spcAft>
                <a:spcPts val="0"/>
              </a:spcAft>
              <a:buNone/>
            </a:pPr>
            <a:r>
              <a:rPr b="1" i="0" lang="en" sz="1100" u="none" cap="none" strike="noStrike">
                <a:solidFill>
                  <a:srgbClr val="000000"/>
                </a:solidFill>
                <a:latin typeface="Open Sans"/>
                <a:ea typeface="Open Sans"/>
                <a:cs typeface="Open Sans"/>
                <a:sym typeface="Open Sans"/>
              </a:rPr>
              <a:t>identity_class</a:t>
            </a:r>
            <a:r>
              <a:rPr i="0" lang="en" sz="1100" u="none" cap="none" strike="noStrike">
                <a:solidFill>
                  <a:srgbClr val="000000"/>
                </a:solidFill>
                <a:latin typeface="Open Sans"/>
                <a:ea typeface="Open Sans"/>
                <a:cs typeface="Open Sans"/>
                <a:sym typeface="Open Sans"/>
              </a:rPr>
              <a:t>: organization</a:t>
            </a:r>
            <a:endParaRPr sz="1100">
              <a:latin typeface="Open Sans"/>
              <a:ea typeface="Open Sans"/>
              <a:cs typeface="Open Sans"/>
              <a:sym typeface="Open Sans"/>
            </a:endParaRPr>
          </a:p>
          <a:p>
            <a:pPr indent="0" lvl="0" marL="0" marR="0" rtl="0" algn="l">
              <a:lnSpc>
                <a:spcPct val="100000"/>
              </a:lnSpc>
              <a:spcBef>
                <a:spcPts val="0"/>
              </a:spcBef>
              <a:spcAft>
                <a:spcPts val="0"/>
              </a:spcAft>
              <a:buNone/>
            </a:pPr>
            <a:r>
              <a:rPr b="1" i="0" lang="en" sz="1100" u="none" cap="none" strike="noStrike">
                <a:solidFill>
                  <a:srgbClr val="000000"/>
                </a:solidFill>
                <a:latin typeface="Open Sans"/>
                <a:ea typeface="Open Sans"/>
                <a:cs typeface="Open Sans"/>
                <a:sym typeface="Open Sans"/>
              </a:rPr>
              <a:t>sectors</a:t>
            </a:r>
            <a:r>
              <a:rPr i="0" lang="en" sz="1100" u="none" cap="none" strike="noStrike">
                <a:solidFill>
                  <a:srgbClr val="000000"/>
                </a:solidFill>
                <a:latin typeface="Open Sans"/>
                <a:ea typeface="Open Sans"/>
                <a:cs typeface="Open Sans"/>
                <a:sym typeface="Open Sans"/>
              </a:rPr>
              <a:t>: financial-services</a:t>
            </a:r>
            <a:endParaRPr sz="1100">
              <a:latin typeface="Open Sans"/>
              <a:ea typeface="Open Sans"/>
              <a:cs typeface="Open Sans"/>
              <a:sym typeface="Open Sans"/>
            </a:endParaRPr>
          </a:p>
        </p:txBody>
      </p:sp>
      <p:pic>
        <p:nvPicPr>
          <p:cNvPr id="1257" name="Google Shape;1257;p101"/>
          <p:cNvPicPr preferRelativeResize="0"/>
          <p:nvPr/>
        </p:nvPicPr>
        <p:blipFill rotWithShape="1">
          <a:blip r:embed="rId6">
            <a:alphaModFix/>
          </a:blip>
          <a:srcRect b="0" l="0" r="0" t="0"/>
          <a:stretch/>
        </p:blipFill>
        <p:spPr>
          <a:xfrm>
            <a:off x="6502176" y="2061371"/>
            <a:ext cx="526979" cy="526979"/>
          </a:xfrm>
          <a:prstGeom prst="rect">
            <a:avLst/>
          </a:prstGeom>
          <a:noFill/>
          <a:ln>
            <a:noFill/>
          </a:ln>
        </p:spPr>
      </p:pic>
      <p:sp>
        <p:nvSpPr>
          <p:cNvPr id="1258" name="Google Shape;1258;p101"/>
          <p:cNvSpPr txBox="1"/>
          <p:nvPr/>
        </p:nvSpPr>
        <p:spPr>
          <a:xfrm>
            <a:off x="5856791" y="2146566"/>
            <a:ext cx="786058" cy="276999"/>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n" sz="1100" u="none" cap="none" strike="noStrike">
                <a:solidFill>
                  <a:srgbClr val="000000"/>
                </a:solidFill>
                <a:latin typeface="Open Sans"/>
                <a:ea typeface="Open Sans"/>
                <a:cs typeface="Open Sans"/>
                <a:sym typeface="Open Sans"/>
              </a:rPr>
              <a:t>targets</a:t>
            </a:r>
            <a:endParaRPr i="0" sz="1100" u="none" cap="none" strike="noStrike">
              <a:solidFill>
                <a:srgbClr val="000000"/>
              </a:solidFill>
              <a:latin typeface="Open Sans"/>
              <a:ea typeface="Open Sans"/>
              <a:cs typeface="Open Sans"/>
              <a:sym typeface="Open Sans"/>
            </a:endParaRPr>
          </a:p>
        </p:txBody>
      </p:sp>
      <p:cxnSp>
        <p:nvCxnSpPr>
          <p:cNvPr id="1259" name="Google Shape;1259;p101"/>
          <p:cNvCxnSpPr>
            <a:stCxn id="1257" idx="0"/>
            <a:endCxn id="1237" idx="2"/>
          </p:cNvCxnSpPr>
          <p:nvPr/>
        </p:nvCxnSpPr>
        <p:spPr>
          <a:xfrm flipH="1" rot="5400000">
            <a:off x="5468916" y="764621"/>
            <a:ext cx="208800" cy="2384700"/>
          </a:xfrm>
          <a:prstGeom prst="bentConnector3">
            <a:avLst>
              <a:gd fmla="val 49999" name="adj1"/>
            </a:avLst>
          </a:prstGeom>
          <a:noFill/>
          <a:ln cap="flat" cmpd="sng" w="25400">
            <a:solidFill>
              <a:schemeClr val="dk1"/>
            </a:solidFill>
            <a:prstDash val="solid"/>
            <a:miter lim="800000"/>
            <a:headEnd len="sm" w="sm" type="none"/>
            <a:tailEnd len="sm" w="sm" type="none"/>
          </a:ln>
        </p:spPr>
      </p:cxn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63" name="Shape 1263"/>
        <p:cNvGrpSpPr/>
        <p:nvPr/>
      </p:nvGrpSpPr>
      <p:grpSpPr>
        <a:xfrm>
          <a:off x="0" y="0"/>
          <a:ext cx="0" cy="0"/>
          <a:chOff x="0" y="0"/>
          <a:chExt cx="0" cy="0"/>
        </a:xfrm>
      </p:grpSpPr>
      <p:sp>
        <p:nvSpPr>
          <p:cNvPr id="1264" name="Google Shape;1264;p102"/>
          <p:cNvSpPr txBox="1"/>
          <p:nvPr>
            <p:ph type="title"/>
          </p:nvPr>
        </p:nvSpPr>
        <p:spPr>
          <a:xfrm>
            <a:off x="314878" y="2227865"/>
            <a:ext cx="8366700" cy="708600"/>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chemeClr val="dk1"/>
              </a:buClr>
              <a:buSzPts val="4689"/>
              <a:buFont typeface="Questrial"/>
              <a:buNone/>
            </a:pPr>
            <a:r>
              <a:rPr lang="en" sz="4800">
                <a:latin typeface="Open Sans"/>
                <a:ea typeface="Open Sans"/>
                <a:cs typeface="Open Sans"/>
                <a:sym typeface="Open Sans"/>
              </a:rPr>
              <a:t>Q&amp;A</a:t>
            </a:r>
            <a:endParaRPr sz="4800">
              <a:latin typeface="Open Sans"/>
              <a:ea typeface="Open Sans"/>
              <a:cs typeface="Open Sans"/>
              <a:sym typeface="Open Sans"/>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68" name="Shape 1268"/>
        <p:cNvGrpSpPr/>
        <p:nvPr/>
      </p:nvGrpSpPr>
      <p:grpSpPr>
        <a:xfrm>
          <a:off x="0" y="0"/>
          <a:ext cx="0" cy="0"/>
          <a:chOff x="0" y="0"/>
          <a:chExt cx="0" cy="0"/>
        </a:xfrm>
      </p:grpSpPr>
      <p:sp>
        <p:nvSpPr>
          <p:cNvPr id="1269" name="Google Shape;1269;p103"/>
          <p:cNvSpPr txBox="1"/>
          <p:nvPr>
            <p:ph type="title"/>
          </p:nvPr>
        </p:nvSpPr>
        <p:spPr>
          <a:xfrm>
            <a:off x="388650" y="1983900"/>
            <a:ext cx="8366700" cy="1175700"/>
          </a:xfrm>
          <a:prstGeom prst="rect">
            <a:avLst/>
          </a:prstGeom>
          <a:noFill/>
          <a:ln>
            <a:noFill/>
          </a:ln>
        </p:spPr>
        <p:txBody>
          <a:bodyPr anchorCtr="0" anchor="b" bIns="91425" lIns="91425" spcFirstLastPara="1" rIns="91425" wrap="square" tIns="91425">
            <a:noAutofit/>
          </a:bodyPr>
          <a:lstStyle/>
          <a:p>
            <a:pPr indent="0" lvl="0" marL="0" marR="0" rtl="0" algn="ctr">
              <a:lnSpc>
                <a:spcPct val="90000"/>
              </a:lnSpc>
              <a:spcBef>
                <a:spcPts val="0"/>
              </a:spcBef>
              <a:spcAft>
                <a:spcPts val="0"/>
              </a:spcAft>
              <a:buClr>
                <a:schemeClr val="dk1"/>
              </a:buClr>
              <a:buSzPts val="5200"/>
              <a:buFont typeface="Questrial"/>
              <a:buNone/>
            </a:pPr>
            <a:r>
              <a:rPr lang="en" sz="4800">
                <a:latin typeface="Open Sans"/>
                <a:ea typeface="Open Sans"/>
                <a:cs typeface="Open Sans"/>
                <a:sym typeface="Open Sans"/>
              </a:rPr>
              <a:t>Modeling Threat Intelligence in STIX2</a:t>
            </a:r>
            <a:endParaRPr i="0" sz="4800" u="none" cap="none" strike="noStrike">
              <a:solidFill>
                <a:schemeClr val="dk1"/>
              </a:solidFill>
              <a:latin typeface="Open Sans"/>
              <a:ea typeface="Open Sans"/>
              <a:cs typeface="Open Sans"/>
              <a:sym typeface="Open Sans"/>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73" name="Shape 1273"/>
        <p:cNvGrpSpPr/>
        <p:nvPr/>
      </p:nvGrpSpPr>
      <p:grpSpPr>
        <a:xfrm>
          <a:off x="0" y="0"/>
          <a:ext cx="0" cy="0"/>
          <a:chOff x="0" y="0"/>
          <a:chExt cx="0" cy="0"/>
        </a:xfrm>
      </p:grpSpPr>
      <p:pic>
        <p:nvPicPr>
          <p:cNvPr descr="imddos_rep4.png" id="1274" name="Google Shape;1274;p104"/>
          <p:cNvPicPr preferRelativeResize="0"/>
          <p:nvPr/>
        </p:nvPicPr>
        <p:blipFill rotWithShape="1">
          <a:blip r:embed="rId3">
            <a:alphaModFix/>
          </a:blip>
          <a:srcRect b="0" l="0" r="0" t="0"/>
          <a:stretch/>
        </p:blipFill>
        <p:spPr>
          <a:xfrm rot="284654">
            <a:off x="1615570" y="2057852"/>
            <a:ext cx="2678850" cy="1160550"/>
          </a:xfrm>
          <a:prstGeom prst="rect">
            <a:avLst/>
          </a:prstGeom>
          <a:noFill/>
          <a:ln>
            <a:noFill/>
          </a:ln>
        </p:spPr>
      </p:pic>
      <p:sp>
        <p:nvSpPr>
          <p:cNvPr id="1275" name="Google Shape;1275;p104"/>
          <p:cNvSpPr txBox="1"/>
          <p:nvPr>
            <p:ph type="title"/>
          </p:nvPr>
        </p:nvSpPr>
        <p:spPr>
          <a:xfrm>
            <a:off x="342990" y="54584"/>
            <a:ext cx="8390440" cy="570109"/>
          </a:xfrm>
          <a:prstGeom prst="rect">
            <a:avLst/>
          </a:prstGeom>
          <a:noFill/>
          <a:ln>
            <a:noFill/>
          </a:ln>
        </p:spPr>
        <p:txBody>
          <a:bodyPr anchorCtr="0" anchor="b" bIns="68575" lIns="68575" spcFirstLastPara="1" rIns="68575" wrap="square" tIns="68575">
            <a:noAutofit/>
          </a:bodyPr>
          <a:lstStyle/>
          <a:p>
            <a:pPr indent="0" lvl="0" marL="0" marR="0" rtl="0" algn="l">
              <a:lnSpc>
                <a:spcPct val="80000"/>
              </a:lnSpc>
              <a:spcBef>
                <a:spcPts val="0"/>
              </a:spcBef>
              <a:spcAft>
                <a:spcPts val="0"/>
              </a:spcAft>
              <a:buClr>
                <a:srgbClr val="333399"/>
              </a:buClr>
              <a:buSzPts val="700"/>
              <a:buFont typeface="Calibri"/>
              <a:buNone/>
            </a:pPr>
            <a:r>
              <a:rPr i="0" lang="en" sz="2400" u="none" cap="none" strike="noStrike">
                <a:solidFill>
                  <a:srgbClr val="1D3D5A"/>
                </a:solidFill>
                <a:latin typeface="Open Sans"/>
                <a:ea typeface="Open Sans"/>
                <a:cs typeface="Open Sans"/>
                <a:sym typeface="Open Sans"/>
              </a:rPr>
              <a:t>The IMDDOS Report</a:t>
            </a:r>
            <a:endParaRPr i="0" sz="2400" u="none" cap="none" strike="noStrike">
              <a:solidFill>
                <a:srgbClr val="1D3D5A"/>
              </a:solidFill>
              <a:latin typeface="Open Sans"/>
              <a:ea typeface="Open Sans"/>
              <a:cs typeface="Open Sans"/>
              <a:sym typeface="Open Sans"/>
            </a:endParaRPr>
          </a:p>
        </p:txBody>
      </p:sp>
      <p:pic>
        <p:nvPicPr>
          <p:cNvPr descr="imddos_rep1.png" id="1276" name="Google Shape;1276;p104"/>
          <p:cNvPicPr preferRelativeResize="0"/>
          <p:nvPr/>
        </p:nvPicPr>
        <p:blipFill rotWithShape="1">
          <a:blip r:embed="rId4">
            <a:alphaModFix/>
          </a:blip>
          <a:srcRect b="0" l="0" r="0" t="0"/>
          <a:stretch/>
        </p:blipFill>
        <p:spPr>
          <a:xfrm>
            <a:off x="2241424" y="1101973"/>
            <a:ext cx="3884474" cy="795169"/>
          </a:xfrm>
          <a:prstGeom prst="rect">
            <a:avLst/>
          </a:prstGeom>
          <a:noFill/>
          <a:ln>
            <a:noFill/>
          </a:ln>
        </p:spPr>
      </p:pic>
      <p:pic>
        <p:nvPicPr>
          <p:cNvPr descr="imddos_rep2.png" id="1277" name="Google Shape;1277;p104"/>
          <p:cNvPicPr preferRelativeResize="0"/>
          <p:nvPr/>
        </p:nvPicPr>
        <p:blipFill rotWithShape="1">
          <a:blip r:embed="rId5">
            <a:alphaModFix/>
          </a:blip>
          <a:srcRect b="0" l="0" r="0" t="0"/>
          <a:stretch/>
        </p:blipFill>
        <p:spPr>
          <a:xfrm rot="-279890">
            <a:off x="4533788" y="2002472"/>
            <a:ext cx="3184219" cy="1373588"/>
          </a:xfrm>
          <a:prstGeom prst="rect">
            <a:avLst/>
          </a:prstGeom>
          <a:noFill/>
          <a:ln>
            <a:noFill/>
          </a:ln>
        </p:spPr>
      </p:pic>
      <p:pic>
        <p:nvPicPr>
          <p:cNvPr descr="imddos_rep3.png" id="1278" name="Google Shape;1278;p104"/>
          <p:cNvPicPr preferRelativeResize="0"/>
          <p:nvPr/>
        </p:nvPicPr>
        <p:blipFill rotWithShape="1">
          <a:blip r:embed="rId6">
            <a:alphaModFix/>
          </a:blip>
          <a:srcRect b="0" l="0" r="0" t="0"/>
          <a:stretch/>
        </p:blipFill>
        <p:spPr>
          <a:xfrm rot="-244211">
            <a:off x="1602708" y="3379575"/>
            <a:ext cx="3428457" cy="982463"/>
          </a:xfrm>
          <a:prstGeom prst="rect">
            <a:avLst/>
          </a:prstGeom>
          <a:noFill/>
          <a:ln>
            <a:noFill/>
          </a:ln>
        </p:spPr>
      </p:pic>
      <p:pic>
        <p:nvPicPr>
          <p:cNvPr descr="imddos_rep5.png" id="1279" name="Google Shape;1279;p104"/>
          <p:cNvPicPr preferRelativeResize="0"/>
          <p:nvPr/>
        </p:nvPicPr>
        <p:blipFill rotWithShape="1">
          <a:blip r:embed="rId7">
            <a:alphaModFix/>
          </a:blip>
          <a:srcRect b="0" l="0" r="0" t="0"/>
          <a:stretch/>
        </p:blipFill>
        <p:spPr>
          <a:xfrm>
            <a:off x="4411738" y="3668689"/>
            <a:ext cx="3589262" cy="1094756"/>
          </a:xfrm>
          <a:prstGeom prst="rect">
            <a:avLst/>
          </a:prstGeom>
          <a:noFill/>
          <a:ln>
            <a:noFill/>
          </a:ln>
        </p:spPr>
      </p:pic>
      <p:sp>
        <p:nvSpPr>
          <p:cNvPr id="1280" name="Google Shape;1280;p104"/>
          <p:cNvSpPr txBox="1"/>
          <p:nvPr/>
        </p:nvSpPr>
        <p:spPr>
          <a:xfrm>
            <a:off x="1533526" y="4689200"/>
            <a:ext cx="2570100" cy="1857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800"/>
              <a:buFont typeface="Arial"/>
              <a:buNone/>
            </a:pPr>
            <a:r>
              <a:rPr i="0" lang="en" sz="800" u="none" cap="none" strike="noStrike">
                <a:solidFill>
                  <a:schemeClr val="dk1"/>
                </a:solidFill>
                <a:latin typeface="Open Sans"/>
                <a:ea typeface="Open Sans"/>
                <a:cs typeface="Open Sans"/>
                <a:sym typeface="Open Sans"/>
              </a:rPr>
              <a:t>Report content Copyright 2010, Damballa, Inc,</a:t>
            </a:r>
            <a:endParaRPr i="0" sz="1100" u="none" cap="none" strike="noStrike">
              <a:solidFill>
                <a:srgbClr val="000000"/>
              </a:solidFill>
              <a:latin typeface="Open Sans"/>
              <a:ea typeface="Open Sans"/>
              <a:cs typeface="Open Sans"/>
              <a:sym typeface="Open Sans"/>
            </a:endParaRPr>
          </a:p>
        </p:txBody>
      </p:sp>
      <p:sp>
        <p:nvSpPr>
          <p:cNvPr id="1281" name="Google Shape;1281;p104"/>
          <p:cNvSpPr/>
          <p:nvPr/>
        </p:nvSpPr>
        <p:spPr>
          <a:xfrm>
            <a:off x="343000" y="671050"/>
            <a:ext cx="72102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i="0" lang="en" sz="1400" u="sng" cap="none" strike="noStrike">
                <a:solidFill>
                  <a:schemeClr val="hlink"/>
                </a:solidFill>
                <a:latin typeface="Open Sans"/>
                <a:ea typeface="Open Sans"/>
                <a:cs typeface="Open Sans"/>
                <a:sym typeface="Open Sans"/>
                <a:hlinkClick r:id="rId8"/>
              </a:rPr>
              <a:t>https://www.coresecurity.com/publication/imddos-botnet-discovery-and-analysis</a:t>
            </a:r>
            <a:r>
              <a:rPr i="0" lang="en" sz="1400" u="none" cap="none" strike="noStrike">
                <a:solidFill>
                  <a:schemeClr val="dk1"/>
                </a:solidFill>
                <a:latin typeface="Open Sans"/>
                <a:ea typeface="Open Sans"/>
                <a:cs typeface="Open Sans"/>
                <a:sym typeface="Open Sans"/>
              </a:rPr>
              <a:t> </a:t>
            </a:r>
            <a:endParaRPr i="0" sz="1400" u="none" cap="none" strike="noStrike">
              <a:solidFill>
                <a:srgbClr val="000000"/>
              </a:solidFill>
              <a:latin typeface="Open Sans"/>
              <a:ea typeface="Open Sans"/>
              <a:cs typeface="Open Sans"/>
              <a:sym typeface="Open Sans"/>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85" name="Shape 1285"/>
        <p:cNvGrpSpPr/>
        <p:nvPr/>
      </p:nvGrpSpPr>
      <p:grpSpPr>
        <a:xfrm>
          <a:off x="0" y="0"/>
          <a:ext cx="0" cy="0"/>
          <a:chOff x="0" y="0"/>
          <a:chExt cx="0" cy="0"/>
        </a:xfrm>
      </p:grpSpPr>
      <p:sp>
        <p:nvSpPr>
          <p:cNvPr id="1286" name="Google Shape;1286;p105"/>
          <p:cNvSpPr txBox="1"/>
          <p:nvPr>
            <p:ph type="title"/>
          </p:nvPr>
        </p:nvSpPr>
        <p:spPr>
          <a:xfrm>
            <a:off x="342990" y="54584"/>
            <a:ext cx="8390440" cy="570109"/>
          </a:xfrm>
          <a:prstGeom prst="rect">
            <a:avLst/>
          </a:prstGeom>
          <a:noFill/>
          <a:ln>
            <a:noFill/>
          </a:ln>
        </p:spPr>
        <p:txBody>
          <a:bodyPr anchorCtr="0" anchor="b" bIns="68575" lIns="68575" spcFirstLastPara="1" rIns="68575" wrap="square" tIns="68575">
            <a:noAutofit/>
          </a:bodyPr>
          <a:lstStyle/>
          <a:p>
            <a:pPr indent="0" lvl="0" marL="0" marR="0" rtl="0" algn="l">
              <a:lnSpc>
                <a:spcPct val="80000"/>
              </a:lnSpc>
              <a:spcBef>
                <a:spcPts val="0"/>
              </a:spcBef>
              <a:spcAft>
                <a:spcPts val="0"/>
              </a:spcAft>
              <a:buClr>
                <a:srgbClr val="333399"/>
              </a:buClr>
              <a:buSzPts val="800"/>
              <a:buFont typeface="Calibri"/>
              <a:buNone/>
            </a:pPr>
            <a:r>
              <a:rPr i="0" lang="en" sz="2400" u="none" cap="none" strike="noStrike">
                <a:solidFill>
                  <a:srgbClr val="1D3D5A"/>
                </a:solidFill>
                <a:latin typeface="Open Sans"/>
                <a:ea typeface="Open Sans"/>
                <a:cs typeface="Open Sans"/>
                <a:sym typeface="Open Sans"/>
              </a:rPr>
              <a:t>IMDDOS: The Big Picture*</a:t>
            </a:r>
            <a:endParaRPr i="0" sz="2400" u="none" cap="none" strike="noStrike">
              <a:solidFill>
                <a:srgbClr val="1D3D5A"/>
              </a:solidFill>
              <a:latin typeface="Open Sans"/>
              <a:ea typeface="Open Sans"/>
              <a:cs typeface="Open Sans"/>
              <a:sym typeface="Open Sans"/>
            </a:endParaRPr>
          </a:p>
        </p:txBody>
      </p:sp>
      <p:pic>
        <p:nvPicPr>
          <p:cNvPr descr="damballa_modeling_exercise.png" id="1287" name="Google Shape;1287;p105"/>
          <p:cNvPicPr preferRelativeResize="0"/>
          <p:nvPr/>
        </p:nvPicPr>
        <p:blipFill rotWithShape="1">
          <a:blip r:embed="rId3">
            <a:alphaModFix/>
          </a:blip>
          <a:srcRect b="0" l="0" r="0" t="0"/>
          <a:stretch/>
        </p:blipFill>
        <p:spPr>
          <a:xfrm>
            <a:off x="791028" y="827313"/>
            <a:ext cx="7209973" cy="3595289"/>
          </a:xfrm>
          <a:prstGeom prst="rect">
            <a:avLst/>
          </a:prstGeom>
          <a:noFill/>
          <a:ln>
            <a:noFill/>
          </a:ln>
        </p:spPr>
      </p:pic>
      <p:sp>
        <p:nvSpPr>
          <p:cNvPr id="1288" name="Google Shape;1288;p105"/>
          <p:cNvSpPr txBox="1"/>
          <p:nvPr/>
        </p:nvSpPr>
        <p:spPr>
          <a:xfrm>
            <a:off x="1514476" y="4422601"/>
            <a:ext cx="6094800" cy="355725"/>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900"/>
              <a:buFont typeface="Arial"/>
              <a:buNone/>
            </a:pPr>
            <a:r>
              <a:rPr i="1" lang="en" sz="900" u="none" cap="none" strike="noStrike">
                <a:solidFill>
                  <a:schemeClr val="dk1"/>
                </a:solidFill>
                <a:latin typeface="Open Sans"/>
                <a:ea typeface="Open Sans"/>
                <a:cs typeface="Open Sans"/>
                <a:sym typeface="Open Sans"/>
              </a:rPr>
              <a:t>* Created directly from the JSON via the STIX Viewer: https://oasis-open.github.io/cti-stix-visualization/</a:t>
            </a:r>
            <a:endParaRPr i="0" sz="1100" u="none" cap="none" strike="noStrike">
              <a:solidFill>
                <a:srgbClr val="000000"/>
              </a:solidFill>
              <a:latin typeface="Open Sans"/>
              <a:ea typeface="Open Sans"/>
              <a:cs typeface="Open Sans"/>
              <a:sym typeface="Open Sans"/>
            </a:endParaRPr>
          </a:p>
        </p:txBody>
      </p:sp>
      <p:sp>
        <p:nvSpPr>
          <p:cNvPr id="1289" name="Google Shape;1289;p105"/>
          <p:cNvSpPr txBox="1"/>
          <p:nvPr/>
        </p:nvSpPr>
        <p:spPr>
          <a:xfrm>
            <a:off x="4332514" y="1334862"/>
            <a:ext cx="573314" cy="215444"/>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 sz="800" u="none" cap="none" strike="noStrike">
                <a:solidFill>
                  <a:srgbClr val="000000"/>
                </a:solidFill>
                <a:latin typeface="Arial"/>
                <a:ea typeface="Arial"/>
                <a:cs typeface="Arial"/>
                <a:sym typeface="Arial"/>
              </a:rPr>
              <a:t>China</a:t>
            </a:r>
            <a:endParaRPr/>
          </a:p>
        </p:txBody>
      </p:sp>
      <p:pic>
        <p:nvPicPr>
          <p:cNvPr id="1290" name="Google Shape;1290;p105"/>
          <p:cNvPicPr preferRelativeResize="0"/>
          <p:nvPr/>
        </p:nvPicPr>
        <p:blipFill rotWithShape="1">
          <a:blip r:embed="rId4">
            <a:alphaModFix/>
          </a:blip>
          <a:srcRect b="0" l="0" r="0" t="0"/>
          <a:stretch/>
        </p:blipFill>
        <p:spPr>
          <a:xfrm flipH="1" rot="10800000">
            <a:off x="4233182" y="1535792"/>
            <a:ext cx="325664" cy="325664"/>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95" name="Shape 1295"/>
        <p:cNvGrpSpPr/>
        <p:nvPr/>
      </p:nvGrpSpPr>
      <p:grpSpPr>
        <a:xfrm>
          <a:off x="0" y="0"/>
          <a:ext cx="0" cy="0"/>
          <a:chOff x="0" y="0"/>
          <a:chExt cx="0" cy="0"/>
        </a:xfrm>
      </p:grpSpPr>
      <p:sp>
        <p:nvSpPr>
          <p:cNvPr id="1296" name="Google Shape;1296;p106"/>
          <p:cNvSpPr txBox="1"/>
          <p:nvPr>
            <p:ph type="title"/>
          </p:nvPr>
        </p:nvSpPr>
        <p:spPr>
          <a:xfrm>
            <a:off x="342990" y="54584"/>
            <a:ext cx="8390440" cy="570109"/>
          </a:xfrm>
          <a:prstGeom prst="rect">
            <a:avLst/>
          </a:prstGeom>
          <a:noFill/>
          <a:ln>
            <a:noFill/>
          </a:ln>
        </p:spPr>
        <p:txBody>
          <a:bodyPr anchorCtr="0" anchor="ctr" bIns="34275" lIns="68575" spcFirstLastPara="1" rIns="68575" wrap="square" tIns="34275">
            <a:noAutofit/>
          </a:bodyPr>
          <a:lstStyle/>
          <a:p>
            <a:pPr indent="0" lvl="0" marL="0" marR="0" rtl="0" algn="l">
              <a:lnSpc>
                <a:spcPct val="90000"/>
              </a:lnSpc>
              <a:spcBef>
                <a:spcPts val="0"/>
              </a:spcBef>
              <a:spcAft>
                <a:spcPts val="0"/>
              </a:spcAft>
              <a:buClr>
                <a:schemeClr val="dk1"/>
              </a:buClr>
              <a:buSzPts val="3300"/>
              <a:buFont typeface="Calibri"/>
              <a:buNone/>
            </a:pPr>
            <a:r>
              <a:rPr i="0" lang="en" sz="2400" u="none" cap="none" strike="noStrike">
                <a:solidFill>
                  <a:srgbClr val="193B5C"/>
                </a:solidFill>
                <a:latin typeface="Open Sans"/>
                <a:ea typeface="Open Sans"/>
                <a:cs typeface="Open Sans"/>
                <a:sym typeface="Open Sans"/>
              </a:rPr>
              <a:t>Report</a:t>
            </a:r>
            <a:endParaRPr i="0" sz="2400" u="none" cap="none" strike="noStrike">
              <a:solidFill>
                <a:srgbClr val="193B5C"/>
              </a:solidFill>
              <a:latin typeface="Open Sans"/>
              <a:ea typeface="Open Sans"/>
              <a:cs typeface="Open Sans"/>
              <a:sym typeface="Open Sans"/>
            </a:endParaRPr>
          </a:p>
        </p:txBody>
      </p:sp>
      <p:pic>
        <p:nvPicPr>
          <p:cNvPr id="1297" name="Google Shape;1297;p106"/>
          <p:cNvPicPr preferRelativeResize="0"/>
          <p:nvPr/>
        </p:nvPicPr>
        <p:blipFill rotWithShape="1">
          <a:blip r:embed="rId3">
            <a:alphaModFix/>
          </a:blip>
          <a:srcRect b="0" l="0" r="0" t="0"/>
          <a:stretch/>
        </p:blipFill>
        <p:spPr>
          <a:xfrm>
            <a:off x="342990" y="866728"/>
            <a:ext cx="862874" cy="862874"/>
          </a:xfrm>
          <a:prstGeom prst="rect">
            <a:avLst/>
          </a:prstGeom>
          <a:noFill/>
          <a:ln>
            <a:noFill/>
          </a:ln>
        </p:spPr>
      </p:pic>
      <p:sp>
        <p:nvSpPr>
          <p:cNvPr id="1298" name="Google Shape;1298;p106"/>
          <p:cNvSpPr txBox="1"/>
          <p:nvPr/>
        </p:nvSpPr>
        <p:spPr>
          <a:xfrm>
            <a:off x="1502228" y="804876"/>
            <a:ext cx="7053943" cy="263149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n" sz="1400" u="none" cap="none" strike="noStrike">
                <a:solidFill>
                  <a:srgbClr val="000000"/>
                </a:solidFill>
                <a:latin typeface="Open Sans"/>
                <a:ea typeface="Open Sans"/>
                <a:cs typeface="Open Sans"/>
                <a:sym typeface="Open Sans"/>
              </a:rPr>
              <a:t>Description: </a:t>
            </a:r>
            <a:r>
              <a:rPr i="0" lang="en" sz="1400" u="none" cap="none" strike="noStrike">
                <a:solidFill>
                  <a:schemeClr val="dk1"/>
                </a:solidFill>
                <a:highlight>
                  <a:srgbClr val="FFFFFF"/>
                </a:highlight>
                <a:latin typeface="Consolas"/>
                <a:ea typeface="Consolas"/>
                <a:cs typeface="Consolas"/>
                <a:sym typeface="Consolas"/>
              </a:rPr>
              <a:t>"The newly-uncovered IMDDOS Botnet is a commercial DDOS service hosted in China."</a:t>
            </a:r>
            <a:endParaRPr i="0" sz="1400" u="none" cap="none" strike="noStrike">
              <a:solidFill>
                <a:srgbClr val="000000"/>
              </a:solidFill>
              <a:latin typeface="Consolas"/>
              <a:ea typeface="Consolas"/>
              <a:cs typeface="Consolas"/>
              <a:sym typeface="Consolas"/>
            </a:endParaRPr>
          </a:p>
          <a:p>
            <a:pPr indent="0" lvl="0" marL="0" marR="0" rtl="0" algn="l">
              <a:lnSpc>
                <a:spcPct val="100000"/>
              </a:lnSpc>
              <a:spcBef>
                <a:spcPts val="600"/>
              </a:spcBef>
              <a:spcAft>
                <a:spcPts val="0"/>
              </a:spcAft>
              <a:buNone/>
            </a:pPr>
            <a:r>
              <a:rPr b="1" i="0" lang="en" sz="1400" u="none" cap="none" strike="noStrike">
                <a:solidFill>
                  <a:srgbClr val="000000"/>
                </a:solidFill>
                <a:latin typeface="Open Sans"/>
                <a:ea typeface="Open Sans"/>
                <a:cs typeface="Open Sans"/>
                <a:sym typeface="Open Sans"/>
              </a:rPr>
              <a:t>Timestamps</a:t>
            </a:r>
            <a:endParaRPr b="1">
              <a:latin typeface="Open Sans"/>
              <a:ea typeface="Open Sans"/>
              <a:cs typeface="Open Sans"/>
              <a:sym typeface="Open Sans"/>
            </a:endParaRPr>
          </a:p>
          <a:p>
            <a:pPr indent="0" lvl="0" marL="0" marR="0" rtl="0" algn="l">
              <a:lnSpc>
                <a:spcPct val="100000"/>
              </a:lnSpc>
              <a:spcBef>
                <a:spcPts val="600"/>
              </a:spcBef>
              <a:spcAft>
                <a:spcPts val="0"/>
              </a:spcAft>
              <a:buNone/>
            </a:pPr>
            <a:r>
              <a:rPr b="1" i="0" lang="en" sz="1400" u="none" cap="none" strike="noStrike">
                <a:solidFill>
                  <a:srgbClr val="000000"/>
                </a:solidFill>
                <a:latin typeface="Open Sans"/>
                <a:ea typeface="Open Sans"/>
                <a:cs typeface="Open Sans"/>
                <a:sym typeface="Open Sans"/>
              </a:rPr>
              <a:t>Marking Definitions:</a:t>
            </a:r>
            <a:r>
              <a:rPr i="0" lang="en" sz="1400" u="none" cap="none" strike="noStrike">
                <a:solidFill>
                  <a:srgbClr val="000000"/>
                </a:solidFill>
                <a:latin typeface="Open Sans"/>
                <a:ea typeface="Open Sans"/>
                <a:cs typeface="Open Sans"/>
                <a:sym typeface="Open Sans"/>
              </a:rPr>
              <a:t> </a:t>
            </a:r>
            <a:r>
              <a:rPr i="0" lang="en" sz="1400" u="none" cap="none" strike="noStrike">
                <a:solidFill>
                  <a:schemeClr val="dk1"/>
                </a:solidFill>
                <a:highlight>
                  <a:srgbClr val="FFFFFF"/>
                </a:highlight>
                <a:latin typeface="Consolas"/>
                <a:ea typeface="Consolas"/>
                <a:cs typeface="Consolas"/>
                <a:sym typeface="Consolas"/>
              </a:rPr>
              <a:t>"Copyright 2010, Damballa, Inc  All Rights Reserved"</a:t>
            </a:r>
            <a:endParaRPr i="0" sz="1400" u="none" cap="none" strike="noStrike">
              <a:solidFill>
                <a:srgbClr val="000000"/>
              </a:solidFill>
              <a:latin typeface="Consolas"/>
              <a:ea typeface="Consolas"/>
              <a:cs typeface="Consolas"/>
              <a:sym typeface="Consolas"/>
            </a:endParaRPr>
          </a:p>
          <a:p>
            <a:pPr indent="0" lvl="0" marL="0" marR="0" rtl="0" algn="l">
              <a:lnSpc>
                <a:spcPct val="100000"/>
              </a:lnSpc>
              <a:spcBef>
                <a:spcPts val="600"/>
              </a:spcBef>
              <a:spcAft>
                <a:spcPts val="0"/>
              </a:spcAft>
              <a:buNone/>
            </a:pPr>
            <a:r>
              <a:rPr b="1" i="0" lang="en" sz="1400" u="none" cap="none" strike="noStrike">
                <a:solidFill>
                  <a:srgbClr val="000000"/>
                </a:solidFill>
                <a:latin typeface="Open Sans"/>
                <a:ea typeface="Open Sans"/>
                <a:cs typeface="Open Sans"/>
                <a:sym typeface="Open Sans"/>
              </a:rPr>
              <a:t>External References:</a:t>
            </a:r>
            <a:r>
              <a:rPr i="0" lang="en" sz="1400" u="none" cap="none" strike="noStrike">
                <a:solidFill>
                  <a:srgbClr val="000000"/>
                </a:solidFill>
                <a:latin typeface="Open Sans"/>
                <a:ea typeface="Open Sans"/>
                <a:cs typeface="Open Sans"/>
                <a:sym typeface="Open Sans"/>
              </a:rPr>
              <a:t> </a:t>
            </a:r>
            <a:r>
              <a:rPr i="0" lang="en" sz="1400" u="none" cap="none" strike="noStrike">
                <a:solidFill>
                  <a:schemeClr val="dk1"/>
                </a:solidFill>
                <a:highlight>
                  <a:srgbClr val="FFFFFF"/>
                </a:highlight>
                <a:latin typeface="Consolas"/>
                <a:ea typeface="Consolas"/>
                <a:cs typeface="Consolas"/>
                <a:sym typeface="Consolas"/>
              </a:rPr>
              <a:t>"https://www.coresecurity.com/system/files/publications/2017/03/Damballa_Report_IMDDOS.pdf"</a:t>
            </a:r>
            <a:endParaRPr i="0" sz="1400" u="none" cap="none" strike="noStrike">
              <a:solidFill>
                <a:srgbClr val="000000"/>
              </a:solidFill>
              <a:latin typeface="Consolas"/>
              <a:ea typeface="Consolas"/>
              <a:cs typeface="Consolas"/>
              <a:sym typeface="Consolas"/>
            </a:endParaRPr>
          </a:p>
          <a:p>
            <a:pPr indent="0" lvl="0" marL="0" marR="0" rtl="0" algn="l">
              <a:lnSpc>
                <a:spcPct val="100000"/>
              </a:lnSpc>
              <a:spcBef>
                <a:spcPts val="600"/>
              </a:spcBef>
              <a:spcAft>
                <a:spcPts val="0"/>
              </a:spcAft>
              <a:buNone/>
            </a:pPr>
            <a:r>
              <a:rPr b="1" i="0" lang="en" sz="1400" u="none" cap="none" strike="noStrike">
                <a:solidFill>
                  <a:srgbClr val="000000"/>
                </a:solidFill>
                <a:latin typeface="Open Sans"/>
                <a:ea typeface="Open Sans"/>
                <a:cs typeface="Open Sans"/>
                <a:sym typeface="Open Sans"/>
              </a:rPr>
              <a:t>Object References</a:t>
            </a:r>
            <a:endParaRPr b="1" i="0" sz="1400" u="none" cap="none" strike="noStrike">
              <a:solidFill>
                <a:srgbClr val="000000"/>
              </a:solidFill>
              <a:latin typeface="Open Sans"/>
              <a:ea typeface="Open Sans"/>
              <a:cs typeface="Open Sans"/>
              <a:sym typeface="Open Sans"/>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03" name="Shape 1303"/>
        <p:cNvGrpSpPr/>
        <p:nvPr/>
      </p:nvGrpSpPr>
      <p:grpSpPr>
        <a:xfrm>
          <a:off x="0" y="0"/>
          <a:ext cx="0" cy="0"/>
          <a:chOff x="0" y="0"/>
          <a:chExt cx="0" cy="0"/>
        </a:xfrm>
      </p:grpSpPr>
      <p:sp>
        <p:nvSpPr>
          <p:cNvPr id="1304" name="Google Shape;1304;p107"/>
          <p:cNvSpPr txBox="1"/>
          <p:nvPr>
            <p:ph type="title"/>
          </p:nvPr>
        </p:nvSpPr>
        <p:spPr>
          <a:xfrm>
            <a:off x="342990" y="54584"/>
            <a:ext cx="8390440" cy="570109"/>
          </a:xfrm>
          <a:prstGeom prst="rect">
            <a:avLst/>
          </a:prstGeom>
          <a:noFill/>
          <a:ln>
            <a:noFill/>
          </a:ln>
        </p:spPr>
        <p:txBody>
          <a:bodyPr anchorCtr="0" anchor="ctr" bIns="34275" lIns="68575" spcFirstLastPara="1" rIns="68575" wrap="square" tIns="34275">
            <a:noAutofit/>
          </a:bodyPr>
          <a:lstStyle/>
          <a:p>
            <a:pPr indent="0" lvl="0" marL="0" marR="0" rtl="0" algn="l">
              <a:lnSpc>
                <a:spcPct val="90000"/>
              </a:lnSpc>
              <a:spcBef>
                <a:spcPts val="0"/>
              </a:spcBef>
              <a:spcAft>
                <a:spcPts val="0"/>
              </a:spcAft>
              <a:buClr>
                <a:schemeClr val="dk1"/>
              </a:buClr>
              <a:buSzPts val="3300"/>
              <a:buFont typeface="Calibri"/>
              <a:buNone/>
            </a:pPr>
            <a:r>
              <a:rPr b="1" i="0" lang="en" sz="3000" u="none" cap="none" strike="noStrike">
                <a:solidFill>
                  <a:srgbClr val="193B5C"/>
                </a:solidFill>
                <a:latin typeface="Questrial"/>
                <a:ea typeface="Questrial"/>
                <a:cs typeface="Questrial"/>
                <a:sym typeface="Questrial"/>
              </a:rPr>
              <a:t>Malware</a:t>
            </a:r>
            <a:endParaRPr b="1" i="0" sz="3000" u="none" cap="none" strike="noStrike">
              <a:solidFill>
                <a:srgbClr val="193B5C"/>
              </a:solidFill>
              <a:latin typeface="Questrial"/>
              <a:ea typeface="Questrial"/>
              <a:cs typeface="Questrial"/>
              <a:sym typeface="Questrial"/>
            </a:endParaRPr>
          </a:p>
        </p:txBody>
      </p:sp>
      <p:pic>
        <p:nvPicPr>
          <p:cNvPr id="1305" name="Google Shape;1305;p107"/>
          <p:cNvPicPr preferRelativeResize="0"/>
          <p:nvPr/>
        </p:nvPicPr>
        <p:blipFill rotWithShape="1">
          <a:blip r:embed="rId3">
            <a:alphaModFix/>
          </a:blip>
          <a:srcRect b="0" l="0" r="0" t="0"/>
          <a:stretch/>
        </p:blipFill>
        <p:spPr>
          <a:xfrm>
            <a:off x="342990" y="846610"/>
            <a:ext cx="862874" cy="862874"/>
          </a:xfrm>
          <a:prstGeom prst="rect">
            <a:avLst/>
          </a:prstGeom>
          <a:noFill/>
          <a:ln>
            <a:noFill/>
          </a:ln>
        </p:spPr>
      </p:pic>
      <p:sp>
        <p:nvSpPr>
          <p:cNvPr id="1306" name="Google Shape;1306;p107"/>
          <p:cNvSpPr txBox="1"/>
          <p:nvPr/>
        </p:nvSpPr>
        <p:spPr>
          <a:xfrm>
            <a:off x="1567542" y="846610"/>
            <a:ext cx="7165887" cy="169277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n" sz="1400" u="none" cap="none" strike="noStrike">
                <a:solidFill>
                  <a:srgbClr val="000000"/>
                </a:solidFill>
                <a:latin typeface="Open Sans"/>
                <a:ea typeface="Open Sans"/>
                <a:cs typeface="Open Sans"/>
                <a:sym typeface="Open Sans"/>
              </a:rPr>
              <a:t>Name:</a:t>
            </a:r>
            <a:r>
              <a:rPr b="0" i="0" lang="en" sz="1400" u="none" cap="none" strike="noStrike">
                <a:solidFill>
                  <a:srgbClr val="000000"/>
                </a:solidFill>
                <a:latin typeface="Arial"/>
                <a:ea typeface="Arial"/>
                <a:cs typeface="Arial"/>
                <a:sym typeface="Arial"/>
              </a:rPr>
              <a:t> </a:t>
            </a:r>
            <a:r>
              <a:rPr i="0" lang="en" sz="1400" u="none" cap="none" strike="noStrike">
                <a:solidFill>
                  <a:schemeClr val="dk1"/>
                </a:solidFill>
                <a:highlight>
                  <a:srgbClr val="FFFFFF"/>
                </a:highlight>
                <a:latin typeface="Consolas"/>
                <a:ea typeface="Consolas"/>
                <a:cs typeface="Consolas"/>
                <a:sym typeface="Consolas"/>
              </a:rPr>
              <a:t>"IMDDOS</a:t>
            </a:r>
            <a:r>
              <a:rPr lang="en">
                <a:solidFill>
                  <a:schemeClr val="dk1"/>
                </a:solidFill>
                <a:highlight>
                  <a:srgbClr val="FFFFFF"/>
                </a:highlight>
                <a:latin typeface="Consolas"/>
                <a:ea typeface="Consolas"/>
                <a:cs typeface="Consolas"/>
                <a:sym typeface="Consolas"/>
              </a:rPr>
              <a:t>"</a:t>
            </a:r>
            <a:endParaRPr i="0" sz="1400" u="none" cap="none" strike="noStrike">
              <a:solidFill>
                <a:srgbClr val="000000"/>
              </a:solidFill>
              <a:latin typeface="Consolas"/>
              <a:ea typeface="Consolas"/>
              <a:cs typeface="Consolas"/>
              <a:sym typeface="Consolas"/>
            </a:endParaRPr>
          </a:p>
          <a:p>
            <a:pPr indent="0" lvl="0" marL="0" marR="0" rtl="0" algn="l">
              <a:lnSpc>
                <a:spcPct val="100000"/>
              </a:lnSpc>
              <a:spcBef>
                <a:spcPts val="600"/>
              </a:spcBef>
              <a:spcAft>
                <a:spcPts val="0"/>
              </a:spcAft>
              <a:buNone/>
            </a:pPr>
            <a:r>
              <a:rPr b="1" i="0" lang="en" sz="1400" u="none" cap="none" strike="noStrike">
                <a:solidFill>
                  <a:srgbClr val="000000"/>
                </a:solidFill>
                <a:latin typeface="Open Sans"/>
                <a:ea typeface="Open Sans"/>
                <a:cs typeface="Open Sans"/>
                <a:sym typeface="Open Sans"/>
              </a:rPr>
              <a:t>Description:</a:t>
            </a:r>
            <a:r>
              <a:rPr b="0" i="0" lang="en" sz="1400" u="none" cap="none" strike="noStrike">
                <a:solidFill>
                  <a:srgbClr val="000000"/>
                </a:solidFill>
                <a:latin typeface="Arial"/>
                <a:ea typeface="Arial"/>
                <a:cs typeface="Arial"/>
                <a:sym typeface="Arial"/>
              </a:rPr>
              <a:t> </a:t>
            </a:r>
            <a:r>
              <a:rPr i="0" lang="en" sz="1400" u="none" cap="none" strike="noStrike">
                <a:solidFill>
                  <a:schemeClr val="dk1"/>
                </a:solidFill>
                <a:highlight>
                  <a:srgbClr val="FFFFFF"/>
                </a:highlight>
                <a:latin typeface="Consolas"/>
                <a:ea typeface="Consolas"/>
                <a:cs typeface="Consolas"/>
                <a:sym typeface="Consolas"/>
              </a:rPr>
              <a:t>"Once infected with this malware, a host becomes part of the IMDDOS Botnet"</a:t>
            </a:r>
            <a:endParaRPr i="0" sz="1400" u="none" cap="none" strike="noStrike">
              <a:solidFill>
                <a:srgbClr val="000000"/>
              </a:solidFill>
              <a:latin typeface="Consolas"/>
              <a:ea typeface="Consolas"/>
              <a:cs typeface="Consolas"/>
              <a:sym typeface="Consolas"/>
            </a:endParaRPr>
          </a:p>
          <a:p>
            <a:pPr indent="0" lvl="0" marL="0" marR="0" rtl="0" algn="l">
              <a:lnSpc>
                <a:spcPct val="100000"/>
              </a:lnSpc>
              <a:spcBef>
                <a:spcPts val="600"/>
              </a:spcBef>
              <a:spcAft>
                <a:spcPts val="0"/>
              </a:spcAft>
              <a:buNone/>
            </a:pPr>
            <a:r>
              <a:rPr b="1" i="0" lang="en" sz="1400" u="none" cap="none" strike="noStrike">
                <a:solidFill>
                  <a:srgbClr val="000000"/>
                </a:solidFill>
                <a:latin typeface="Open Sans"/>
                <a:ea typeface="Open Sans"/>
                <a:cs typeface="Open Sans"/>
                <a:sym typeface="Open Sans"/>
              </a:rPr>
              <a:t>Labels:</a:t>
            </a:r>
            <a:r>
              <a:rPr b="0" i="0" lang="en" sz="1400" u="none" cap="none" strike="noStrike">
                <a:solidFill>
                  <a:srgbClr val="000000"/>
                </a:solidFill>
                <a:latin typeface="Arial"/>
                <a:ea typeface="Arial"/>
                <a:cs typeface="Arial"/>
                <a:sym typeface="Arial"/>
              </a:rPr>
              <a:t> </a:t>
            </a:r>
            <a:r>
              <a:rPr i="0" lang="en" sz="1400" u="none" cap="none" strike="noStrike">
                <a:solidFill>
                  <a:schemeClr val="dk1"/>
                </a:solidFill>
                <a:highlight>
                  <a:srgbClr val="FFFFFF"/>
                </a:highlight>
                <a:latin typeface="Consolas"/>
                <a:ea typeface="Consolas"/>
                <a:cs typeface="Consolas"/>
                <a:sym typeface="Consolas"/>
              </a:rPr>
              <a:t>"bot","ddos"</a:t>
            </a:r>
            <a:endParaRPr i="0" sz="1400" u="none" cap="none" strike="noStrike">
              <a:solidFill>
                <a:schemeClr val="dk1"/>
              </a:solidFill>
              <a:highlight>
                <a:srgbClr val="FFFFFF"/>
              </a:highlight>
              <a:latin typeface="Consolas"/>
              <a:ea typeface="Consolas"/>
              <a:cs typeface="Consolas"/>
              <a:sym typeface="Consolas"/>
            </a:endParaRPr>
          </a:p>
          <a:p>
            <a:pPr indent="0" lvl="0" marL="0" marR="0" rtl="0" algn="l">
              <a:lnSpc>
                <a:spcPct val="100000"/>
              </a:lnSpc>
              <a:spcBef>
                <a:spcPts val="600"/>
              </a:spcBef>
              <a:spcAft>
                <a:spcPts val="0"/>
              </a:spcAft>
              <a:buNone/>
            </a:pPr>
            <a:r>
              <a:rPr b="1" i="0" lang="en" sz="1400" u="none" cap="none" strike="noStrike">
                <a:solidFill>
                  <a:srgbClr val="000000"/>
                </a:solidFill>
                <a:latin typeface="Open Sans"/>
                <a:ea typeface="Open Sans"/>
                <a:cs typeface="Open Sans"/>
                <a:sym typeface="Open Sans"/>
              </a:rPr>
              <a:t>Kill chain phases:</a:t>
            </a:r>
            <a:r>
              <a:rPr b="0" i="0" lang="en" sz="1400" u="none" cap="none" strike="noStrike">
                <a:solidFill>
                  <a:srgbClr val="000000"/>
                </a:solidFill>
                <a:latin typeface="Arial"/>
                <a:ea typeface="Arial"/>
                <a:cs typeface="Arial"/>
                <a:sym typeface="Arial"/>
              </a:rPr>
              <a:t> </a:t>
            </a:r>
            <a:r>
              <a:rPr i="0" lang="en" sz="1400" u="none" cap="none" strike="noStrike">
                <a:solidFill>
                  <a:schemeClr val="dk1"/>
                </a:solidFill>
                <a:highlight>
                  <a:srgbClr val="FFFFFF"/>
                </a:highlight>
                <a:latin typeface="Consolas"/>
                <a:ea typeface="Consolas"/>
                <a:cs typeface="Consolas"/>
                <a:sym typeface="Consolas"/>
              </a:rPr>
              <a:t>"exploit"</a:t>
            </a:r>
            <a:endParaRPr i="0" sz="1400" u="none" cap="none" strike="noStrike">
              <a:solidFill>
                <a:srgbClr val="000000"/>
              </a:solidFill>
              <a:latin typeface="Consolas"/>
              <a:ea typeface="Consolas"/>
              <a:cs typeface="Consolas"/>
              <a:sym typeface="Consolas"/>
            </a:endParaRPr>
          </a:p>
          <a:p>
            <a:pPr indent="-196850" lvl="0" marL="285750" marR="0" rtl="0" algn="l">
              <a:lnSpc>
                <a:spcPct val="100000"/>
              </a:lnSpc>
              <a:spcBef>
                <a:spcPts val="60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11" name="Shape 1311"/>
        <p:cNvGrpSpPr/>
        <p:nvPr/>
      </p:nvGrpSpPr>
      <p:grpSpPr>
        <a:xfrm>
          <a:off x="0" y="0"/>
          <a:ext cx="0" cy="0"/>
          <a:chOff x="0" y="0"/>
          <a:chExt cx="0" cy="0"/>
        </a:xfrm>
      </p:grpSpPr>
      <p:sp>
        <p:nvSpPr>
          <p:cNvPr id="1312" name="Google Shape;1312;p108"/>
          <p:cNvSpPr txBox="1"/>
          <p:nvPr>
            <p:ph type="title"/>
          </p:nvPr>
        </p:nvSpPr>
        <p:spPr>
          <a:xfrm>
            <a:off x="342990" y="54584"/>
            <a:ext cx="8390440" cy="570109"/>
          </a:xfrm>
          <a:prstGeom prst="rect">
            <a:avLst/>
          </a:prstGeom>
          <a:noFill/>
          <a:ln>
            <a:noFill/>
          </a:ln>
        </p:spPr>
        <p:txBody>
          <a:bodyPr anchorCtr="0" anchor="ctr" bIns="34275" lIns="68575" spcFirstLastPara="1" rIns="68575" wrap="square" tIns="34275">
            <a:noAutofit/>
          </a:bodyPr>
          <a:lstStyle/>
          <a:p>
            <a:pPr indent="0" lvl="0" marL="0" marR="0" rtl="0" algn="l">
              <a:lnSpc>
                <a:spcPct val="90000"/>
              </a:lnSpc>
              <a:spcBef>
                <a:spcPts val="0"/>
              </a:spcBef>
              <a:spcAft>
                <a:spcPts val="0"/>
              </a:spcAft>
              <a:buClr>
                <a:schemeClr val="dk1"/>
              </a:buClr>
              <a:buSzPts val="3300"/>
              <a:buFont typeface="Calibri"/>
              <a:buNone/>
            </a:pPr>
            <a:r>
              <a:rPr i="0" lang="en" sz="2400" u="none" cap="none" strike="noStrike">
                <a:solidFill>
                  <a:srgbClr val="193B5C"/>
                </a:solidFill>
                <a:latin typeface="Open Sans"/>
                <a:ea typeface="Open Sans"/>
                <a:cs typeface="Open Sans"/>
                <a:sym typeface="Open Sans"/>
              </a:rPr>
              <a:t>Threat Actor &amp; Location</a:t>
            </a:r>
            <a:endParaRPr i="0" sz="2400" u="none" cap="none" strike="noStrike">
              <a:solidFill>
                <a:srgbClr val="193B5C"/>
              </a:solidFill>
              <a:latin typeface="Open Sans"/>
              <a:ea typeface="Open Sans"/>
              <a:cs typeface="Open Sans"/>
              <a:sym typeface="Open Sans"/>
            </a:endParaRPr>
          </a:p>
        </p:txBody>
      </p:sp>
      <p:pic>
        <p:nvPicPr>
          <p:cNvPr id="1313" name="Google Shape;1313;p108"/>
          <p:cNvPicPr preferRelativeResize="0"/>
          <p:nvPr/>
        </p:nvPicPr>
        <p:blipFill rotWithShape="1">
          <a:blip r:embed="rId3">
            <a:alphaModFix/>
          </a:blip>
          <a:srcRect b="0" l="0" r="0" t="0"/>
          <a:stretch/>
        </p:blipFill>
        <p:spPr>
          <a:xfrm>
            <a:off x="342990" y="886411"/>
            <a:ext cx="862874" cy="862874"/>
          </a:xfrm>
          <a:prstGeom prst="rect">
            <a:avLst/>
          </a:prstGeom>
          <a:noFill/>
          <a:ln>
            <a:noFill/>
          </a:ln>
        </p:spPr>
      </p:pic>
      <p:sp>
        <p:nvSpPr>
          <p:cNvPr id="1314" name="Google Shape;1314;p108"/>
          <p:cNvSpPr txBox="1"/>
          <p:nvPr/>
        </p:nvSpPr>
        <p:spPr>
          <a:xfrm>
            <a:off x="1676400" y="886411"/>
            <a:ext cx="6901543" cy="73866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n" sz="1400" u="none" cap="none" strike="noStrike">
                <a:solidFill>
                  <a:srgbClr val="000000"/>
                </a:solidFill>
                <a:latin typeface="Open Sans"/>
                <a:ea typeface="Open Sans"/>
                <a:cs typeface="Open Sans"/>
                <a:sym typeface="Open Sans"/>
              </a:rPr>
              <a:t>Name:</a:t>
            </a:r>
            <a:r>
              <a:rPr b="0" i="0" lang="en" sz="1400" u="none" cap="none" strike="noStrike">
                <a:solidFill>
                  <a:srgbClr val="000000"/>
                </a:solidFill>
                <a:latin typeface="Arial"/>
                <a:ea typeface="Arial"/>
                <a:cs typeface="Arial"/>
                <a:sym typeface="Arial"/>
              </a:rPr>
              <a:t> </a:t>
            </a:r>
            <a:r>
              <a:rPr i="0" lang="en" sz="1400" u="none" cap="none" strike="noStrike">
                <a:solidFill>
                  <a:schemeClr val="dk1"/>
                </a:solidFill>
                <a:highlight>
                  <a:srgbClr val="FFFFFF"/>
                </a:highlight>
                <a:latin typeface="Consolas"/>
                <a:ea typeface="Consolas"/>
                <a:cs typeface="Consolas"/>
                <a:sym typeface="Consolas"/>
              </a:rPr>
              <a:t>"(Unnamed) IMDDOS Threat Actor"</a:t>
            </a:r>
            <a:endParaRPr i="0" sz="14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None/>
            </a:pPr>
            <a:r>
              <a:rPr b="1" i="0" lang="en" sz="1400" u="none" cap="none" strike="noStrike">
                <a:solidFill>
                  <a:srgbClr val="000000"/>
                </a:solidFill>
                <a:latin typeface="Open Sans"/>
                <a:ea typeface="Open Sans"/>
                <a:cs typeface="Open Sans"/>
                <a:sym typeface="Open Sans"/>
              </a:rPr>
              <a:t>Labels:</a:t>
            </a:r>
            <a:r>
              <a:rPr b="0" i="0" lang="en" sz="1400" u="none" cap="none" strike="noStrike">
                <a:solidFill>
                  <a:srgbClr val="000000"/>
                </a:solidFill>
                <a:latin typeface="Arial"/>
                <a:ea typeface="Arial"/>
                <a:cs typeface="Arial"/>
                <a:sym typeface="Arial"/>
              </a:rPr>
              <a:t> </a:t>
            </a:r>
            <a:r>
              <a:rPr i="0" lang="en" sz="1400" u="none" cap="none" strike="noStrike">
                <a:solidFill>
                  <a:schemeClr val="dk1"/>
                </a:solidFill>
                <a:highlight>
                  <a:srgbClr val="FFFFFF"/>
                </a:highlight>
                <a:latin typeface="Consolas"/>
                <a:ea typeface="Consolas"/>
                <a:cs typeface="Consolas"/>
                <a:sym typeface="Consolas"/>
              </a:rPr>
              <a:t>"criminal"</a:t>
            </a:r>
            <a:endParaRPr i="0" sz="1400" u="none" cap="none" strike="noStrike">
              <a:solidFill>
                <a:srgbClr val="000000"/>
              </a:solidFill>
              <a:latin typeface="Consolas"/>
              <a:ea typeface="Consolas"/>
              <a:cs typeface="Consolas"/>
              <a:sym typeface="Consolas"/>
            </a:endParaRPr>
          </a:p>
          <a:p>
            <a:pPr indent="-196850" lvl="0" marL="28575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315" name="Google Shape;1315;p108"/>
          <p:cNvPicPr preferRelativeResize="0"/>
          <p:nvPr/>
        </p:nvPicPr>
        <p:blipFill rotWithShape="1">
          <a:blip r:embed="rId4">
            <a:alphaModFix/>
          </a:blip>
          <a:srcRect b="0" l="0" r="0" t="0"/>
          <a:stretch/>
        </p:blipFill>
        <p:spPr>
          <a:xfrm>
            <a:off x="342990" y="2366869"/>
            <a:ext cx="862874" cy="862874"/>
          </a:xfrm>
          <a:prstGeom prst="rect">
            <a:avLst/>
          </a:prstGeom>
          <a:noFill/>
          <a:ln>
            <a:noFill/>
          </a:ln>
        </p:spPr>
      </p:pic>
      <p:sp>
        <p:nvSpPr>
          <p:cNvPr id="1316" name="Google Shape;1316;p108"/>
          <p:cNvSpPr txBox="1"/>
          <p:nvPr/>
        </p:nvSpPr>
        <p:spPr>
          <a:xfrm>
            <a:off x="1618343" y="2366869"/>
            <a:ext cx="6901543" cy="3077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n" sz="1400" u="none" cap="none" strike="noStrike">
                <a:solidFill>
                  <a:srgbClr val="000000"/>
                </a:solidFill>
                <a:latin typeface="Open Sans"/>
                <a:ea typeface="Open Sans"/>
                <a:cs typeface="Open Sans"/>
                <a:sym typeface="Open Sans"/>
              </a:rPr>
              <a:t>Region:</a:t>
            </a:r>
            <a:r>
              <a:rPr b="0" i="0" lang="en" sz="1400" u="none" cap="none" strike="noStrike">
                <a:solidFill>
                  <a:srgbClr val="000000"/>
                </a:solidFill>
                <a:latin typeface="Arial"/>
                <a:ea typeface="Arial"/>
                <a:cs typeface="Arial"/>
                <a:sym typeface="Arial"/>
              </a:rPr>
              <a:t> </a:t>
            </a:r>
            <a:r>
              <a:rPr i="0" lang="en" sz="1400" u="none" cap="none" strike="noStrike">
                <a:solidFill>
                  <a:schemeClr val="dk1"/>
                </a:solidFill>
                <a:highlight>
                  <a:srgbClr val="FFFFFF"/>
                </a:highlight>
                <a:latin typeface="Consolas"/>
                <a:ea typeface="Consolas"/>
                <a:cs typeface="Consolas"/>
                <a:sym typeface="Consolas"/>
              </a:rPr>
              <a:t>"China"</a:t>
            </a:r>
            <a:endParaRPr i="0" sz="1400" u="none" cap="none" strike="noStrike">
              <a:solidFill>
                <a:srgbClr val="000000"/>
              </a:solidFill>
              <a:latin typeface="Consolas"/>
              <a:ea typeface="Consolas"/>
              <a:cs typeface="Consolas"/>
              <a:sym typeface="Consolas"/>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21" name="Shape 1321"/>
        <p:cNvGrpSpPr/>
        <p:nvPr/>
      </p:nvGrpSpPr>
      <p:grpSpPr>
        <a:xfrm>
          <a:off x="0" y="0"/>
          <a:ext cx="0" cy="0"/>
          <a:chOff x="0" y="0"/>
          <a:chExt cx="0" cy="0"/>
        </a:xfrm>
      </p:grpSpPr>
      <p:sp>
        <p:nvSpPr>
          <p:cNvPr id="1322" name="Google Shape;1322;p109"/>
          <p:cNvSpPr txBox="1"/>
          <p:nvPr>
            <p:ph type="title"/>
          </p:nvPr>
        </p:nvSpPr>
        <p:spPr>
          <a:xfrm>
            <a:off x="342990" y="54584"/>
            <a:ext cx="8390440" cy="570109"/>
          </a:xfrm>
          <a:prstGeom prst="rect">
            <a:avLst/>
          </a:prstGeom>
          <a:noFill/>
          <a:ln>
            <a:noFill/>
          </a:ln>
        </p:spPr>
        <p:txBody>
          <a:bodyPr anchorCtr="0" anchor="ctr" bIns="34275" lIns="68575" spcFirstLastPara="1" rIns="68575" wrap="square" tIns="34275">
            <a:noAutofit/>
          </a:bodyPr>
          <a:lstStyle/>
          <a:p>
            <a:pPr indent="0" lvl="0" marL="0" marR="0" rtl="0" algn="l">
              <a:lnSpc>
                <a:spcPct val="90000"/>
              </a:lnSpc>
              <a:spcBef>
                <a:spcPts val="0"/>
              </a:spcBef>
              <a:spcAft>
                <a:spcPts val="0"/>
              </a:spcAft>
              <a:buClr>
                <a:schemeClr val="dk1"/>
              </a:buClr>
              <a:buSzPts val="3300"/>
              <a:buFont typeface="Calibri"/>
              <a:buNone/>
            </a:pPr>
            <a:r>
              <a:rPr i="0" lang="en" sz="2400" u="none" cap="none" strike="noStrike">
                <a:solidFill>
                  <a:srgbClr val="193B5C"/>
                </a:solidFill>
                <a:latin typeface="Open Sans"/>
                <a:ea typeface="Open Sans"/>
                <a:cs typeface="Open Sans"/>
                <a:sym typeface="Open Sans"/>
              </a:rPr>
              <a:t>Indicator: THLD</a:t>
            </a:r>
            <a:endParaRPr i="0" sz="2400" u="none" cap="none" strike="noStrike">
              <a:solidFill>
                <a:srgbClr val="193B5C"/>
              </a:solidFill>
              <a:latin typeface="Open Sans"/>
              <a:ea typeface="Open Sans"/>
              <a:cs typeface="Open Sans"/>
              <a:sym typeface="Open Sans"/>
            </a:endParaRPr>
          </a:p>
        </p:txBody>
      </p:sp>
      <p:pic>
        <p:nvPicPr>
          <p:cNvPr id="1323" name="Google Shape;1323;p109"/>
          <p:cNvPicPr preferRelativeResize="0"/>
          <p:nvPr/>
        </p:nvPicPr>
        <p:blipFill rotWithShape="1">
          <a:blip r:embed="rId3">
            <a:alphaModFix/>
          </a:blip>
          <a:srcRect b="0" l="0" r="0" t="0"/>
          <a:stretch/>
        </p:blipFill>
        <p:spPr>
          <a:xfrm>
            <a:off x="342990" y="950692"/>
            <a:ext cx="862874" cy="862874"/>
          </a:xfrm>
          <a:prstGeom prst="rect">
            <a:avLst/>
          </a:prstGeom>
          <a:noFill/>
          <a:ln>
            <a:noFill/>
          </a:ln>
        </p:spPr>
      </p:pic>
      <p:sp>
        <p:nvSpPr>
          <p:cNvPr id="1324" name="Google Shape;1324;p109"/>
          <p:cNvSpPr txBox="1"/>
          <p:nvPr/>
        </p:nvSpPr>
        <p:spPr>
          <a:xfrm>
            <a:off x="1683657" y="950692"/>
            <a:ext cx="6923314" cy="169277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n" sz="1400" u="none" cap="none" strike="noStrike">
                <a:solidFill>
                  <a:srgbClr val="000000"/>
                </a:solidFill>
                <a:latin typeface="Open Sans"/>
                <a:ea typeface="Open Sans"/>
                <a:cs typeface="Open Sans"/>
                <a:sym typeface="Open Sans"/>
              </a:rPr>
              <a:t>Name:</a:t>
            </a:r>
            <a:r>
              <a:rPr b="0" i="0" lang="en" sz="1400" u="none" cap="none" strike="noStrike">
                <a:solidFill>
                  <a:srgbClr val="000000"/>
                </a:solidFill>
                <a:latin typeface="Arial"/>
                <a:ea typeface="Arial"/>
                <a:cs typeface="Arial"/>
                <a:sym typeface="Arial"/>
              </a:rPr>
              <a:t> </a:t>
            </a:r>
            <a:r>
              <a:rPr i="0" lang="en" sz="1400" u="none" cap="none" strike="noStrike">
                <a:solidFill>
                  <a:schemeClr val="dk1"/>
                </a:solidFill>
                <a:highlight>
                  <a:srgbClr val="FFFFFF"/>
                </a:highlight>
                <a:latin typeface="Consolas"/>
                <a:ea typeface="Consolas"/>
                <a:cs typeface="Consolas"/>
                <a:sym typeface="Consolas"/>
              </a:rPr>
              <a:t>"IMDDOS THLD"</a:t>
            </a:r>
            <a:endParaRPr i="0" sz="1400" u="none" cap="none" strike="noStrike">
              <a:solidFill>
                <a:srgbClr val="000000"/>
              </a:solidFill>
              <a:latin typeface="Consolas"/>
              <a:ea typeface="Consolas"/>
              <a:cs typeface="Consolas"/>
              <a:sym typeface="Consolas"/>
            </a:endParaRPr>
          </a:p>
          <a:p>
            <a:pPr indent="0" lvl="0" marL="0" marR="0" rtl="0" algn="l">
              <a:lnSpc>
                <a:spcPct val="100000"/>
              </a:lnSpc>
              <a:spcBef>
                <a:spcPts val="600"/>
              </a:spcBef>
              <a:spcAft>
                <a:spcPts val="0"/>
              </a:spcAft>
              <a:buNone/>
            </a:pPr>
            <a:r>
              <a:rPr b="1" i="0" lang="en" sz="1400" u="none" cap="none" strike="noStrike">
                <a:solidFill>
                  <a:srgbClr val="000000"/>
                </a:solidFill>
                <a:latin typeface="Open Sans"/>
                <a:ea typeface="Open Sans"/>
                <a:cs typeface="Open Sans"/>
                <a:sym typeface="Open Sans"/>
              </a:rPr>
              <a:t>Labels:</a:t>
            </a:r>
            <a:r>
              <a:rPr b="0" i="0" lang="en" sz="1400" u="none" cap="none" strike="noStrike">
                <a:solidFill>
                  <a:srgbClr val="000000"/>
                </a:solidFill>
                <a:latin typeface="Arial"/>
                <a:ea typeface="Arial"/>
                <a:cs typeface="Arial"/>
                <a:sym typeface="Arial"/>
              </a:rPr>
              <a:t> </a:t>
            </a:r>
            <a:r>
              <a:rPr i="0" lang="en" sz="1400" u="none" cap="none" strike="noStrike">
                <a:solidFill>
                  <a:schemeClr val="dk1"/>
                </a:solidFill>
                <a:highlight>
                  <a:srgbClr val="FFFFFF"/>
                </a:highlight>
                <a:latin typeface="Consolas"/>
                <a:ea typeface="Consolas"/>
                <a:cs typeface="Consolas"/>
                <a:sym typeface="Consolas"/>
              </a:rPr>
              <a:t>"malicious-activity"</a:t>
            </a:r>
            <a:endParaRPr i="0" sz="1400" u="none" cap="none" strike="noStrike">
              <a:solidFill>
                <a:srgbClr val="000000"/>
              </a:solidFill>
              <a:latin typeface="Consolas"/>
              <a:ea typeface="Consolas"/>
              <a:cs typeface="Consolas"/>
              <a:sym typeface="Consolas"/>
            </a:endParaRPr>
          </a:p>
          <a:p>
            <a:pPr indent="0" lvl="0" marL="0" marR="0" rtl="0" algn="l">
              <a:lnSpc>
                <a:spcPct val="100000"/>
              </a:lnSpc>
              <a:spcBef>
                <a:spcPts val="600"/>
              </a:spcBef>
              <a:spcAft>
                <a:spcPts val="0"/>
              </a:spcAft>
              <a:buNone/>
            </a:pPr>
            <a:r>
              <a:rPr b="1" i="0" lang="en" sz="1400" u="none" cap="none" strike="noStrike">
                <a:solidFill>
                  <a:srgbClr val="000000"/>
                </a:solidFill>
                <a:latin typeface="Open Sans"/>
                <a:ea typeface="Open Sans"/>
                <a:cs typeface="Open Sans"/>
                <a:sym typeface="Open Sans"/>
              </a:rPr>
              <a:t>Description:</a:t>
            </a:r>
            <a:r>
              <a:rPr b="0" i="0" lang="en" sz="1400" u="none" cap="none" strike="noStrike">
                <a:solidFill>
                  <a:srgbClr val="000000"/>
                </a:solidFill>
                <a:latin typeface="Arial"/>
                <a:ea typeface="Arial"/>
                <a:cs typeface="Arial"/>
                <a:sym typeface="Arial"/>
              </a:rPr>
              <a:t> </a:t>
            </a:r>
            <a:r>
              <a:rPr i="0" lang="en" sz="1400" u="none" cap="none" strike="noStrike">
                <a:solidFill>
                  <a:schemeClr val="dk1"/>
                </a:solidFill>
                <a:highlight>
                  <a:srgbClr val="FFFFFF"/>
                </a:highlight>
                <a:latin typeface="Consolas"/>
                <a:ea typeface="Consolas"/>
                <a:cs typeface="Consolas"/>
                <a:sym typeface="Consolas"/>
              </a:rPr>
              <a:t>"References to this domain are indicative of the presence of the IMDDOS malware in the environment"</a:t>
            </a:r>
            <a:endParaRPr i="0" sz="1400" u="none" cap="none" strike="noStrike">
              <a:solidFill>
                <a:srgbClr val="000000"/>
              </a:solidFill>
              <a:latin typeface="Consolas"/>
              <a:ea typeface="Consolas"/>
              <a:cs typeface="Consolas"/>
              <a:sym typeface="Consolas"/>
            </a:endParaRPr>
          </a:p>
          <a:p>
            <a:pPr indent="0" lvl="0" marL="0" marR="0" rtl="0" algn="l">
              <a:lnSpc>
                <a:spcPct val="100000"/>
              </a:lnSpc>
              <a:spcBef>
                <a:spcPts val="600"/>
              </a:spcBef>
              <a:spcAft>
                <a:spcPts val="0"/>
              </a:spcAft>
              <a:buNone/>
            </a:pPr>
            <a:r>
              <a:rPr b="1" i="0" lang="en" sz="1400" u="none" cap="none" strike="noStrike">
                <a:solidFill>
                  <a:srgbClr val="000000"/>
                </a:solidFill>
                <a:latin typeface="Open Sans"/>
                <a:ea typeface="Open Sans"/>
                <a:cs typeface="Open Sans"/>
                <a:sym typeface="Open Sans"/>
              </a:rPr>
              <a:t>Pattern:</a:t>
            </a:r>
            <a:r>
              <a:rPr b="0" i="0" lang="en" sz="1400" u="none" cap="none" strike="noStrike">
                <a:solidFill>
                  <a:srgbClr val="000000"/>
                </a:solidFill>
                <a:latin typeface="Arial"/>
                <a:ea typeface="Arial"/>
                <a:cs typeface="Arial"/>
                <a:sym typeface="Arial"/>
              </a:rPr>
              <a:t> </a:t>
            </a:r>
            <a:r>
              <a:rPr i="0" lang="en" sz="1400" u="none" cap="none" strike="noStrike">
                <a:solidFill>
                  <a:schemeClr val="dk1"/>
                </a:solidFill>
                <a:highlight>
                  <a:srgbClr val="FFFFFF"/>
                </a:highlight>
                <a:latin typeface="Consolas"/>
                <a:ea typeface="Consolas"/>
                <a:cs typeface="Consolas"/>
                <a:sym typeface="Consolas"/>
              </a:rPr>
              <a:t>"[ domain-name:value = 'imddos.my03.com' ]"</a:t>
            </a:r>
            <a:endParaRPr i="0" sz="1400" u="none" cap="none" strike="noStrike">
              <a:solidFill>
                <a:srgbClr val="000000"/>
              </a:solidFill>
              <a:latin typeface="Consolas"/>
              <a:ea typeface="Consolas"/>
              <a:cs typeface="Consolas"/>
              <a:sym typeface="Consolas"/>
            </a:endParaRPr>
          </a:p>
          <a:p>
            <a:pPr indent="-196850" lvl="0" marL="285750" marR="0" rtl="0" algn="l">
              <a:lnSpc>
                <a:spcPct val="100000"/>
              </a:lnSpc>
              <a:spcBef>
                <a:spcPts val="60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0" name="Shape 680"/>
        <p:cNvGrpSpPr/>
        <p:nvPr/>
      </p:nvGrpSpPr>
      <p:grpSpPr>
        <a:xfrm>
          <a:off x="0" y="0"/>
          <a:ext cx="0" cy="0"/>
          <a:chOff x="0" y="0"/>
          <a:chExt cx="0" cy="0"/>
        </a:xfrm>
      </p:grpSpPr>
      <p:sp>
        <p:nvSpPr>
          <p:cNvPr id="681" name="Google Shape;681;p65"/>
          <p:cNvSpPr txBox="1"/>
          <p:nvPr>
            <p:ph type="title"/>
          </p:nvPr>
        </p:nvSpPr>
        <p:spPr>
          <a:xfrm>
            <a:off x="343000" y="54575"/>
            <a:ext cx="8524500" cy="570000"/>
          </a:xfrm>
          <a:prstGeom prst="rect">
            <a:avLst/>
          </a:prstGeom>
          <a:noFill/>
          <a:ln>
            <a:noFill/>
          </a:ln>
        </p:spPr>
        <p:txBody>
          <a:bodyPr anchorCtr="0" anchor="ctr" bIns="34275" lIns="68575" spcFirstLastPara="1" rIns="68575" wrap="square" tIns="34275">
            <a:noAutofit/>
          </a:bodyPr>
          <a:lstStyle/>
          <a:p>
            <a:pPr indent="0" lvl="0" marL="0" marR="0" rtl="0" algn="l">
              <a:lnSpc>
                <a:spcPct val="90000"/>
              </a:lnSpc>
              <a:spcBef>
                <a:spcPts val="0"/>
              </a:spcBef>
              <a:spcAft>
                <a:spcPts val="0"/>
              </a:spcAft>
              <a:buClr>
                <a:schemeClr val="dk1"/>
              </a:buClr>
              <a:buSzPts val="3300"/>
              <a:buFont typeface="Lato Hairline"/>
              <a:buNone/>
            </a:pPr>
            <a:r>
              <a:rPr i="0" lang="en" sz="2400" u="none" cap="none" strike="noStrike">
                <a:solidFill>
                  <a:srgbClr val="193B5C"/>
                </a:solidFill>
                <a:latin typeface="Open Sans"/>
                <a:ea typeface="Open Sans"/>
                <a:cs typeface="Open Sans"/>
                <a:sym typeface="Open Sans"/>
              </a:rPr>
              <a:t>What is Cyber Threat Intelligence (CTI)?</a:t>
            </a:r>
            <a:endParaRPr b="0" i="0" sz="2400" u="none" cap="none" strike="noStrike">
              <a:solidFill>
                <a:srgbClr val="333399"/>
              </a:solidFill>
              <a:latin typeface="Open Sans"/>
              <a:ea typeface="Open Sans"/>
              <a:cs typeface="Open Sans"/>
              <a:sym typeface="Open Sans"/>
            </a:endParaRPr>
          </a:p>
        </p:txBody>
      </p:sp>
      <p:sp>
        <p:nvSpPr>
          <p:cNvPr id="682" name="Google Shape;682;p65"/>
          <p:cNvSpPr txBox="1"/>
          <p:nvPr>
            <p:ph idx="1" type="body"/>
          </p:nvPr>
        </p:nvSpPr>
        <p:spPr>
          <a:xfrm>
            <a:off x="342991" y="859665"/>
            <a:ext cx="8390400" cy="39030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3A3838"/>
              </a:buClr>
              <a:buSzPts val="1875"/>
              <a:buFont typeface="Arial"/>
              <a:buNone/>
            </a:pPr>
            <a:r>
              <a:rPr b="0" i="1" lang="en" sz="2000" u="none" cap="none" strike="noStrike">
                <a:solidFill>
                  <a:srgbClr val="000000"/>
                </a:solidFill>
                <a:latin typeface="Arial"/>
                <a:ea typeface="Arial"/>
                <a:cs typeface="Arial"/>
                <a:sym typeface="Arial"/>
              </a:rPr>
              <a:t>“(Cyber) Threat Intelligence is evidence-based knowledge (e.g. context, mechanisms, indicators, implications and action-oriented advice) about existing or emerging menaces or hazards to assets”.</a:t>
            </a:r>
            <a:endParaRPr b="0" i="1" sz="2000" u="none" cap="none" strike="noStrike">
              <a:solidFill>
                <a:srgbClr val="000000"/>
              </a:solidFill>
              <a:latin typeface="Arial"/>
              <a:ea typeface="Arial"/>
              <a:cs typeface="Arial"/>
              <a:sym typeface="Arial"/>
            </a:endParaRPr>
          </a:p>
          <a:p>
            <a:pPr indent="0" lvl="0" marL="0" marR="0" rtl="0" algn="r">
              <a:lnSpc>
                <a:spcPct val="200000"/>
              </a:lnSpc>
              <a:spcBef>
                <a:spcPts val="0"/>
              </a:spcBef>
              <a:spcAft>
                <a:spcPts val="0"/>
              </a:spcAft>
              <a:buClr>
                <a:srgbClr val="3A3838"/>
              </a:buClr>
              <a:buSzPts val="1875"/>
              <a:buFont typeface="Arial"/>
              <a:buNone/>
            </a:pPr>
            <a:r>
              <a:rPr b="0" i="0" lang="en" sz="1800" u="none" cap="none" strike="noStrike">
                <a:solidFill>
                  <a:srgbClr val="000000"/>
                </a:solidFill>
                <a:latin typeface="Arial"/>
                <a:ea typeface="Arial"/>
                <a:cs typeface="Arial"/>
                <a:sym typeface="Arial"/>
              </a:rPr>
              <a:t>Gartner Group (2016)</a:t>
            </a:r>
            <a:endParaRPr b="0" i="0" sz="1800" u="none" cap="none" strike="noStrike">
              <a:solidFill>
                <a:srgbClr val="000000"/>
              </a:solidFill>
              <a:latin typeface="Arial"/>
              <a:ea typeface="Arial"/>
              <a:cs typeface="Arial"/>
              <a:sym typeface="Arial"/>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29" name="Shape 1329"/>
        <p:cNvGrpSpPr/>
        <p:nvPr/>
      </p:nvGrpSpPr>
      <p:grpSpPr>
        <a:xfrm>
          <a:off x="0" y="0"/>
          <a:ext cx="0" cy="0"/>
          <a:chOff x="0" y="0"/>
          <a:chExt cx="0" cy="0"/>
        </a:xfrm>
      </p:grpSpPr>
      <p:sp>
        <p:nvSpPr>
          <p:cNvPr id="1330" name="Google Shape;1330;p110"/>
          <p:cNvSpPr txBox="1"/>
          <p:nvPr>
            <p:ph type="title"/>
          </p:nvPr>
        </p:nvSpPr>
        <p:spPr>
          <a:xfrm>
            <a:off x="342990" y="54584"/>
            <a:ext cx="8390440" cy="570109"/>
          </a:xfrm>
          <a:prstGeom prst="rect">
            <a:avLst/>
          </a:prstGeom>
          <a:noFill/>
          <a:ln>
            <a:noFill/>
          </a:ln>
        </p:spPr>
        <p:txBody>
          <a:bodyPr anchorCtr="0" anchor="ctr" bIns="34275" lIns="68575" spcFirstLastPara="1" rIns="68575" wrap="square" tIns="34275">
            <a:noAutofit/>
          </a:bodyPr>
          <a:lstStyle/>
          <a:p>
            <a:pPr indent="0" lvl="0" marL="0" marR="0" rtl="0" algn="l">
              <a:lnSpc>
                <a:spcPct val="90000"/>
              </a:lnSpc>
              <a:spcBef>
                <a:spcPts val="0"/>
              </a:spcBef>
              <a:spcAft>
                <a:spcPts val="0"/>
              </a:spcAft>
              <a:buClr>
                <a:schemeClr val="dk1"/>
              </a:buClr>
              <a:buSzPts val="3300"/>
              <a:buFont typeface="Calibri"/>
              <a:buNone/>
            </a:pPr>
            <a:r>
              <a:rPr i="0" lang="en" sz="2400" u="none" cap="none" strike="noStrike">
                <a:solidFill>
                  <a:srgbClr val="193B5C"/>
                </a:solidFill>
                <a:latin typeface="Open Sans"/>
                <a:ea typeface="Open Sans"/>
                <a:cs typeface="Open Sans"/>
                <a:sym typeface="Open Sans"/>
              </a:rPr>
              <a:t>Indicator: THLD Traffic</a:t>
            </a:r>
            <a:endParaRPr i="0" sz="2400" u="none" cap="none" strike="noStrike">
              <a:solidFill>
                <a:srgbClr val="193B5C"/>
              </a:solidFill>
              <a:latin typeface="Open Sans"/>
              <a:ea typeface="Open Sans"/>
              <a:cs typeface="Open Sans"/>
              <a:sym typeface="Open Sans"/>
            </a:endParaRPr>
          </a:p>
        </p:txBody>
      </p:sp>
      <p:pic>
        <p:nvPicPr>
          <p:cNvPr id="1331" name="Google Shape;1331;p110"/>
          <p:cNvPicPr preferRelativeResize="0"/>
          <p:nvPr/>
        </p:nvPicPr>
        <p:blipFill rotWithShape="1">
          <a:blip r:embed="rId3">
            <a:alphaModFix/>
          </a:blip>
          <a:srcRect b="0" l="0" r="0" t="0"/>
          <a:stretch/>
        </p:blipFill>
        <p:spPr>
          <a:xfrm>
            <a:off x="342990" y="950692"/>
            <a:ext cx="862874" cy="862874"/>
          </a:xfrm>
          <a:prstGeom prst="rect">
            <a:avLst/>
          </a:prstGeom>
          <a:noFill/>
          <a:ln>
            <a:noFill/>
          </a:ln>
        </p:spPr>
      </p:pic>
      <p:sp>
        <p:nvSpPr>
          <p:cNvPr id="1332" name="Google Shape;1332;p110"/>
          <p:cNvSpPr txBox="1"/>
          <p:nvPr/>
        </p:nvSpPr>
        <p:spPr>
          <a:xfrm>
            <a:off x="1683657" y="950692"/>
            <a:ext cx="6923314" cy="183127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n" sz="1400" u="none" cap="none" strike="noStrike">
                <a:solidFill>
                  <a:srgbClr val="000000"/>
                </a:solidFill>
                <a:latin typeface="Open Sans"/>
                <a:ea typeface="Open Sans"/>
                <a:cs typeface="Open Sans"/>
                <a:sym typeface="Open Sans"/>
              </a:rPr>
              <a:t>Name:</a:t>
            </a:r>
            <a:r>
              <a:rPr b="0" i="0" lang="en" sz="1400" u="none" cap="none" strike="noStrike">
                <a:solidFill>
                  <a:srgbClr val="000000"/>
                </a:solidFill>
                <a:latin typeface="Arial"/>
                <a:ea typeface="Arial"/>
                <a:cs typeface="Arial"/>
                <a:sym typeface="Arial"/>
              </a:rPr>
              <a:t> </a:t>
            </a:r>
            <a:r>
              <a:rPr i="0" lang="en" sz="1400" u="none" cap="none" strike="noStrike">
                <a:solidFill>
                  <a:schemeClr val="dk1"/>
                </a:solidFill>
                <a:highlight>
                  <a:srgbClr val="FFFFFF"/>
                </a:highlight>
                <a:latin typeface="Consolas"/>
                <a:ea typeface="Consolas"/>
                <a:cs typeface="Consolas"/>
                <a:sym typeface="Consolas"/>
              </a:rPr>
              <a:t>"IMDDOS THLD Traffic"</a:t>
            </a:r>
            <a:endParaRPr i="0" sz="1400" u="none" cap="none" strike="noStrike">
              <a:solidFill>
                <a:srgbClr val="000000"/>
              </a:solidFill>
              <a:latin typeface="Consolas"/>
              <a:ea typeface="Consolas"/>
              <a:cs typeface="Consolas"/>
              <a:sym typeface="Consolas"/>
            </a:endParaRPr>
          </a:p>
          <a:p>
            <a:pPr indent="0" lvl="0" marL="0" marR="0" rtl="0" algn="l">
              <a:lnSpc>
                <a:spcPct val="100000"/>
              </a:lnSpc>
              <a:spcBef>
                <a:spcPts val="600"/>
              </a:spcBef>
              <a:spcAft>
                <a:spcPts val="0"/>
              </a:spcAft>
              <a:buNone/>
            </a:pPr>
            <a:r>
              <a:rPr b="1" i="0" lang="en" sz="1400" u="none" cap="none" strike="noStrike">
                <a:solidFill>
                  <a:srgbClr val="000000"/>
                </a:solidFill>
                <a:latin typeface="Open Sans"/>
                <a:ea typeface="Open Sans"/>
                <a:cs typeface="Open Sans"/>
                <a:sym typeface="Open Sans"/>
              </a:rPr>
              <a:t>Labels:</a:t>
            </a:r>
            <a:r>
              <a:rPr b="0" i="0" lang="en" sz="1400" u="none" cap="none" strike="noStrike">
                <a:solidFill>
                  <a:srgbClr val="000000"/>
                </a:solidFill>
                <a:latin typeface="Arial"/>
                <a:ea typeface="Arial"/>
                <a:cs typeface="Arial"/>
                <a:sym typeface="Arial"/>
              </a:rPr>
              <a:t> </a:t>
            </a:r>
            <a:r>
              <a:rPr i="0" lang="en" sz="1400" u="none" cap="none" strike="noStrike">
                <a:solidFill>
                  <a:schemeClr val="dk1"/>
                </a:solidFill>
                <a:highlight>
                  <a:srgbClr val="FFFFFF"/>
                </a:highlight>
                <a:latin typeface="Consolas"/>
                <a:ea typeface="Consolas"/>
                <a:cs typeface="Consolas"/>
                <a:sym typeface="Consolas"/>
              </a:rPr>
              <a:t>"malicious-activity"</a:t>
            </a:r>
            <a:endParaRPr i="0" sz="1400" u="none" cap="none" strike="noStrike">
              <a:solidFill>
                <a:srgbClr val="000000"/>
              </a:solidFill>
              <a:latin typeface="Consolas"/>
              <a:ea typeface="Consolas"/>
              <a:cs typeface="Consolas"/>
              <a:sym typeface="Consolas"/>
            </a:endParaRPr>
          </a:p>
          <a:p>
            <a:pPr indent="0" lvl="0" marL="0" marR="0" rtl="0" algn="l">
              <a:lnSpc>
                <a:spcPct val="100000"/>
              </a:lnSpc>
              <a:spcBef>
                <a:spcPts val="600"/>
              </a:spcBef>
              <a:spcAft>
                <a:spcPts val="0"/>
              </a:spcAft>
              <a:buNone/>
            </a:pPr>
            <a:r>
              <a:rPr b="1" i="0" lang="en" sz="1400" u="none" cap="none" strike="noStrike">
                <a:solidFill>
                  <a:srgbClr val="000000"/>
                </a:solidFill>
                <a:latin typeface="Open Sans"/>
                <a:ea typeface="Open Sans"/>
                <a:cs typeface="Open Sans"/>
                <a:sym typeface="Open Sans"/>
              </a:rPr>
              <a:t>Description:</a:t>
            </a:r>
            <a:r>
              <a:rPr b="0" i="0" lang="en" sz="1400" u="none" cap="none" strike="noStrike">
                <a:solidFill>
                  <a:srgbClr val="000000"/>
                </a:solidFill>
                <a:latin typeface="Arial"/>
                <a:ea typeface="Arial"/>
                <a:cs typeface="Arial"/>
                <a:sym typeface="Arial"/>
              </a:rPr>
              <a:t> </a:t>
            </a:r>
            <a:r>
              <a:rPr i="0" lang="en" sz="1400" u="none" cap="none" strike="noStrike">
                <a:solidFill>
                  <a:schemeClr val="dk1"/>
                </a:solidFill>
                <a:highlight>
                  <a:srgbClr val="FFFFFF"/>
                </a:highlight>
                <a:latin typeface="Consolas"/>
                <a:ea typeface="Consolas"/>
                <a:cs typeface="Consolas"/>
                <a:sym typeface="Consolas"/>
              </a:rPr>
              <a:t>"Traffic to this domain indicates the source host is infected with IMDDOS malware</a:t>
            </a:r>
            <a:r>
              <a:rPr lang="en">
                <a:solidFill>
                  <a:schemeClr val="dk1"/>
                </a:solidFill>
                <a:highlight>
                  <a:srgbClr val="FFFFFF"/>
                </a:highlight>
                <a:latin typeface="Consolas"/>
                <a:ea typeface="Consolas"/>
                <a:cs typeface="Consolas"/>
                <a:sym typeface="Consolas"/>
              </a:rPr>
              <a:t>"</a:t>
            </a:r>
            <a:endParaRPr>
              <a:latin typeface="Consolas"/>
              <a:ea typeface="Consolas"/>
              <a:cs typeface="Consolas"/>
              <a:sym typeface="Consolas"/>
            </a:endParaRPr>
          </a:p>
          <a:p>
            <a:pPr indent="0" lvl="0" marL="0" marR="0" rtl="0" algn="l">
              <a:lnSpc>
                <a:spcPct val="100000"/>
              </a:lnSpc>
              <a:spcBef>
                <a:spcPts val="600"/>
              </a:spcBef>
              <a:spcAft>
                <a:spcPts val="0"/>
              </a:spcAft>
              <a:buNone/>
            </a:pPr>
            <a:r>
              <a:rPr b="1" i="0" lang="en" sz="1400" u="none" cap="none" strike="noStrike">
                <a:solidFill>
                  <a:srgbClr val="000000"/>
                </a:solidFill>
                <a:latin typeface="Open Sans"/>
                <a:ea typeface="Open Sans"/>
                <a:cs typeface="Open Sans"/>
                <a:sym typeface="Open Sans"/>
              </a:rPr>
              <a:t>Pattern:</a:t>
            </a:r>
            <a:r>
              <a:rPr b="0" i="0" lang="en" sz="1400" u="none" cap="none" strike="noStrike">
                <a:solidFill>
                  <a:srgbClr val="000000"/>
                </a:solidFill>
                <a:latin typeface="Arial"/>
                <a:ea typeface="Arial"/>
                <a:cs typeface="Arial"/>
                <a:sym typeface="Arial"/>
              </a:rPr>
              <a:t> </a:t>
            </a:r>
            <a:r>
              <a:rPr i="0" lang="en" sz="1400" u="none" cap="none" strike="noStrike">
                <a:solidFill>
                  <a:schemeClr val="dk1"/>
                </a:solidFill>
                <a:highlight>
                  <a:srgbClr val="FFFFFF"/>
                </a:highlight>
                <a:latin typeface="Consolas"/>
                <a:ea typeface="Consolas"/>
                <a:cs typeface="Consolas"/>
                <a:sym typeface="Consolas"/>
              </a:rPr>
              <a:t>"[ network-traffic:dst_ref.type = 'domain-name' AND network-traffic:dst_ref.value = 'imddos.my03.com' AND network-traffic:dst_port = 9090 ]"</a:t>
            </a:r>
            <a:endParaRPr i="0" sz="1400" u="none" cap="none" strike="noStrike">
              <a:solidFill>
                <a:srgbClr val="000000"/>
              </a:solidFill>
              <a:latin typeface="Consolas"/>
              <a:ea typeface="Consolas"/>
              <a:cs typeface="Consolas"/>
              <a:sym typeface="Consolas"/>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7" name="Shape 1337"/>
        <p:cNvGrpSpPr/>
        <p:nvPr/>
      </p:nvGrpSpPr>
      <p:grpSpPr>
        <a:xfrm>
          <a:off x="0" y="0"/>
          <a:ext cx="0" cy="0"/>
          <a:chOff x="0" y="0"/>
          <a:chExt cx="0" cy="0"/>
        </a:xfrm>
      </p:grpSpPr>
      <p:sp>
        <p:nvSpPr>
          <p:cNvPr id="1338" name="Google Shape;1338;p111"/>
          <p:cNvSpPr txBox="1"/>
          <p:nvPr>
            <p:ph type="title"/>
          </p:nvPr>
        </p:nvSpPr>
        <p:spPr>
          <a:xfrm>
            <a:off x="342990" y="54584"/>
            <a:ext cx="8390440" cy="570109"/>
          </a:xfrm>
          <a:prstGeom prst="rect">
            <a:avLst/>
          </a:prstGeom>
          <a:noFill/>
          <a:ln>
            <a:noFill/>
          </a:ln>
        </p:spPr>
        <p:txBody>
          <a:bodyPr anchorCtr="0" anchor="ctr" bIns="34275" lIns="68575" spcFirstLastPara="1" rIns="68575" wrap="square" tIns="34275">
            <a:noAutofit/>
          </a:bodyPr>
          <a:lstStyle/>
          <a:p>
            <a:pPr indent="0" lvl="0" marL="0" marR="0" rtl="0" algn="l">
              <a:lnSpc>
                <a:spcPct val="90000"/>
              </a:lnSpc>
              <a:spcBef>
                <a:spcPts val="0"/>
              </a:spcBef>
              <a:spcAft>
                <a:spcPts val="0"/>
              </a:spcAft>
              <a:buClr>
                <a:schemeClr val="dk1"/>
              </a:buClr>
              <a:buSzPts val="3300"/>
              <a:buFont typeface="Calibri"/>
              <a:buNone/>
            </a:pPr>
            <a:r>
              <a:rPr i="0" lang="en" sz="2400" u="none" cap="none" strike="noStrike">
                <a:solidFill>
                  <a:srgbClr val="193B5C"/>
                </a:solidFill>
                <a:latin typeface="Open Sans"/>
                <a:ea typeface="Open Sans"/>
                <a:cs typeface="Open Sans"/>
                <a:sym typeface="Open Sans"/>
              </a:rPr>
              <a:t>Indicator: IMDDOS Infected Host</a:t>
            </a:r>
            <a:endParaRPr i="0" sz="2400" u="none" cap="none" strike="noStrike">
              <a:solidFill>
                <a:srgbClr val="193B5C"/>
              </a:solidFill>
              <a:latin typeface="Open Sans"/>
              <a:ea typeface="Open Sans"/>
              <a:cs typeface="Open Sans"/>
              <a:sym typeface="Open Sans"/>
            </a:endParaRPr>
          </a:p>
        </p:txBody>
      </p:sp>
      <p:pic>
        <p:nvPicPr>
          <p:cNvPr id="1339" name="Google Shape;1339;p111"/>
          <p:cNvPicPr preferRelativeResize="0"/>
          <p:nvPr/>
        </p:nvPicPr>
        <p:blipFill rotWithShape="1">
          <a:blip r:embed="rId3">
            <a:alphaModFix/>
          </a:blip>
          <a:srcRect b="0" l="0" r="0" t="0"/>
          <a:stretch/>
        </p:blipFill>
        <p:spPr>
          <a:xfrm>
            <a:off x="342990" y="950692"/>
            <a:ext cx="862874" cy="862874"/>
          </a:xfrm>
          <a:prstGeom prst="rect">
            <a:avLst/>
          </a:prstGeom>
          <a:noFill/>
          <a:ln>
            <a:noFill/>
          </a:ln>
        </p:spPr>
      </p:pic>
      <p:sp>
        <p:nvSpPr>
          <p:cNvPr id="1340" name="Google Shape;1340;p111"/>
          <p:cNvSpPr txBox="1"/>
          <p:nvPr/>
        </p:nvSpPr>
        <p:spPr>
          <a:xfrm>
            <a:off x="1683657" y="950692"/>
            <a:ext cx="6923314" cy="183127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n" sz="1400" u="none" cap="none" strike="noStrike">
                <a:solidFill>
                  <a:srgbClr val="000000"/>
                </a:solidFill>
                <a:latin typeface="Open Sans"/>
                <a:ea typeface="Open Sans"/>
                <a:cs typeface="Open Sans"/>
                <a:sym typeface="Open Sans"/>
              </a:rPr>
              <a:t>Name:</a:t>
            </a:r>
            <a:r>
              <a:rPr b="0" i="0" lang="en" sz="1400" u="none" cap="none" strike="noStrike">
                <a:solidFill>
                  <a:srgbClr val="000000"/>
                </a:solidFill>
                <a:latin typeface="Arial"/>
                <a:ea typeface="Arial"/>
                <a:cs typeface="Arial"/>
                <a:sym typeface="Arial"/>
              </a:rPr>
              <a:t> </a:t>
            </a:r>
            <a:r>
              <a:rPr i="0" lang="en" sz="1400" u="none" cap="none" strike="noStrike">
                <a:solidFill>
                  <a:schemeClr val="dk1"/>
                </a:solidFill>
                <a:highlight>
                  <a:srgbClr val="FFFFFF"/>
                </a:highlight>
                <a:latin typeface="Consolas"/>
                <a:ea typeface="Consolas"/>
                <a:cs typeface="Consolas"/>
                <a:sym typeface="Consolas"/>
              </a:rPr>
              <a:t>"IMDDOS Infected Host"</a:t>
            </a:r>
            <a:endParaRPr>
              <a:latin typeface="Consolas"/>
              <a:ea typeface="Consolas"/>
              <a:cs typeface="Consolas"/>
              <a:sym typeface="Consolas"/>
            </a:endParaRPr>
          </a:p>
          <a:p>
            <a:pPr indent="0" lvl="0" marL="0" marR="0" rtl="0" algn="l">
              <a:lnSpc>
                <a:spcPct val="100000"/>
              </a:lnSpc>
              <a:spcBef>
                <a:spcPts val="600"/>
              </a:spcBef>
              <a:spcAft>
                <a:spcPts val="0"/>
              </a:spcAft>
              <a:buNone/>
            </a:pPr>
            <a:r>
              <a:rPr b="1" i="0" lang="en" sz="1400" u="none" cap="none" strike="noStrike">
                <a:solidFill>
                  <a:srgbClr val="000000"/>
                </a:solidFill>
                <a:latin typeface="Open Sans"/>
                <a:ea typeface="Open Sans"/>
                <a:cs typeface="Open Sans"/>
                <a:sym typeface="Open Sans"/>
              </a:rPr>
              <a:t>Labels:</a:t>
            </a:r>
            <a:r>
              <a:rPr b="0" i="0" lang="en" sz="1400" u="none" cap="none" strike="noStrike">
                <a:solidFill>
                  <a:srgbClr val="000000"/>
                </a:solidFill>
                <a:latin typeface="Arial"/>
                <a:ea typeface="Arial"/>
                <a:cs typeface="Arial"/>
                <a:sym typeface="Arial"/>
              </a:rPr>
              <a:t> </a:t>
            </a:r>
            <a:r>
              <a:rPr i="0" lang="en" sz="1400" u="none" cap="none" strike="noStrike">
                <a:solidFill>
                  <a:schemeClr val="dk1"/>
                </a:solidFill>
                <a:highlight>
                  <a:srgbClr val="FFFFFF"/>
                </a:highlight>
                <a:latin typeface="Consolas"/>
                <a:ea typeface="Consolas"/>
                <a:cs typeface="Consolas"/>
                <a:sym typeface="Consolas"/>
              </a:rPr>
              <a:t>"malicious-activity"</a:t>
            </a:r>
            <a:endParaRPr i="0" sz="1400" u="none" cap="none" strike="noStrike">
              <a:solidFill>
                <a:srgbClr val="000000"/>
              </a:solidFill>
              <a:latin typeface="Consolas"/>
              <a:ea typeface="Consolas"/>
              <a:cs typeface="Consolas"/>
              <a:sym typeface="Consolas"/>
            </a:endParaRPr>
          </a:p>
          <a:p>
            <a:pPr indent="0" lvl="0" marL="0" marR="0" rtl="0" algn="l">
              <a:lnSpc>
                <a:spcPct val="100000"/>
              </a:lnSpc>
              <a:spcBef>
                <a:spcPts val="600"/>
              </a:spcBef>
              <a:spcAft>
                <a:spcPts val="0"/>
              </a:spcAft>
              <a:buNone/>
            </a:pPr>
            <a:r>
              <a:rPr b="1" i="0" lang="en" sz="1400" u="none" cap="none" strike="noStrike">
                <a:solidFill>
                  <a:srgbClr val="000000"/>
                </a:solidFill>
                <a:latin typeface="Open Sans"/>
                <a:ea typeface="Open Sans"/>
                <a:cs typeface="Open Sans"/>
                <a:sym typeface="Open Sans"/>
              </a:rPr>
              <a:t>Description:</a:t>
            </a:r>
            <a:r>
              <a:rPr b="0" i="0" lang="en" sz="1400" u="none" cap="none" strike="noStrike">
                <a:solidFill>
                  <a:srgbClr val="000000"/>
                </a:solidFill>
                <a:latin typeface="Arial"/>
                <a:ea typeface="Arial"/>
                <a:cs typeface="Arial"/>
                <a:sym typeface="Arial"/>
              </a:rPr>
              <a:t> </a:t>
            </a:r>
            <a:r>
              <a:rPr i="0" lang="en" sz="1400" u="none" cap="none" strike="noStrike">
                <a:solidFill>
                  <a:schemeClr val="dk1"/>
                </a:solidFill>
                <a:highlight>
                  <a:srgbClr val="FFFFFF"/>
                </a:highlight>
                <a:latin typeface="Consolas"/>
                <a:ea typeface="Consolas"/>
                <a:cs typeface="Consolas"/>
                <a:sym typeface="Consolas"/>
              </a:rPr>
              <a:t>"Presence of this registry key on a host indicates it is infected with the IMDDOS malware"</a:t>
            </a:r>
            <a:endParaRPr>
              <a:latin typeface="Consolas"/>
              <a:ea typeface="Consolas"/>
              <a:cs typeface="Consolas"/>
              <a:sym typeface="Consolas"/>
            </a:endParaRPr>
          </a:p>
          <a:p>
            <a:pPr indent="0" lvl="0" marL="0" marR="0" rtl="0" algn="l">
              <a:lnSpc>
                <a:spcPct val="100000"/>
              </a:lnSpc>
              <a:spcBef>
                <a:spcPts val="600"/>
              </a:spcBef>
              <a:spcAft>
                <a:spcPts val="0"/>
              </a:spcAft>
              <a:buNone/>
            </a:pPr>
            <a:r>
              <a:rPr b="1" i="0" lang="en" sz="1400" u="none" cap="none" strike="noStrike">
                <a:solidFill>
                  <a:srgbClr val="000000"/>
                </a:solidFill>
                <a:latin typeface="Open Sans"/>
                <a:ea typeface="Open Sans"/>
                <a:cs typeface="Open Sans"/>
                <a:sym typeface="Open Sans"/>
              </a:rPr>
              <a:t>Pattern:</a:t>
            </a:r>
            <a:r>
              <a:rPr b="0" i="0" lang="en" sz="1400" u="none" cap="none" strike="noStrike">
                <a:solidFill>
                  <a:srgbClr val="000000"/>
                </a:solidFill>
                <a:latin typeface="Arial"/>
                <a:ea typeface="Arial"/>
                <a:cs typeface="Arial"/>
                <a:sym typeface="Arial"/>
              </a:rPr>
              <a:t> </a:t>
            </a:r>
            <a:r>
              <a:rPr i="0" lang="en" sz="1400" u="none" cap="none" strike="noStrike">
                <a:solidFill>
                  <a:schemeClr val="dk1"/>
                </a:solidFill>
                <a:highlight>
                  <a:srgbClr val="FFFFFF"/>
                </a:highlight>
                <a:latin typeface="Consolas"/>
                <a:ea typeface="Consolas"/>
                <a:cs typeface="Consolas"/>
                <a:sym typeface="Consolas"/>
              </a:rPr>
              <a:t>"[windows-registry-key:key LIKE 'HKEY_LOCAL_MACHINE\\System\\CurrentControlSet\\Services\\SafePrec%' ]"</a:t>
            </a:r>
            <a:endParaRPr i="0" sz="1400" u="none" cap="none" strike="noStrike">
              <a:solidFill>
                <a:srgbClr val="000000"/>
              </a:solidFill>
              <a:latin typeface="Consolas"/>
              <a:ea typeface="Consolas"/>
              <a:cs typeface="Consolas"/>
              <a:sym typeface="Consolas"/>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45" name="Shape 1345"/>
        <p:cNvGrpSpPr/>
        <p:nvPr/>
      </p:nvGrpSpPr>
      <p:grpSpPr>
        <a:xfrm>
          <a:off x="0" y="0"/>
          <a:ext cx="0" cy="0"/>
          <a:chOff x="0" y="0"/>
          <a:chExt cx="0" cy="0"/>
        </a:xfrm>
      </p:grpSpPr>
      <p:sp>
        <p:nvSpPr>
          <p:cNvPr id="1346" name="Google Shape;1346;p112"/>
          <p:cNvSpPr txBox="1"/>
          <p:nvPr>
            <p:ph type="title"/>
          </p:nvPr>
        </p:nvSpPr>
        <p:spPr>
          <a:xfrm>
            <a:off x="342990" y="54584"/>
            <a:ext cx="8390400" cy="570000"/>
          </a:xfrm>
          <a:prstGeom prst="rect">
            <a:avLst/>
          </a:prstGeom>
          <a:noFill/>
          <a:ln>
            <a:noFill/>
          </a:ln>
        </p:spPr>
        <p:txBody>
          <a:bodyPr anchorCtr="0" anchor="ctr" bIns="34275" lIns="68575" spcFirstLastPara="1" rIns="68575" wrap="square" tIns="34275">
            <a:noAutofit/>
          </a:bodyPr>
          <a:lstStyle/>
          <a:p>
            <a:pPr indent="0" lvl="0" marL="0" marR="0" rtl="0" algn="l">
              <a:lnSpc>
                <a:spcPct val="90000"/>
              </a:lnSpc>
              <a:spcBef>
                <a:spcPts val="0"/>
              </a:spcBef>
              <a:spcAft>
                <a:spcPts val="0"/>
              </a:spcAft>
              <a:buClr>
                <a:schemeClr val="dk1"/>
              </a:buClr>
              <a:buSzPts val="3300"/>
              <a:buFont typeface="Calibri"/>
              <a:buNone/>
            </a:pPr>
            <a:r>
              <a:rPr i="0" lang="en" sz="2400" u="none" cap="none" strike="noStrike">
                <a:solidFill>
                  <a:srgbClr val="193B5C"/>
                </a:solidFill>
                <a:latin typeface="Open Sans"/>
                <a:ea typeface="Open Sans"/>
                <a:cs typeface="Open Sans"/>
                <a:sym typeface="Open Sans"/>
              </a:rPr>
              <a:t>Indicator: IMDDOS C2 Traffic</a:t>
            </a:r>
            <a:endParaRPr i="0" sz="2400" u="none" cap="none" strike="noStrike">
              <a:solidFill>
                <a:srgbClr val="193B5C"/>
              </a:solidFill>
              <a:latin typeface="Open Sans"/>
              <a:ea typeface="Open Sans"/>
              <a:cs typeface="Open Sans"/>
              <a:sym typeface="Open Sans"/>
            </a:endParaRPr>
          </a:p>
        </p:txBody>
      </p:sp>
      <p:pic>
        <p:nvPicPr>
          <p:cNvPr id="1347" name="Google Shape;1347;p112"/>
          <p:cNvPicPr preferRelativeResize="0"/>
          <p:nvPr/>
        </p:nvPicPr>
        <p:blipFill rotWithShape="1">
          <a:blip r:embed="rId3">
            <a:alphaModFix/>
          </a:blip>
          <a:srcRect b="0" l="0" r="0" t="0"/>
          <a:stretch/>
        </p:blipFill>
        <p:spPr>
          <a:xfrm>
            <a:off x="342990" y="950692"/>
            <a:ext cx="862874" cy="862874"/>
          </a:xfrm>
          <a:prstGeom prst="rect">
            <a:avLst/>
          </a:prstGeom>
          <a:noFill/>
          <a:ln>
            <a:noFill/>
          </a:ln>
        </p:spPr>
      </p:pic>
      <p:sp>
        <p:nvSpPr>
          <p:cNvPr id="1348" name="Google Shape;1348;p112"/>
          <p:cNvSpPr txBox="1"/>
          <p:nvPr/>
        </p:nvSpPr>
        <p:spPr>
          <a:xfrm>
            <a:off x="1683657" y="950692"/>
            <a:ext cx="6923400" cy="2539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n" sz="1400" u="none" cap="none" strike="noStrike">
                <a:solidFill>
                  <a:srgbClr val="000000"/>
                </a:solidFill>
                <a:latin typeface="Open Sans"/>
                <a:ea typeface="Open Sans"/>
                <a:cs typeface="Open Sans"/>
                <a:sym typeface="Open Sans"/>
              </a:rPr>
              <a:t>Name:</a:t>
            </a:r>
            <a:r>
              <a:rPr b="0" i="0" lang="en" sz="1400" u="none" cap="none" strike="noStrike">
                <a:solidFill>
                  <a:srgbClr val="000000"/>
                </a:solidFill>
                <a:latin typeface="Arial"/>
                <a:ea typeface="Arial"/>
                <a:cs typeface="Arial"/>
                <a:sym typeface="Arial"/>
              </a:rPr>
              <a:t> </a:t>
            </a:r>
            <a:r>
              <a:rPr i="0" lang="en" sz="1400" u="none" cap="none" strike="noStrike">
                <a:solidFill>
                  <a:schemeClr val="dk1"/>
                </a:solidFill>
                <a:highlight>
                  <a:srgbClr val="FFFFFF"/>
                </a:highlight>
                <a:latin typeface="Consolas"/>
                <a:ea typeface="Consolas"/>
                <a:cs typeface="Consolas"/>
                <a:sym typeface="Consolas"/>
              </a:rPr>
              <a:t>"IMDDOS C2 Traffic</a:t>
            </a:r>
            <a:r>
              <a:rPr lang="en">
                <a:solidFill>
                  <a:schemeClr val="dk1"/>
                </a:solidFill>
                <a:highlight>
                  <a:srgbClr val="FFFFFF"/>
                </a:highlight>
                <a:latin typeface="Consolas"/>
                <a:ea typeface="Consolas"/>
                <a:cs typeface="Consolas"/>
                <a:sym typeface="Consolas"/>
              </a:rPr>
              <a:t>"</a:t>
            </a:r>
            <a:endParaRPr>
              <a:latin typeface="Consolas"/>
              <a:ea typeface="Consolas"/>
              <a:cs typeface="Consolas"/>
              <a:sym typeface="Consolas"/>
            </a:endParaRPr>
          </a:p>
          <a:p>
            <a:pPr indent="0" lvl="0" marL="0" marR="0" rtl="0" algn="l">
              <a:lnSpc>
                <a:spcPct val="100000"/>
              </a:lnSpc>
              <a:spcBef>
                <a:spcPts val="600"/>
              </a:spcBef>
              <a:spcAft>
                <a:spcPts val="0"/>
              </a:spcAft>
              <a:buNone/>
            </a:pPr>
            <a:r>
              <a:rPr b="1" i="0" lang="en" sz="1400" u="none" cap="none" strike="noStrike">
                <a:solidFill>
                  <a:srgbClr val="000000"/>
                </a:solidFill>
                <a:latin typeface="Open Sans"/>
                <a:ea typeface="Open Sans"/>
                <a:cs typeface="Open Sans"/>
                <a:sym typeface="Open Sans"/>
              </a:rPr>
              <a:t>Labels:</a:t>
            </a:r>
            <a:r>
              <a:rPr b="0" i="0" lang="en" sz="1400" u="none" cap="none" strike="noStrike">
                <a:solidFill>
                  <a:srgbClr val="000000"/>
                </a:solidFill>
                <a:latin typeface="Arial"/>
                <a:ea typeface="Arial"/>
                <a:cs typeface="Arial"/>
                <a:sym typeface="Arial"/>
              </a:rPr>
              <a:t> </a:t>
            </a:r>
            <a:r>
              <a:rPr i="0" lang="en" sz="1400" u="none" cap="none" strike="noStrike">
                <a:solidFill>
                  <a:schemeClr val="dk1"/>
                </a:solidFill>
                <a:highlight>
                  <a:srgbClr val="FFFFFF"/>
                </a:highlight>
                <a:latin typeface="Consolas"/>
                <a:ea typeface="Consolas"/>
                <a:cs typeface="Consolas"/>
                <a:sym typeface="Consolas"/>
              </a:rPr>
              <a:t>"malicious-activity"</a:t>
            </a:r>
            <a:endParaRPr i="0" sz="1400" u="none" cap="none" strike="noStrike">
              <a:solidFill>
                <a:srgbClr val="000000"/>
              </a:solidFill>
              <a:latin typeface="Consolas"/>
              <a:ea typeface="Consolas"/>
              <a:cs typeface="Consolas"/>
              <a:sym typeface="Consolas"/>
            </a:endParaRPr>
          </a:p>
          <a:p>
            <a:pPr indent="0" lvl="0" marL="0" marR="0" rtl="0" algn="l">
              <a:lnSpc>
                <a:spcPct val="100000"/>
              </a:lnSpc>
              <a:spcBef>
                <a:spcPts val="600"/>
              </a:spcBef>
              <a:spcAft>
                <a:spcPts val="0"/>
              </a:spcAft>
              <a:buNone/>
            </a:pPr>
            <a:r>
              <a:rPr b="1" i="0" lang="en" sz="1400" u="none" cap="none" strike="noStrike">
                <a:solidFill>
                  <a:srgbClr val="000000"/>
                </a:solidFill>
                <a:latin typeface="Open Sans"/>
                <a:ea typeface="Open Sans"/>
                <a:cs typeface="Open Sans"/>
                <a:sym typeface="Open Sans"/>
              </a:rPr>
              <a:t>Description:</a:t>
            </a:r>
            <a:r>
              <a:rPr b="0" i="0" lang="en" sz="1400" u="none" cap="none" strike="noStrike">
                <a:solidFill>
                  <a:srgbClr val="000000"/>
                </a:solidFill>
                <a:latin typeface="Arial"/>
                <a:ea typeface="Arial"/>
                <a:cs typeface="Arial"/>
                <a:sym typeface="Arial"/>
              </a:rPr>
              <a:t> </a:t>
            </a:r>
            <a:r>
              <a:rPr i="0" lang="en" sz="1400" u="none" cap="none" strike="noStrike">
                <a:solidFill>
                  <a:schemeClr val="dk1"/>
                </a:solidFill>
                <a:highlight>
                  <a:srgbClr val="FFFFFF"/>
                </a:highlight>
                <a:latin typeface="Consolas"/>
                <a:ea typeface="Consolas"/>
                <a:cs typeface="Consolas"/>
                <a:sym typeface="Consolas"/>
              </a:rPr>
              <a:t>"Traffic to these domains indicates that the source host is under the control of the IMDDOS malware"</a:t>
            </a:r>
            <a:endParaRPr>
              <a:latin typeface="Consolas"/>
              <a:ea typeface="Consolas"/>
              <a:cs typeface="Consolas"/>
              <a:sym typeface="Consolas"/>
            </a:endParaRPr>
          </a:p>
          <a:p>
            <a:pPr indent="0" lvl="0" marL="0" marR="0" rtl="0" algn="l">
              <a:lnSpc>
                <a:spcPct val="100000"/>
              </a:lnSpc>
              <a:spcBef>
                <a:spcPts val="600"/>
              </a:spcBef>
              <a:spcAft>
                <a:spcPts val="0"/>
              </a:spcAft>
              <a:buNone/>
            </a:pPr>
            <a:r>
              <a:rPr b="1" i="0" lang="en" sz="1400" u="none" cap="none" strike="noStrike">
                <a:solidFill>
                  <a:srgbClr val="000000"/>
                </a:solidFill>
                <a:latin typeface="Open Sans"/>
                <a:ea typeface="Open Sans"/>
                <a:cs typeface="Open Sans"/>
                <a:sym typeface="Open Sans"/>
              </a:rPr>
              <a:t>Pattern:</a:t>
            </a:r>
            <a:r>
              <a:rPr b="0" i="0" lang="en" sz="1400" u="none" cap="none" strike="noStrike">
                <a:solidFill>
                  <a:srgbClr val="000000"/>
                </a:solidFill>
                <a:latin typeface="Arial"/>
                <a:ea typeface="Arial"/>
                <a:cs typeface="Arial"/>
                <a:sym typeface="Arial"/>
              </a:rPr>
              <a:t> </a:t>
            </a:r>
            <a:r>
              <a:rPr i="0" lang="en" u="none" cap="none" strike="noStrike">
                <a:solidFill>
                  <a:schemeClr val="dk1"/>
                </a:solidFill>
                <a:highlight>
                  <a:srgbClr val="FFFFFF"/>
                </a:highlight>
                <a:latin typeface="Consolas"/>
                <a:ea typeface="Consolas"/>
                <a:cs typeface="Consolas"/>
                <a:sym typeface="Consolas"/>
              </a:rPr>
              <a:t>"[ network-traffic:dst_ref.type = 'domain-name' AND network-traffic:dst_ref.value IN ('dns.ddos.im', 'win2003ddos.3322.org', 'woshindi.3322.org', 'pk518.3322.org', 'huanjue6369029.3322.org', 'qq603535.3322.org', 'qq188588.3322.org', 'hjff.3322.org', '198600.3322.org', 'ankankan.3322.org', 'yinn.3322.org') ]"</a:t>
            </a:r>
            <a:endParaRPr i="0" u="none" cap="none" strike="noStrike">
              <a:solidFill>
                <a:srgbClr val="000000"/>
              </a:solidFill>
              <a:highlight>
                <a:srgbClr val="FFFFFF"/>
              </a:highlight>
              <a:latin typeface="Consolas"/>
              <a:ea typeface="Consolas"/>
              <a:cs typeface="Consolas"/>
              <a:sym typeface="Consolas"/>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52" name="Shape 1352"/>
        <p:cNvGrpSpPr/>
        <p:nvPr/>
      </p:nvGrpSpPr>
      <p:grpSpPr>
        <a:xfrm>
          <a:off x="0" y="0"/>
          <a:ext cx="0" cy="0"/>
          <a:chOff x="0" y="0"/>
          <a:chExt cx="0" cy="0"/>
        </a:xfrm>
      </p:grpSpPr>
      <p:sp>
        <p:nvSpPr>
          <p:cNvPr id="1353" name="Google Shape;1353;p113"/>
          <p:cNvSpPr txBox="1"/>
          <p:nvPr>
            <p:ph type="title"/>
          </p:nvPr>
        </p:nvSpPr>
        <p:spPr>
          <a:xfrm>
            <a:off x="342990" y="54584"/>
            <a:ext cx="8390440" cy="570109"/>
          </a:xfrm>
          <a:prstGeom prst="rect">
            <a:avLst/>
          </a:prstGeom>
          <a:noFill/>
          <a:ln>
            <a:noFill/>
          </a:ln>
        </p:spPr>
        <p:txBody>
          <a:bodyPr anchorCtr="0" anchor="b" bIns="68575" lIns="68575" spcFirstLastPara="1" rIns="68575" wrap="square" tIns="68575">
            <a:noAutofit/>
          </a:bodyPr>
          <a:lstStyle/>
          <a:p>
            <a:pPr indent="0" lvl="0" marL="0" marR="0" rtl="0" algn="l">
              <a:lnSpc>
                <a:spcPct val="80000"/>
              </a:lnSpc>
              <a:spcBef>
                <a:spcPts val="0"/>
              </a:spcBef>
              <a:spcAft>
                <a:spcPts val="0"/>
              </a:spcAft>
              <a:buClr>
                <a:srgbClr val="333399"/>
              </a:buClr>
              <a:buSzPts val="600"/>
              <a:buFont typeface="Calibri"/>
              <a:buNone/>
            </a:pPr>
            <a:r>
              <a:rPr i="0" lang="en" sz="2400" u="none" cap="none" strike="noStrike">
                <a:solidFill>
                  <a:srgbClr val="1D3D5A"/>
                </a:solidFill>
                <a:latin typeface="Open Sans"/>
                <a:ea typeface="Open Sans"/>
                <a:cs typeface="Open Sans"/>
                <a:sym typeface="Open Sans"/>
              </a:rPr>
              <a:t>Some Resources for Modeling</a:t>
            </a:r>
            <a:endParaRPr i="0" sz="2400" u="none" cap="none" strike="noStrike">
              <a:solidFill>
                <a:srgbClr val="1D3D5A"/>
              </a:solidFill>
              <a:latin typeface="Open Sans"/>
              <a:ea typeface="Open Sans"/>
              <a:cs typeface="Open Sans"/>
              <a:sym typeface="Open Sans"/>
            </a:endParaRPr>
          </a:p>
        </p:txBody>
      </p:sp>
      <p:sp>
        <p:nvSpPr>
          <p:cNvPr id="1354" name="Google Shape;1354;p113"/>
          <p:cNvSpPr txBox="1"/>
          <p:nvPr>
            <p:ph idx="1" type="body"/>
          </p:nvPr>
        </p:nvSpPr>
        <p:spPr>
          <a:xfrm>
            <a:off x="342991" y="859664"/>
            <a:ext cx="8390439" cy="3902894"/>
          </a:xfrm>
          <a:prstGeom prst="rect">
            <a:avLst/>
          </a:prstGeom>
          <a:noFill/>
          <a:ln>
            <a:noFill/>
          </a:ln>
        </p:spPr>
        <p:txBody>
          <a:bodyPr anchorCtr="0" anchor="t" bIns="34275" lIns="68575" spcFirstLastPara="1" rIns="68575" wrap="square" tIns="34275">
            <a:noAutofit/>
          </a:bodyPr>
          <a:lstStyle/>
          <a:p>
            <a:pPr indent="-228600" lvl="0" marL="317500" marR="0" rtl="0" algn="l">
              <a:lnSpc>
                <a:spcPct val="100000"/>
              </a:lnSpc>
              <a:spcBef>
                <a:spcPts val="600"/>
              </a:spcBef>
              <a:spcAft>
                <a:spcPts val="0"/>
              </a:spcAft>
              <a:buClr>
                <a:schemeClr val="dk1"/>
              </a:buClr>
              <a:buSzPts val="1400"/>
              <a:buFont typeface="Arial"/>
              <a:buChar char="●"/>
            </a:pPr>
            <a:r>
              <a:rPr b="1" i="0" lang="en" sz="1400" u="none" cap="none" strike="noStrike">
                <a:solidFill>
                  <a:srgbClr val="3A3838"/>
                </a:solidFill>
                <a:highlight>
                  <a:srgbClr val="FFFFFF"/>
                </a:highlight>
                <a:latin typeface="Open Sans"/>
                <a:ea typeface="Open Sans"/>
                <a:cs typeface="Open Sans"/>
                <a:sym typeface="Open Sans"/>
              </a:rPr>
              <a:t>STIX2 JSON for IMDDOS: </a:t>
            </a:r>
            <a:r>
              <a:rPr i="0" lang="en" sz="1400" u="sng" cap="none" strike="noStrike">
                <a:solidFill>
                  <a:schemeClr val="hlink"/>
                </a:solidFill>
                <a:latin typeface="Open Sans"/>
                <a:ea typeface="Open Sans"/>
                <a:cs typeface="Open Sans"/>
                <a:sym typeface="Open Sans"/>
                <a:hlinkClick r:id="rId3"/>
              </a:rPr>
              <a:t>https://gist.github.com/rjsmitre/79775df68b0d1c7c0985b4fe7f115586</a:t>
            </a:r>
            <a:endParaRPr i="0" sz="1400" u="none" cap="none" strike="noStrike">
              <a:solidFill>
                <a:srgbClr val="3A3838"/>
              </a:solidFill>
              <a:highlight>
                <a:srgbClr val="FFFFFF"/>
              </a:highlight>
              <a:latin typeface="Open Sans"/>
              <a:ea typeface="Open Sans"/>
              <a:cs typeface="Open Sans"/>
              <a:sym typeface="Open Sans"/>
            </a:endParaRPr>
          </a:p>
          <a:p>
            <a:pPr indent="-228600" lvl="0" marL="317500" marR="0" rtl="0" algn="l">
              <a:lnSpc>
                <a:spcPct val="100000"/>
              </a:lnSpc>
              <a:spcBef>
                <a:spcPts val="600"/>
              </a:spcBef>
              <a:spcAft>
                <a:spcPts val="0"/>
              </a:spcAft>
              <a:buClr>
                <a:schemeClr val="dk1"/>
              </a:buClr>
              <a:buSzPts val="1400"/>
              <a:buFont typeface="Arial"/>
              <a:buChar char="●"/>
            </a:pPr>
            <a:r>
              <a:rPr b="1" i="0" lang="en" sz="1400" u="none" cap="none" strike="noStrike">
                <a:solidFill>
                  <a:srgbClr val="3A3838"/>
                </a:solidFill>
                <a:highlight>
                  <a:srgbClr val="FFFFFF"/>
                </a:highlight>
                <a:latin typeface="Open Sans"/>
                <a:ea typeface="Open Sans"/>
                <a:cs typeface="Open Sans"/>
                <a:sym typeface="Open Sans"/>
              </a:rPr>
              <a:t>CTI Whittler</a:t>
            </a:r>
            <a:r>
              <a:rPr i="0" lang="en" sz="1400" u="none" cap="none" strike="noStrike">
                <a:solidFill>
                  <a:srgbClr val="3A3838"/>
                </a:solidFill>
                <a:highlight>
                  <a:srgbClr val="FFFFFF"/>
                </a:highlight>
                <a:latin typeface="Open Sans"/>
                <a:ea typeface="Open Sans"/>
                <a:cs typeface="Open Sans"/>
                <a:sym typeface="Open Sans"/>
              </a:rPr>
              <a:t>: takes simplified YAML input, generates valid STIX2 JSON along with visualization in real time. Very useful for experimentation</a:t>
            </a:r>
            <a:endParaRPr sz="1400">
              <a:latin typeface="Open Sans"/>
              <a:ea typeface="Open Sans"/>
              <a:cs typeface="Open Sans"/>
              <a:sym typeface="Open Sans"/>
            </a:endParaRPr>
          </a:p>
          <a:p>
            <a:pPr indent="-228600" lvl="1" marL="774700" marR="0" rtl="0" algn="l">
              <a:lnSpc>
                <a:spcPct val="100000"/>
              </a:lnSpc>
              <a:spcBef>
                <a:spcPts val="600"/>
              </a:spcBef>
              <a:spcAft>
                <a:spcPts val="0"/>
              </a:spcAft>
              <a:buClr>
                <a:schemeClr val="dk1"/>
              </a:buClr>
              <a:buSzPts val="1400"/>
              <a:buFont typeface="Questrial"/>
              <a:buChar char="○"/>
            </a:pPr>
            <a:r>
              <a:rPr b="1" i="0" lang="en" sz="1400" u="none" cap="none" strike="noStrike">
                <a:solidFill>
                  <a:srgbClr val="3A3838"/>
                </a:solidFill>
                <a:latin typeface="Open Sans"/>
                <a:ea typeface="Open Sans"/>
                <a:cs typeface="Open Sans"/>
                <a:sym typeface="Open Sans"/>
              </a:rPr>
              <a:t>Live instance:</a:t>
            </a:r>
            <a:r>
              <a:rPr i="0" lang="en" sz="1400" u="none" cap="none" strike="noStrike">
                <a:solidFill>
                  <a:srgbClr val="3A3838"/>
                </a:solidFill>
                <a:latin typeface="Open Sans"/>
                <a:ea typeface="Open Sans"/>
                <a:cs typeface="Open Sans"/>
                <a:sym typeface="Open Sans"/>
              </a:rPr>
              <a:t> </a:t>
            </a:r>
            <a:r>
              <a:rPr i="0" lang="en" sz="1400" u="sng" cap="none" strike="noStrike">
                <a:solidFill>
                  <a:schemeClr val="hlink"/>
                </a:solidFill>
                <a:latin typeface="Open Sans"/>
                <a:ea typeface="Open Sans"/>
                <a:cs typeface="Open Sans"/>
                <a:sym typeface="Open Sans"/>
                <a:hlinkClick r:id="rId4"/>
              </a:rPr>
              <a:t>https://johnwunder.github.io/cti-whittler</a:t>
            </a:r>
            <a:endParaRPr sz="1400">
              <a:latin typeface="Open Sans"/>
              <a:ea typeface="Open Sans"/>
              <a:cs typeface="Open Sans"/>
              <a:sym typeface="Open Sans"/>
            </a:endParaRPr>
          </a:p>
          <a:p>
            <a:pPr indent="-228600" lvl="1" marL="774700" marR="0" rtl="0" algn="l">
              <a:lnSpc>
                <a:spcPct val="100000"/>
              </a:lnSpc>
              <a:spcBef>
                <a:spcPts val="600"/>
              </a:spcBef>
              <a:spcAft>
                <a:spcPts val="0"/>
              </a:spcAft>
              <a:buClr>
                <a:schemeClr val="dk1"/>
              </a:buClr>
              <a:buSzPts val="1400"/>
              <a:buFont typeface="Questrial"/>
              <a:buChar char="○"/>
            </a:pPr>
            <a:r>
              <a:rPr b="1" i="0" lang="en" sz="1400" u="none" cap="none" strike="noStrike">
                <a:solidFill>
                  <a:srgbClr val="3A3838"/>
                </a:solidFill>
                <a:latin typeface="Open Sans"/>
                <a:ea typeface="Open Sans"/>
                <a:cs typeface="Open Sans"/>
                <a:sym typeface="Open Sans"/>
              </a:rPr>
              <a:t>Source code:</a:t>
            </a:r>
            <a:r>
              <a:rPr i="0" lang="en" sz="1400" u="none" cap="none" strike="noStrike">
                <a:solidFill>
                  <a:srgbClr val="3A3838"/>
                </a:solidFill>
                <a:latin typeface="Open Sans"/>
                <a:ea typeface="Open Sans"/>
                <a:cs typeface="Open Sans"/>
                <a:sym typeface="Open Sans"/>
              </a:rPr>
              <a:t> </a:t>
            </a:r>
            <a:r>
              <a:rPr i="0" lang="en" sz="1400" u="sng" cap="none" strike="noStrike">
                <a:solidFill>
                  <a:schemeClr val="hlink"/>
                </a:solidFill>
                <a:latin typeface="Open Sans"/>
                <a:ea typeface="Open Sans"/>
                <a:cs typeface="Open Sans"/>
                <a:sym typeface="Open Sans"/>
                <a:hlinkClick r:id="rId5"/>
              </a:rPr>
              <a:t>https://github.com/johnwunder/cti-whittler</a:t>
            </a:r>
            <a:endParaRPr i="0" sz="1400" u="none" cap="none" strike="noStrike">
              <a:solidFill>
                <a:srgbClr val="3A3838"/>
              </a:solidFill>
              <a:latin typeface="Open Sans"/>
              <a:ea typeface="Open Sans"/>
              <a:cs typeface="Open Sans"/>
              <a:sym typeface="Open Sans"/>
            </a:endParaRPr>
          </a:p>
          <a:p>
            <a:pPr indent="-241300" lvl="0" marL="342900" marR="0" rtl="0" algn="l">
              <a:lnSpc>
                <a:spcPct val="100000"/>
              </a:lnSpc>
              <a:spcBef>
                <a:spcPts val="600"/>
              </a:spcBef>
              <a:spcAft>
                <a:spcPts val="0"/>
              </a:spcAft>
              <a:buClr>
                <a:schemeClr val="dk1"/>
              </a:buClr>
              <a:buSzPts val="1400"/>
              <a:buFont typeface="Arial"/>
              <a:buChar char="●"/>
            </a:pPr>
            <a:r>
              <a:rPr b="1" i="0" lang="en" sz="1400" u="none" cap="none" strike="noStrike">
                <a:solidFill>
                  <a:srgbClr val="3A3838"/>
                </a:solidFill>
                <a:highlight>
                  <a:srgbClr val="FFFFFF"/>
                </a:highlight>
                <a:latin typeface="Open Sans"/>
                <a:ea typeface="Open Sans"/>
                <a:cs typeface="Open Sans"/>
                <a:sym typeface="Open Sans"/>
              </a:rPr>
              <a:t>STIX2 Viewer: </a:t>
            </a:r>
            <a:r>
              <a:rPr i="0" lang="en" sz="1400" u="none" cap="none" strike="noStrike">
                <a:solidFill>
                  <a:srgbClr val="3A3838"/>
                </a:solidFill>
                <a:highlight>
                  <a:srgbClr val="FFFFFF"/>
                </a:highlight>
                <a:latin typeface="Open Sans"/>
                <a:ea typeface="Open Sans"/>
                <a:cs typeface="Open Sans"/>
                <a:sym typeface="Open Sans"/>
              </a:rPr>
              <a:t> Simple visualization tool for STIX2 data</a:t>
            </a:r>
            <a:endParaRPr sz="1400">
              <a:latin typeface="Open Sans"/>
              <a:ea typeface="Open Sans"/>
              <a:cs typeface="Open Sans"/>
              <a:sym typeface="Open Sans"/>
            </a:endParaRPr>
          </a:p>
          <a:p>
            <a:pPr indent="-241300" lvl="1" marL="800100" marR="0" rtl="0" algn="l">
              <a:lnSpc>
                <a:spcPct val="100000"/>
              </a:lnSpc>
              <a:spcBef>
                <a:spcPts val="600"/>
              </a:spcBef>
              <a:spcAft>
                <a:spcPts val="0"/>
              </a:spcAft>
              <a:buClr>
                <a:schemeClr val="dk1"/>
              </a:buClr>
              <a:buSzPts val="1400"/>
              <a:buFont typeface="Questrial"/>
              <a:buChar char="○"/>
            </a:pPr>
            <a:r>
              <a:rPr b="1" i="0" lang="en" sz="1400" u="none" cap="none" strike="noStrike">
                <a:solidFill>
                  <a:srgbClr val="3A3838"/>
                </a:solidFill>
                <a:highlight>
                  <a:srgbClr val="FFFFFF"/>
                </a:highlight>
                <a:latin typeface="Open Sans"/>
                <a:ea typeface="Open Sans"/>
                <a:cs typeface="Open Sans"/>
                <a:sym typeface="Open Sans"/>
              </a:rPr>
              <a:t>Live instance: </a:t>
            </a:r>
            <a:r>
              <a:rPr i="0" lang="en" sz="1400" u="sng" cap="none" strike="noStrike">
                <a:solidFill>
                  <a:schemeClr val="hlink"/>
                </a:solidFill>
                <a:highlight>
                  <a:srgbClr val="FFFFFF"/>
                </a:highlight>
                <a:latin typeface="Open Sans"/>
                <a:ea typeface="Open Sans"/>
                <a:cs typeface="Open Sans"/>
                <a:sym typeface="Open Sans"/>
                <a:hlinkClick r:id="rId6"/>
              </a:rPr>
              <a:t>https://oasis-open.github.io/cti-stix-visualization</a:t>
            </a:r>
            <a:endParaRPr i="0" sz="1400" u="none" cap="none" strike="noStrike">
              <a:solidFill>
                <a:srgbClr val="3A3838"/>
              </a:solidFill>
              <a:highlight>
                <a:srgbClr val="FFFFFF"/>
              </a:highlight>
              <a:latin typeface="Open Sans"/>
              <a:ea typeface="Open Sans"/>
              <a:cs typeface="Open Sans"/>
              <a:sym typeface="Open Sans"/>
            </a:endParaRPr>
          </a:p>
          <a:p>
            <a:pPr indent="-241300" lvl="1" marL="800100" marR="0" rtl="0" algn="l">
              <a:lnSpc>
                <a:spcPct val="100000"/>
              </a:lnSpc>
              <a:spcBef>
                <a:spcPts val="600"/>
              </a:spcBef>
              <a:spcAft>
                <a:spcPts val="0"/>
              </a:spcAft>
              <a:buClr>
                <a:schemeClr val="dk1"/>
              </a:buClr>
              <a:buSzPts val="1400"/>
              <a:buFont typeface="Questrial"/>
              <a:buChar char="○"/>
            </a:pPr>
            <a:r>
              <a:rPr b="1" i="0" lang="en" sz="1400" u="none" cap="none" strike="noStrike">
                <a:solidFill>
                  <a:srgbClr val="3A3838"/>
                </a:solidFill>
                <a:highlight>
                  <a:srgbClr val="FFFFFF"/>
                </a:highlight>
                <a:latin typeface="Open Sans"/>
                <a:ea typeface="Open Sans"/>
                <a:cs typeface="Open Sans"/>
                <a:sym typeface="Open Sans"/>
              </a:rPr>
              <a:t>Source code: </a:t>
            </a:r>
            <a:r>
              <a:rPr i="0" lang="en" sz="1400" u="sng" cap="none" strike="noStrike">
                <a:solidFill>
                  <a:schemeClr val="hlink"/>
                </a:solidFill>
                <a:highlight>
                  <a:srgbClr val="FFFFFF"/>
                </a:highlight>
                <a:latin typeface="Open Sans"/>
                <a:ea typeface="Open Sans"/>
                <a:cs typeface="Open Sans"/>
                <a:sym typeface="Open Sans"/>
                <a:hlinkClick r:id="rId7"/>
              </a:rPr>
              <a:t>https://github.com/oasis-open/cti-stix-visualization</a:t>
            </a:r>
            <a:endParaRPr i="0" sz="1400" u="none" cap="none" strike="noStrike">
              <a:solidFill>
                <a:srgbClr val="3A3838"/>
              </a:solidFill>
              <a:highlight>
                <a:srgbClr val="FFFFFF"/>
              </a:highlight>
              <a:latin typeface="Open Sans"/>
              <a:ea typeface="Open Sans"/>
              <a:cs typeface="Open Sans"/>
              <a:sym typeface="Open Sans"/>
            </a:endParaRPr>
          </a:p>
          <a:p>
            <a:pPr indent="-241300" lvl="0" marL="342900" marR="0" rtl="0" algn="l">
              <a:lnSpc>
                <a:spcPct val="100000"/>
              </a:lnSpc>
              <a:spcBef>
                <a:spcPts val="600"/>
              </a:spcBef>
              <a:spcAft>
                <a:spcPts val="0"/>
              </a:spcAft>
              <a:buClr>
                <a:schemeClr val="dk1"/>
              </a:buClr>
              <a:buSzPts val="1400"/>
              <a:buFont typeface="Arial"/>
              <a:buChar char="●"/>
            </a:pPr>
            <a:r>
              <a:rPr b="1" i="0" lang="en" sz="1400" u="none" cap="none" strike="noStrike">
                <a:solidFill>
                  <a:srgbClr val="3A3838"/>
                </a:solidFill>
                <a:highlight>
                  <a:srgbClr val="FFFFFF"/>
                </a:highlight>
                <a:latin typeface="Open Sans"/>
                <a:ea typeface="Open Sans"/>
                <a:cs typeface="Open Sans"/>
                <a:sym typeface="Open Sans"/>
              </a:rPr>
              <a:t>STIX2 Quick Reference card decks</a:t>
            </a:r>
            <a:r>
              <a:rPr i="0" lang="en" sz="1400" u="none" cap="none" strike="noStrike">
                <a:solidFill>
                  <a:srgbClr val="3A3838"/>
                </a:solidFill>
                <a:highlight>
                  <a:srgbClr val="FFFFFF"/>
                </a:highlight>
                <a:latin typeface="Open Sans"/>
                <a:ea typeface="Open Sans"/>
                <a:cs typeface="Open Sans"/>
                <a:sym typeface="Open Sans"/>
              </a:rPr>
              <a:t> (special thanks to EclecticIQ for providing these handouts.)</a:t>
            </a:r>
            <a:endParaRPr sz="1400">
              <a:latin typeface="Open Sans"/>
              <a:ea typeface="Open Sans"/>
              <a:cs typeface="Open Sans"/>
              <a:sym typeface="Open Sans"/>
            </a:endParaRPr>
          </a:p>
          <a:p>
            <a:pPr indent="-241300" lvl="0" marL="342900" marR="0" rtl="0" algn="l">
              <a:lnSpc>
                <a:spcPct val="100000"/>
              </a:lnSpc>
              <a:spcBef>
                <a:spcPts val="600"/>
              </a:spcBef>
              <a:spcAft>
                <a:spcPts val="0"/>
              </a:spcAft>
              <a:buClr>
                <a:schemeClr val="dk1"/>
              </a:buClr>
              <a:buSzPts val="1400"/>
              <a:buFont typeface="Arial"/>
              <a:buChar char="●"/>
            </a:pPr>
            <a:r>
              <a:rPr b="1" i="0" lang="en" sz="1400" u="none" cap="none" strike="noStrike">
                <a:solidFill>
                  <a:srgbClr val="3A3838"/>
                </a:solidFill>
                <a:highlight>
                  <a:srgbClr val="FFFFFF"/>
                </a:highlight>
                <a:latin typeface="Open Sans"/>
                <a:ea typeface="Open Sans"/>
                <a:cs typeface="Open Sans"/>
                <a:sym typeface="Open Sans"/>
              </a:rPr>
              <a:t>STIX2 Patterning Quick Reference sheets: </a:t>
            </a:r>
            <a:r>
              <a:rPr lang="en" sz="1400" u="sng">
                <a:solidFill>
                  <a:schemeClr val="hlink"/>
                </a:solidFill>
                <a:latin typeface="Open Sans"/>
                <a:ea typeface="Open Sans"/>
                <a:cs typeface="Open Sans"/>
                <a:sym typeface="Open Sans"/>
                <a:hlinkClick r:id="rId8"/>
              </a:rPr>
              <a:t>https://goo.gl/3vMk9m</a:t>
            </a:r>
            <a:r>
              <a:rPr lang="en" sz="1400">
                <a:solidFill>
                  <a:srgbClr val="444444"/>
                </a:solidFill>
                <a:latin typeface="Open Sans"/>
                <a:ea typeface="Open Sans"/>
                <a:cs typeface="Open Sans"/>
                <a:sym typeface="Open Sans"/>
              </a:rPr>
              <a:t> </a:t>
            </a:r>
            <a:r>
              <a:rPr i="0" lang="en" sz="1400" u="none" cap="none" strike="noStrike">
                <a:solidFill>
                  <a:srgbClr val="3A3838"/>
                </a:solidFill>
                <a:highlight>
                  <a:srgbClr val="FFFFFF"/>
                </a:highlight>
                <a:latin typeface="Open Sans"/>
                <a:ea typeface="Open Sans"/>
                <a:cs typeface="Open Sans"/>
                <a:sym typeface="Open Sans"/>
              </a:rPr>
              <a:t> (special thanks to New Context for providing these handouts.)</a:t>
            </a:r>
            <a:endParaRPr sz="1400">
              <a:latin typeface="Open Sans"/>
              <a:ea typeface="Open Sans"/>
              <a:cs typeface="Open Sans"/>
              <a:sym typeface="Open Sans"/>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58" name="Shape 1358"/>
        <p:cNvGrpSpPr/>
        <p:nvPr/>
      </p:nvGrpSpPr>
      <p:grpSpPr>
        <a:xfrm>
          <a:off x="0" y="0"/>
          <a:ext cx="0" cy="0"/>
          <a:chOff x="0" y="0"/>
          <a:chExt cx="0" cy="0"/>
        </a:xfrm>
      </p:grpSpPr>
      <p:sp>
        <p:nvSpPr>
          <p:cNvPr id="1359" name="Google Shape;1359;p114"/>
          <p:cNvSpPr txBox="1"/>
          <p:nvPr>
            <p:ph type="title"/>
          </p:nvPr>
        </p:nvSpPr>
        <p:spPr>
          <a:xfrm>
            <a:off x="314878" y="2227865"/>
            <a:ext cx="8366700" cy="708600"/>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chemeClr val="dk1"/>
              </a:buClr>
              <a:buSzPts val="4689"/>
              <a:buFont typeface="Questrial"/>
              <a:buNone/>
            </a:pPr>
            <a:r>
              <a:rPr lang="en" sz="4800">
                <a:latin typeface="Open Sans"/>
                <a:ea typeface="Open Sans"/>
                <a:cs typeface="Open Sans"/>
                <a:sym typeface="Open Sans"/>
              </a:rPr>
              <a:t>Q&amp;A</a:t>
            </a:r>
            <a:endParaRPr sz="4800">
              <a:latin typeface="Open Sans"/>
              <a:ea typeface="Open Sans"/>
              <a:cs typeface="Open Sans"/>
              <a:sym typeface="Open Sans"/>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63" name="Shape 1363"/>
        <p:cNvGrpSpPr/>
        <p:nvPr/>
      </p:nvGrpSpPr>
      <p:grpSpPr>
        <a:xfrm>
          <a:off x="0" y="0"/>
          <a:ext cx="0" cy="0"/>
          <a:chOff x="0" y="0"/>
          <a:chExt cx="0" cy="0"/>
        </a:xfrm>
      </p:grpSpPr>
      <p:sp>
        <p:nvSpPr>
          <p:cNvPr id="1364" name="Google Shape;1364;p115"/>
          <p:cNvSpPr txBox="1"/>
          <p:nvPr>
            <p:ph type="title"/>
          </p:nvPr>
        </p:nvSpPr>
        <p:spPr>
          <a:xfrm>
            <a:off x="314877" y="2227864"/>
            <a:ext cx="8366690" cy="660479"/>
          </a:xfrm>
          <a:prstGeom prst="rect">
            <a:avLst/>
          </a:prstGeom>
          <a:noFill/>
          <a:ln>
            <a:noFill/>
          </a:ln>
        </p:spPr>
        <p:txBody>
          <a:bodyPr anchorCtr="0" anchor="b" bIns="91425" lIns="91425" spcFirstLastPara="1" rIns="91425" wrap="square" tIns="91425">
            <a:noAutofit/>
          </a:bodyPr>
          <a:lstStyle/>
          <a:p>
            <a:pPr indent="0" lvl="0" marL="0" marR="0" rtl="0" algn="ctr">
              <a:lnSpc>
                <a:spcPct val="90000"/>
              </a:lnSpc>
              <a:spcBef>
                <a:spcPts val="0"/>
              </a:spcBef>
              <a:spcAft>
                <a:spcPts val="0"/>
              </a:spcAft>
              <a:buClr>
                <a:schemeClr val="dk1"/>
              </a:buClr>
              <a:buSzPts val="5200"/>
              <a:buFont typeface="Questrial"/>
              <a:buNone/>
            </a:pPr>
            <a:r>
              <a:rPr i="0" lang="en" sz="4800" u="none" cap="none" strike="noStrike">
                <a:solidFill>
                  <a:schemeClr val="dk1"/>
                </a:solidFill>
                <a:latin typeface="Open Sans"/>
                <a:ea typeface="Open Sans"/>
                <a:cs typeface="Open Sans"/>
                <a:sym typeface="Open Sans"/>
              </a:rPr>
              <a:t>STIX2 Object Structure</a:t>
            </a:r>
            <a:endParaRPr i="0" sz="4800" u="none" cap="none" strike="noStrike">
              <a:solidFill>
                <a:schemeClr val="dk1"/>
              </a:solidFill>
              <a:latin typeface="Open Sans"/>
              <a:ea typeface="Open Sans"/>
              <a:cs typeface="Open Sans"/>
              <a:sym typeface="Open Sans"/>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68" name="Shape 1368"/>
        <p:cNvGrpSpPr/>
        <p:nvPr/>
      </p:nvGrpSpPr>
      <p:grpSpPr>
        <a:xfrm>
          <a:off x="0" y="0"/>
          <a:ext cx="0" cy="0"/>
          <a:chOff x="0" y="0"/>
          <a:chExt cx="0" cy="0"/>
        </a:xfrm>
      </p:grpSpPr>
      <p:sp>
        <p:nvSpPr>
          <p:cNvPr id="1369" name="Google Shape;1369;p116"/>
          <p:cNvSpPr txBox="1"/>
          <p:nvPr>
            <p:ph type="title"/>
          </p:nvPr>
        </p:nvSpPr>
        <p:spPr>
          <a:xfrm>
            <a:off x="342990" y="54584"/>
            <a:ext cx="8390440" cy="570109"/>
          </a:xfrm>
          <a:prstGeom prst="rect">
            <a:avLst/>
          </a:prstGeom>
          <a:noFill/>
          <a:ln>
            <a:noFill/>
          </a:ln>
        </p:spPr>
        <p:txBody>
          <a:bodyPr anchorCtr="0" anchor="ctr" bIns="34275" lIns="68575" spcFirstLastPara="1" rIns="68575" wrap="square" tIns="34275">
            <a:noAutofit/>
          </a:bodyPr>
          <a:lstStyle/>
          <a:p>
            <a:pPr indent="0" lvl="0" marL="0" marR="0" rtl="0" algn="l">
              <a:lnSpc>
                <a:spcPct val="90000"/>
              </a:lnSpc>
              <a:spcBef>
                <a:spcPts val="0"/>
              </a:spcBef>
              <a:spcAft>
                <a:spcPts val="0"/>
              </a:spcAft>
              <a:buClr>
                <a:schemeClr val="dk1"/>
              </a:buClr>
              <a:buSzPts val="3300"/>
              <a:buFont typeface="Calibri"/>
              <a:buNone/>
            </a:pPr>
            <a:r>
              <a:rPr i="0" lang="en" sz="2400" u="none" cap="none" strike="noStrike">
                <a:solidFill>
                  <a:srgbClr val="193B5C"/>
                </a:solidFill>
                <a:latin typeface="Open Sans"/>
                <a:ea typeface="Open Sans"/>
                <a:cs typeface="Open Sans"/>
                <a:sym typeface="Open Sans"/>
              </a:rPr>
              <a:t>STIX2 Object Anatomy</a:t>
            </a:r>
            <a:endParaRPr i="0" sz="2400" u="none" cap="none" strike="noStrike">
              <a:solidFill>
                <a:srgbClr val="193B5C"/>
              </a:solidFill>
              <a:latin typeface="Open Sans"/>
              <a:ea typeface="Open Sans"/>
              <a:cs typeface="Open Sans"/>
              <a:sym typeface="Open Sans"/>
            </a:endParaRPr>
          </a:p>
        </p:txBody>
      </p:sp>
      <p:sp>
        <p:nvSpPr>
          <p:cNvPr id="1370" name="Google Shape;1370;p116"/>
          <p:cNvSpPr txBox="1"/>
          <p:nvPr/>
        </p:nvSpPr>
        <p:spPr>
          <a:xfrm>
            <a:off x="2798500" y="1280150"/>
            <a:ext cx="3779400" cy="3558300"/>
          </a:xfrm>
          <a:prstGeom prst="rect">
            <a:avLst/>
          </a:prstGeom>
          <a:noFill/>
          <a:ln cap="flat" cmpd="sng" w="25400">
            <a:solidFill>
              <a:srgbClr val="1F3864"/>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1"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1"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1"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1"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1"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1" i="0" lang="en" sz="1200" u="none" cap="none" strike="noStrike">
                <a:solidFill>
                  <a:srgbClr val="000000"/>
                </a:solidFill>
                <a:latin typeface="Arial"/>
                <a:ea typeface="Arial"/>
                <a:cs typeface="Arial"/>
                <a:sym typeface="Arial"/>
              </a:rPr>
              <a:t>  </a:t>
            </a:r>
            <a:r>
              <a:rPr b="1" i="0" lang="en" sz="1200" u="none" cap="none" strike="noStrike">
                <a:solidFill>
                  <a:schemeClr val="accent1"/>
                </a:solidFill>
                <a:latin typeface="Arial"/>
                <a:ea typeface="Arial"/>
                <a:cs typeface="Arial"/>
                <a:sym typeface="Arial"/>
              </a:rPr>
              <a:t>type</a:t>
            </a:r>
            <a:r>
              <a:rPr b="0" i="0" lang="en" sz="1200" u="none" cap="none" strike="noStrike">
                <a:solidFill>
                  <a:srgbClr val="000000"/>
                </a:solidFill>
                <a:latin typeface="Arial"/>
                <a:ea typeface="Arial"/>
                <a:cs typeface="Arial"/>
                <a:sym typeface="Arial"/>
              </a:rPr>
              <a:t>: "indicator",</a:t>
            </a:r>
            <a:endParaRPr/>
          </a:p>
          <a:p>
            <a:pPr indent="0" lvl="0" marL="0" marR="0" rtl="0" algn="l">
              <a:lnSpc>
                <a:spcPct val="100000"/>
              </a:lnSpc>
              <a:spcBef>
                <a:spcPts val="0"/>
              </a:spcBef>
              <a:spcAft>
                <a:spcPts val="0"/>
              </a:spcAft>
              <a:buNone/>
            </a:pPr>
            <a:r>
              <a:rPr b="1" i="0" lang="en" sz="1200" u="none" cap="none" strike="noStrike">
                <a:solidFill>
                  <a:srgbClr val="000000"/>
                </a:solidFill>
                <a:latin typeface="Arial"/>
                <a:ea typeface="Arial"/>
                <a:cs typeface="Arial"/>
                <a:sym typeface="Arial"/>
              </a:rPr>
              <a:t>  </a:t>
            </a:r>
            <a:r>
              <a:rPr b="1" i="0" lang="en" sz="1200" u="none" cap="none" strike="noStrike">
                <a:solidFill>
                  <a:schemeClr val="accent1"/>
                </a:solidFill>
                <a:latin typeface="Arial"/>
                <a:ea typeface="Arial"/>
                <a:cs typeface="Arial"/>
                <a:sym typeface="Arial"/>
              </a:rPr>
              <a:t>spec_version</a:t>
            </a:r>
            <a:r>
              <a:rPr b="0" i="0" lang="en" sz="1200" u="none" cap="none" strike="noStrike">
                <a:solidFill>
                  <a:srgbClr val="000000"/>
                </a:solidFill>
                <a:latin typeface="Arial"/>
                <a:ea typeface="Arial"/>
                <a:cs typeface="Arial"/>
                <a:sym typeface="Arial"/>
              </a:rPr>
              <a:t>: "2.0",</a:t>
            </a:r>
            <a:endParaRPr/>
          </a:p>
          <a:p>
            <a:pPr indent="0" lvl="0" marL="0" marR="0" rtl="0" algn="l">
              <a:lnSpc>
                <a:spcPct val="100000"/>
              </a:lnSpc>
              <a:spcBef>
                <a:spcPts val="0"/>
              </a:spcBef>
              <a:spcAft>
                <a:spcPts val="0"/>
              </a:spcAft>
              <a:buNone/>
            </a:pPr>
            <a:r>
              <a:rPr b="1" i="0" lang="en" sz="1200" u="none" cap="none" strike="noStrike">
                <a:solidFill>
                  <a:srgbClr val="000000"/>
                </a:solidFill>
                <a:latin typeface="Arial"/>
                <a:ea typeface="Arial"/>
                <a:cs typeface="Arial"/>
                <a:sym typeface="Arial"/>
              </a:rPr>
              <a:t>  </a:t>
            </a:r>
            <a:r>
              <a:rPr b="1" i="0" lang="en" sz="1200" u="none" cap="none" strike="noStrike">
                <a:solidFill>
                  <a:srgbClr val="BF9000"/>
                </a:solidFill>
                <a:latin typeface="Arial"/>
                <a:ea typeface="Arial"/>
                <a:cs typeface="Arial"/>
                <a:sym typeface="Arial"/>
              </a:rPr>
              <a:t>id</a:t>
            </a:r>
            <a:r>
              <a:rPr b="0" i="0" lang="en" sz="1200" u="none" cap="none" strike="noStrike">
                <a:solidFill>
                  <a:srgbClr val="000000"/>
                </a:solidFill>
                <a:latin typeface="Arial"/>
                <a:ea typeface="Arial"/>
                <a:cs typeface="Arial"/>
                <a:sym typeface="Arial"/>
              </a:rPr>
              <a:t>: "indicator--8e2e2d2b-17d4-4cbf-938f-98ee46b3cd3f",</a:t>
            </a:r>
            <a:endParaRPr/>
          </a:p>
          <a:p>
            <a:pPr indent="0" lvl="0" marL="0" marR="0" rtl="0" algn="l">
              <a:lnSpc>
                <a:spcPct val="100000"/>
              </a:lnSpc>
              <a:spcBef>
                <a:spcPts val="0"/>
              </a:spcBef>
              <a:spcAft>
                <a:spcPts val="0"/>
              </a:spcAft>
              <a:buNone/>
            </a:pPr>
            <a:r>
              <a:rPr b="1" i="0" lang="en" sz="1200" u="none" cap="none" strike="noStrike">
                <a:solidFill>
                  <a:srgbClr val="000000"/>
                </a:solidFill>
                <a:latin typeface="Arial"/>
                <a:ea typeface="Arial"/>
                <a:cs typeface="Arial"/>
                <a:sym typeface="Arial"/>
              </a:rPr>
              <a:t>  </a:t>
            </a:r>
            <a:r>
              <a:rPr b="1" i="0" lang="en" sz="1200" u="none" cap="none" strike="noStrike">
                <a:solidFill>
                  <a:srgbClr val="BF9000"/>
                </a:solidFill>
                <a:latin typeface="Arial"/>
                <a:ea typeface="Arial"/>
                <a:cs typeface="Arial"/>
                <a:sym typeface="Arial"/>
              </a:rPr>
              <a:t>created</a:t>
            </a:r>
            <a:r>
              <a:rPr b="0" i="0" lang="en" sz="1200" u="none" cap="none" strike="noStrike">
                <a:solidFill>
                  <a:srgbClr val="000000"/>
                </a:solidFill>
                <a:latin typeface="Arial"/>
                <a:ea typeface="Arial"/>
                <a:cs typeface="Arial"/>
                <a:sym typeface="Arial"/>
              </a:rPr>
              <a:t>: "2016-04-06T20:03:48.000Z",</a:t>
            </a:r>
            <a:endParaRPr/>
          </a:p>
          <a:p>
            <a:pPr indent="0" lvl="0" marL="0" marR="0" rtl="0" algn="l">
              <a:lnSpc>
                <a:spcPct val="100000"/>
              </a:lnSpc>
              <a:spcBef>
                <a:spcPts val="0"/>
              </a:spcBef>
              <a:spcAft>
                <a:spcPts val="0"/>
              </a:spcAft>
              <a:buNone/>
            </a:pPr>
            <a:r>
              <a:rPr b="1" i="0" lang="en" sz="1200" u="none" cap="none" strike="noStrike">
                <a:solidFill>
                  <a:srgbClr val="000000"/>
                </a:solidFill>
                <a:latin typeface="Arial"/>
                <a:ea typeface="Arial"/>
                <a:cs typeface="Arial"/>
                <a:sym typeface="Arial"/>
              </a:rPr>
              <a:t>  </a:t>
            </a:r>
            <a:r>
              <a:rPr b="1" i="0" lang="en" sz="1200" u="none" cap="none" strike="noStrike">
                <a:solidFill>
                  <a:srgbClr val="BF9000"/>
                </a:solidFill>
                <a:latin typeface="Arial"/>
                <a:ea typeface="Arial"/>
                <a:cs typeface="Arial"/>
                <a:sym typeface="Arial"/>
              </a:rPr>
              <a:t>modified</a:t>
            </a:r>
            <a:r>
              <a:rPr b="0" i="0" lang="en" sz="1200" u="none" cap="none" strike="noStrike">
                <a:solidFill>
                  <a:srgbClr val="000000"/>
                </a:solidFill>
                <a:latin typeface="Arial"/>
                <a:ea typeface="Arial"/>
                <a:cs typeface="Arial"/>
                <a:sym typeface="Arial"/>
              </a:rPr>
              <a:t>: "2016-04-06T20:03:48.000Z”</a:t>
            </a:r>
            <a:endParaRPr/>
          </a:p>
          <a:p>
            <a:pPr indent="0" lvl="0" marL="0" marR="0" rtl="0" algn="l">
              <a:lnSpc>
                <a:spcPct val="100000"/>
              </a:lnSpc>
              <a:spcBef>
                <a:spcPts val="0"/>
              </a:spcBef>
              <a:spcAft>
                <a:spcPts val="0"/>
              </a:spcAft>
              <a:buNone/>
            </a:pPr>
            <a:r>
              <a:rPr b="1" i="0" lang="en" sz="1200" u="none" cap="none" strike="noStrike">
                <a:solidFill>
                  <a:srgbClr val="000000"/>
                </a:solidFill>
                <a:latin typeface="Arial"/>
                <a:ea typeface="Arial"/>
                <a:cs typeface="Arial"/>
                <a:sym typeface="Arial"/>
              </a:rPr>
              <a:t>  </a:t>
            </a:r>
            <a:r>
              <a:rPr b="1" i="0" lang="en" sz="1200" u="none" cap="none" strike="noStrike">
                <a:solidFill>
                  <a:srgbClr val="548135"/>
                </a:solidFill>
                <a:latin typeface="Arial"/>
                <a:ea typeface="Arial"/>
                <a:cs typeface="Arial"/>
                <a:sym typeface="Arial"/>
              </a:rPr>
              <a:t>labels</a:t>
            </a:r>
            <a:r>
              <a:rPr b="0" i="0" lang="en" sz="1200" u="none" cap="none" strike="noStrike">
                <a:solidFill>
                  <a:srgbClr val="000000"/>
                </a:solidFill>
                <a:latin typeface="Arial"/>
                <a:ea typeface="Arial"/>
                <a:cs typeface="Arial"/>
                <a:sym typeface="Arial"/>
              </a:rPr>
              <a:t>: ["malicious-activity"],</a:t>
            </a:r>
            <a:endParaRPr/>
          </a:p>
          <a:p>
            <a:pPr indent="0" lvl="0" marL="0" marR="0" rtl="0" algn="l">
              <a:lnSpc>
                <a:spcPct val="100000"/>
              </a:lnSpc>
              <a:spcBef>
                <a:spcPts val="0"/>
              </a:spcBef>
              <a:spcAft>
                <a:spcPts val="0"/>
              </a:spcAft>
              <a:buNone/>
            </a:pPr>
            <a:r>
              <a:rPr b="1" i="0" lang="en" sz="1200" u="none" cap="none" strike="noStrike">
                <a:solidFill>
                  <a:srgbClr val="000000"/>
                </a:solidFill>
                <a:latin typeface="Arial"/>
                <a:ea typeface="Arial"/>
                <a:cs typeface="Arial"/>
                <a:sym typeface="Arial"/>
              </a:rPr>
              <a:t>  </a:t>
            </a:r>
            <a:r>
              <a:rPr b="1" i="0" lang="en" sz="1200" u="none" cap="none" strike="noStrike">
                <a:solidFill>
                  <a:srgbClr val="548135"/>
                </a:solidFill>
                <a:latin typeface="Arial"/>
                <a:ea typeface="Arial"/>
                <a:cs typeface="Arial"/>
                <a:sym typeface="Arial"/>
              </a:rPr>
              <a:t>pattern</a:t>
            </a:r>
            <a:r>
              <a:rPr b="0" i="0" lang="en" sz="1200" u="none" cap="none" strike="noStrike">
                <a:solidFill>
                  <a:srgbClr val="000000"/>
                </a:solidFill>
                <a:latin typeface="Arial"/>
                <a:ea typeface="Arial"/>
                <a:cs typeface="Arial"/>
                <a:sym typeface="Arial"/>
              </a:rPr>
              <a:t>: "[file:hashes.'SHA-256' = '4bac27393bdd9777ce02453256c5577cd02275510b2227f473d03f533924f877' ]",</a:t>
            </a:r>
            <a:endParaRPr/>
          </a:p>
          <a:p>
            <a:pPr indent="0" lvl="0" marL="0" marR="0" rtl="0" algn="l">
              <a:lnSpc>
                <a:spcPct val="100000"/>
              </a:lnSpc>
              <a:spcBef>
                <a:spcPts val="0"/>
              </a:spcBef>
              <a:spcAft>
                <a:spcPts val="0"/>
              </a:spcAft>
              <a:buNone/>
            </a:pPr>
            <a:r>
              <a:rPr b="1" i="0" lang="en" sz="1200" u="none" cap="none" strike="noStrike">
                <a:solidFill>
                  <a:srgbClr val="000000"/>
                </a:solidFill>
                <a:latin typeface="Arial"/>
                <a:ea typeface="Arial"/>
                <a:cs typeface="Arial"/>
                <a:sym typeface="Arial"/>
              </a:rPr>
              <a:t>  </a:t>
            </a:r>
            <a:r>
              <a:rPr b="1" i="0" lang="en" sz="1200" u="none" cap="none" strike="noStrike">
                <a:solidFill>
                  <a:srgbClr val="548135"/>
                </a:solidFill>
                <a:latin typeface="Arial"/>
                <a:ea typeface="Arial"/>
                <a:cs typeface="Arial"/>
                <a:sym typeface="Arial"/>
              </a:rPr>
              <a:t>valid_from</a:t>
            </a:r>
            <a:r>
              <a:rPr b="0" i="0" lang="en" sz="1200" u="none" cap="none" strike="noStrike">
                <a:solidFill>
                  <a:srgbClr val="000000"/>
                </a:solidFill>
                <a:latin typeface="Arial"/>
                <a:ea typeface="Arial"/>
                <a:cs typeface="Arial"/>
                <a:sym typeface="Arial"/>
              </a:rPr>
              <a:t>: "2016-01-01T00:00:00Z"</a:t>
            </a:r>
            <a:endParaRPr/>
          </a:p>
        </p:txBody>
      </p:sp>
      <p:pic>
        <p:nvPicPr>
          <p:cNvPr id="1371" name="Google Shape;1371;p116"/>
          <p:cNvPicPr preferRelativeResize="0"/>
          <p:nvPr/>
        </p:nvPicPr>
        <p:blipFill rotWithShape="1">
          <a:blip r:embed="rId3">
            <a:alphaModFix/>
          </a:blip>
          <a:srcRect b="0" l="0" r="0" t="0"/>
          <a:stretch/>
        </p:blipFill>
        <p:spPr>
          <a:xfrm>
            <a:off x="4256703" y="1416974"/>
            <a:ext cx="862874" cy="862874"/>
          </a:xfrm>
          <a:prstGeom prst="rect">
            <a:avLst/>
          </a:prstGeom>
          <a:noFill/>
          <a:ln>
            <a:noFill/>
          </a:ln>
        </p:spPr>
      </p:pic>
      <p:sp>
        <p:nvSpPr>
          <p:cNvPr id="1372" name="Google Shape;1372;p116"/>
          <p:cNvSpPr txBox="1"/>
          <p:nvPr/>
        </p:nvSpPr>
        <p:spPr>
          <a:xfrm>
            <a:off x="116138" y="3516092"/>
            <a:ext cx="1545600" cy="523200"/>
          </a:xfrm>
          <a:prstGeom prst="rect">
            <a:avLst/>
          </a:prstGeom>
          <a:noFill/>
          <a:ln cap="flat" cmpd="sng" w="25400">
            <a:solidFill>
              <a:srgbClr val="548135"/>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n" sz="1400" u="none" cap="none" strike="noStrike">
                <a:solidFill>
                  <a:srgbClr val="000000"/>
                </a:solidFill>
                <a:latin typeface="Arial"/>
                <a:ea typeface="Arial"/>
                <a:cs typeface="Arial"/>
                <a:sym typeface="Arial"/>
              </a:rPr>
              <a:t>Object-specific </a:t>
            </a:r>
            <a:endParaRPr/>
          </a:p>
          <a:p>
            <a:pPr indent="0" lvl="0" marL="0" marR="0" rtl="0" algn="l">
              <a:lnSpc>
                <a:spcPct val="100000"/>
              </a:lnSpc>
              <a:spcBef>
                <a:spcPts val="0"/>
              </a:spcBef>
              <a:spcAft>
                <a:spcPts val="0"/>
              </a:spcAft>
              <a:buNone/>
            </a:pPr>
            <a:r>
              <a:rPr b="1" i="0" lang="en" sz="1400" u="none" cap="none" strike="noStrike">
                <a:solidFill>
                  <a:srgbClr val="000000"/>
                </a:solidFill>
                <a:latin typeface="Arial"/>
                <a:ea typeface="Arial"/>
                <a:cs typeface="Arial"/>
                <a:sym typeface="Arial"/>
              </a:rPr>
              <a:t>Properties</a:t>
            </a:r>
            <a:endParaRPr/>
          </a:p>
        </p:txBody>
      </p:sp>
      <p:sp>
        <p:nvSpPr>
          <p:cNvPr id="1373" name="Google Shape;1373;p116"/>
          <p:cNvSpPr txBox="1"/>
          <p:nvPr/>
        </p:nvSpPr>
        <p:spPr>
          <a:xfrm>
            <a:off x="7165259" y="2218444"/>
            <a:ext cx="1927200" cy="523200"/>
          </a:xfrm>
          <a:prstGeom prst="rect">
            <a:avLst/>
          </a:prstGeom>
          <a:noFill/>
          <a:ln cap="flat" cmpd="sng" w="25400">
            <a:solidFill>
              <a:srgbClr val="BF9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n" sz="1400" u="none" cap="none" strike="noStrike">
                <a:solidFill>
                  <a:srgbClr val="000000"/>
                </a:solidFill>
                <a:latin typeface="Arial"/>
                <a:ea typeface="Arial"/>
                <a:cs typeface="Arial"/>
                <a:sym typeface="Arial"/>
              </a:rPr>
              <a:t>Object Versioning </a:t>
            </a:r>
            <a:endParaRPr/>
          </a:p>
          <a:p>
            <a:pPr indent="0" lvl="0" marL="0" marR="0" rtl="0" algn="l">
              <a:lnSpc>
                <a:spcPct val="100000"/>
              </a:lnSpc>
              <a:spcBef>
                <a:spcPts val="0"/>
              </a:spcBef>
              <a:spcAft>
                <a:spcPts val="0"/>
              </a:spcAft>
              <a:buNone/>
            </a:pPr>
            <a:r>
              <a:rPr b="1" i="0" lang="en" sz="1400" u="none" cap="none" strike="noStrike">
                <a:solidFill>
                  <a:srgbClr val="000000"/>
                </a:solidFill>
                <a:latin typeface="Arial"/>
                <a:ea typeface="Arial"/>
                <a:cs typeface="Arial"/>
                <a:sym typeface="Arial"/>
              </a:rPr>
              <a:t>Properties</a:t>
            </a:r>
            <a:endParaRPr/>
          </a:p>
        </p:txBody>
      </p:sp>
      <p:grpSp>
        <p:nvGrpSpPr>
          <p:cNvPr id="1374" name="Google Shape;1374;p116"/>
          <p:cNvGrpSpPr/>
          <p:nvPr/>
        </p:nvGrpSpPr>
        <p:grpSpPr>
          <a:xfrm>
            <a:off x="74975" y="1771425"/>
            <a:ext cx="2865075" cy="900300"/>
            <a:chOff x="74975" y="1771425"/>
            <a:chExt cx="2865075" cy="900300"/>
          </a:xfrm>
        </p:grpSpPr>
        <p:sp>
          <p:nvSpPr>
            <p:cNvPr id="1375" name="Google Shape;1375;p116"/>
            <p:cNvSpPr txBox="1"/>
            <p:nvPr/>
          </p:nvSpPr>
          <p:spPr>
            <a:xfrm>
              <a:off x="74975" y="1771425"/>
              <a:ext cx="1586700" cy="774600"/>
            </a:xfrm>
            <a:prstGeom prst="rect">
              <a:avLst/>
            </a:prstGeom>
            <a:noFill/>
            <a:ln cap="flat" cmpd="sng" w="25400">
              <a:solidFill>
                <a:schemeClr val="accen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n" sz="1400" u="none" cap="none" strike="noStrike">
                  <a:solidFill>
                    <a:srgbClr val="000000"/>
                  </a:solidFill>
                  <a:latin typeface="Arial"/>
                  <a:ea typeface="Arial"/>
                  <a:cs typeface="Arial"/>
                  <a:sym typeface="Arial"/>
                </a:rPr>
                <a:t>Common Object </a:t>
              </a:r>
              <a:endParaRPr/>
            </a:p>
            <a:p>
              <a:pPr indent="0" lvl="0" marL="0" marR="0" rtl="0" algn="l">
                <a:lnSpc>
                  <a:spcPct val="100000"/>
                </a:lnSpc>
                <a:spcBef>
                  <a:spcPts val="0"/>
                </a:spcBef>
                <a:spcAft>
                  <a:spcPts val="0"/>
                </a:spcAft>
                <a:buNone/>
              </a:pPr>
              <a:r>
                <a:rPr b="1" i="0" lang="en" sz="1400" u="none" cap="none" strike="noStrike">
                  <a:solidFill>
                    <a:srgbClr val="000000"/>
                  </a:solidFill>
                  <a:latin typeface="Arial"/>
                  <a:ea typeface="Arial"/>
                  <a:cs typeface="Arial"/>
                  <a:sym typeface="Arial"/>
                </a:rPr>
                <a:t>Properties</a:t>
              </a:r>
              <a:endParaRPr/>
            </a:p>
          </p:txBody>
        </p:sp>
        <p:cxnSp>
          <p:nvCxnSpPr>
            <p:cNvPr id="1376" name="Google Shape;1376;p116"/>
            <p:cNvCxnSpPr/>
            <p:nvPr/>
          </p:nvCxnSpPr>
          <p:spPr>
            <a:xfrm>
              <a:off x="1661675" y="2158725"/>
              <a:ext cx="1278300" cy="135000"/>
            </a:xfrm>
            <a:prstGeom prst="bentConnector3">
              <a:avLst>
                <a:gd fmla="val 50000" name="adj1"/>
              </a:avLst>
            </a:prstGeom>
            <a:noFill/>
            <a:ln cap="flat" cmpd="sng" w="9525">
              <a:solidFill>
                <a:schemeClr val="accent1"/>
              </a:solidFill>
              <a:prstDash val="solid"/>
              <a:miter lim="800000"/>
              <a:headEnd len="sm" w="sm" type="none"/>
              <a:tailEnd len="med" w="med" type="triangle"/>
            </a:ln>
          </p:spPr>
        </p:cxnSp>
        <p:cxnSp>
          <p:nvCxnSpPr>
            <p:cNvPr id="1377" name="Google Shape;1377;p116"/>
            <p:cNvCxnSpPr/>
            <p:nvPr/>
          </p:nvCxnSpPr>
          <p:spPr>
            <a:xfrm>
              <a:off x="1661675" y="2158725"/>
              <a:ext cx="1278300" cy="341400"/>
            </a:xfrm>
            <a:prstGeom prst="bentConnector3">
              <a:avLst>
                <a:gd fmla="val 50000" name="adj1"/>
              </a:avLst>
            </a:prstGeom>
            <a:noFill/>
            <a:ln cap="flat" cmpd="sng" w="9525">
              <a:solidFill>
                <a:schemeClr val="accent1"/>
              </a:solidFill>
              <a:prstDash val="solid"/>
              <a:miter lim="800000"/>
              <a:headEnd len="sm" w="sm" type="none"/>
              <a:tailEnd len="med" w="med" type="triangle"/>
            </a:ln>
          </p:spPr>
        </p:cxnSp>
        <p:cxnSp>
          <p:nvCxnSpPr>
            <p:cNvPr id="1378" name="Google Shape;1378;p116"/>
            <p:cNvCxnSpPr/>
            <p:nvPr/>
          </p:nvCxnSpPr>
          <p:spPr>
            <a:xfrm>
              <a:off x="1661750" y="2158725"/>
              <a:ext cx="1278300" cy="513000"/>
            </a:xfrm>
            <a:prstGeom prst="bentConnector3">
              <a:avLst>
                <a:gd fmla="val 50000" name="adj1"/>
              </a:avLst>
            </a:prstGeom>
            <a:noFill/>
            <a:ln cap="flat" cmpd="sng" w="9525">
              <a:solidFill>
                <a:schemeClr val="accent1"/>
              </a:solidFill>
              <a:prstDash val="solid"/>
              <a:miter lim="800000"/>
              <a:headEnd len="sm" w="sm" type="none"/>
              <a:tailEnd len="med" w="med" type="triangle"/>
            </a:ln>
          </p:spPr>
        </p:cxnSp>
      </p:grpSp>
      <p:cxnSp>
        <p:nvCxnSpPr>
          <p:cNvPr id="1379" name="Google Shape;1379;p116"/>
          <p:cNvCxnSpPr>
            <a:stCxn id="1372" idx="3"/>
          </p:cNvCxnSpPr>
          <p:nvPr/>
        </p:nvCxnSpPr>
        <p:spPr>
          <a:xfrm flipH="1" rot="10800000">
            <a:off x="1661738" y="3595892"/>
            <a:ext cx="1278300" cy="181800"/>
          </a:xfrm>
          <a:prstGeom prst="bentConnector3">
            <a:avLst>
              <a:gd fmla="val 49996" name="adj1"/>
            </a:avLst>
          </a:prstGeom>
          <a:noFill/>
          <a:ln cap="flat" cmpd="sng" w="9525">
            <a:solidFill>
              <a:schemeClr val="accent1"/>
            </a:solidFill>
            <a:prstDash val="solid"/>
            <a:miter lim="800000"/>
            <a:headEnd len="sm" w="sm" type="none"/>
            <a:tailEnd len="med" w="med" type="triangle"/>
          </a:ln>
        </p:spPr>
      </p:cxnSp>
      <p:cxnSp>
        <p:nvCxnSpPr>
          <p:cNvPr id="1380" name="Google Shape;1380;p116"/>
          <p:cNvCxnSpPr>
            <a:stCxn id="1372" idx="3"/>
          </p:cNvCxnSpPr>
          <p:nvPr/>
        </p:nvCxnSpPr>
        <p:spPr>
          <a:xfrm flipH="1" rot="10800000">
            <a:off x="1661738" y="3767492"/>
            <a:ext cx="1278300" cy="10200"/>
          </a:xfrm>
          <a:prstGeom prst="bentConnector3">
            <a:avLst>
              <a:gd fmla="val 49996" name="adj1"/>
            </a:avLst>
          </a:prstGeom>
          <a:noFill/>
          <a:ln cap="flat" cmpd="sng" w="9525">
            <a:solidFill>
              <a:schemeClr val="accent1"/>
            </a:solidFill>
            <a:prstDash val="solid"/>
            <a:miter lim="800000"/>
            <a:headEnd len="sm" w="sm" type="none"/>
            <a:tailEnd len="med" w="med" type="triangle"/>
          </a:ln>
        </p:spPr>
      </p:cxnSp>
      <p:cxnSp>
        <p:nvCxnSpPr>
          <p:cNvPr id="1381" name="Google Shape;1381;p116"/>
          <p:cNvCxnSpPr>
            <a:stCxn id="1372" idx="3"/>
          </p:cNvCxnSpPr>
          <p:nvPr/>
        </p:nvCxnSpPr>
        <p:spPr>
          <a:xfrm>
            <a:off x="1661738" y="3777692"/>
            <a:ext cx="1278300" cy="545400"/>
          </a:xfrm>
          <a:prstGeom prst="bentConnector3">
            <a:avLst>
              <a:gd fmla="val 49996" name="adj1"/>
            </a:avLst>
          </a:prstGeom>
          <a:noFill/>
          <a:ln cap="flat" cmpd="sng" w="9525">
            <a:solidFill>
              <a:schemeClr val="accent1"/>
            </a:solidFill>
            <a:prstDash val="solid"/>
            <a:miter lim="800000"/>
            <a:headEnd len="sm" w="sm" type="none"/>
            <a:tailEnd len="med" w="med" type="triangle"/>
          </a:ln>
        </p:spPr>
      </p:cxnSp>
      <p:cxnSp>
        <p:nvCxnSpPr>
          <p:cNvPr id="1382" name="Google Shape;1382;p116"/>
          <p:cNvCxnSpPr/>
          <p:nvPr/>
        </p:nvCxnSpPr>
        <p:spPr>
          <a:xfrm rot="10800000">
            <a:off x="5886959" y="2469844"/>
            <a:ext cx="1278300" cy="10200"/>
          </a:xfrm>
          <a:prstGeom prst="bentConnector3">
            <a:avLst>
              <a:gd fmla="val 49743" name="adj1"/>
            </a:avLst>
          </a:prstGeom>
          <a:noFill/>
          <a:ln cap="flat" cmpd="sng" w="9525">
            <a:solidFill>
              <a:schemeClr val="accent1"/>
            </a:solidFill>
            <a:prstDash val="solid"/>
            <a:miter lim="800000"/>
            <a:headEnd len="sm" w="sm" type="none"/>
            <a:tailEnd len="med" w="med" type="triangle"/>
          </a:ln>
        </p:spPr>
      </p:cxnSp>
      <p:cxnSp>
        <p:nvCxnSpPr>
          <p:cNvPr id="1383" name="Google Shape;1383;p116"/>
          <p:cNvCxnSpPr>
            <a:stCxn id="1373" idx="1"/>
          </p:cNvCxnSpPr>
          <p:nvPr/>
        </p:nvCxnSpPr>
        <p:spPr>
          <a:xfrm flipH="1">
            <a:off x="5806859" y="2480044"/>
            <a:ext cx="1358400" cy="757500"/>
          </a:xfrm>
          <a:prstGeom prst="bentConnector3">
            <a:avLst>
              <a:gd fmla="val 46809" name="adj1"/>
            </a:avLst>
          </a:prstGeom>
          <a:noFill/>
          <a:ln cap="flat" cmpd="sng" w="9525">
            <a:solidFill>
              <a:schemeClr val="accent1"/>
            </a:solidFill>
            <a:prstDash val="solid"/>
            <a:miter lim="800000"/>
            <a:headEnd len="sm" w="sm" type="none"/>
            <a:tailEnd len="med" w="med" type="triangle"/>
          </a:ln>
        </p:spPr>
      </p:cxnSp>
      <p:cxnSp>
        <p:nvCxnSpPr>
          <p:cNvPr id="1384" name="Google Shape;1384;p116"/>
          <p:cNvCxnSpPr/>
          <p:nvPr/>
        </p:nvCxnSpPr>
        <p:spPr>
          <a:xfrm flipH="1">
            <a:off x="5905559" y="2480044"/>
            <a:ext cx="1259700" cy="948900"/>
          </a:xfrm>
          <a:prstGeom prst="bentConnector3">
            <a:avLst>
              <a:gd fmla="val 50000" name="adj1"/>
            </a:avLst>
          </a:prstGeom>
          <a:noFill/>
          <a:ln cap="flat" cmpd="sng" w="9525">
            <a:solidFill>
              <a:schemeClr val="accent1"/>
            </a:solidFill>
            <a:prstDash val="solid"/>
            <a:miter lim="800000"/>
            <a:headEnd len="sm" w="sm" type="none"/>
            <a:tailEnd len="med" w="med" type="triangle"/>
          </a:ln>
        </p:spPr>
      </p:cxnSp>
      <p:cxnSp>
        <p:nvCxnSpPr>
          <p:cNvPr id="1385" name="Google Shape;1385;p116"/>
          <p:cNvCxnSpPr>
            <a:stCxn id="1375" idx="3"/>
          </p:cNvCxnSpPr>
          <p:nvPr/>
        </p:nvCxnSpPr>
        <p:spPr>
          <a:xfrm>
            <a:off x="1661675" y="2158725"/>
            <a:ext cx="1267200" cy="1084500"/>
          </a:xfrm>
          <a:prstGeom prst="bentConnector3">
            <a:avLst>
              <a:gd fmla="val 50000" name="adj1"/>
            </a:avLst>
          </a:prstGeom>
          <a:noFill/>
          <a:ln cap="flat" cmpd="sng" w="9525">
            <a:solidFill>
              <a:schemeClr val="accent1"/>
            </a:solidFill>
            <a:prstDash val="solid"/>
            <a:round/>
            <a:headEnd len="med" w="med" type="none"/>
            <a:tailEnd len="med" w="med" type="triangle"/>
          </a:ln>
        </p:spPr>
      </p:cxnSp>
      <p:cxnSp>
        <p:nvCxnSpPr>
          <p:cNvPr id="1386" name="Google Shape;1386;p116"/>
          <p:cNvCxnSpPr>
            <a:stCxn id="1375" idx="3"/>
          </p:cNvCxnSpPr>
          <p:nvPr/>
        </p:nvCxnSpPr>
        <p:spPr>
          <a:xfrm>
            <a:off x="1661675" y="2158725"/>
            <a:ext cx="1276800" cy="1275000"/>
          </a:xfrm>
          <a:prstGeom prst="bentConnector3">
            <a:avLst>
              <a:gd fmla="val 50000" name="adj1"/>
            </a:avLst>
          </a:prstGeom>
          <a:noFill/>
          <a:ln cap="flat" cmpd="sng" w="9525">
            <a:solidFill>
              <a:schemeClr val="accent1"/>
            </a:solidFill>
            <a:prstDash val="solid"/>
            <a:round/>
            <a:headEnd len="med" w="med" type="none"/>
            <a:tailEnd len="med" w="med" type="triangle"/>
          </a:ln>
        </p:spPr>
      </p:cxn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0" name="Shape 1390"/>
        <p:cNvGrpSpPr/>
        <p:nvPr/>
      </p:nvGrpSpPr>
      <p:grpSpPr>
        <a:xfrm>
          <a:off x="0" y="0"/>
          <a:ext cx="0" cy="0"/>
          <a:chOff x="0" y="0"/>
          <a:chExt cx="0" cy="0"/>
        </a:xfrm>
      </p:grpSpPr>
      <p:sp>
        <p:nvSpPr>
          <p:cNvPr id="1391" name="Google Shape;1391;p117"/>
          <p:cNvSpPr txBox="1"/>
          <p:nvPr>
            <p:ph type="title"/>
          </p:nvPr>
        </p:nvSpPr>
        <p:spPr>
          <a:xfrm>
            <a:off x="342990" y="54584"/>
            <a:ext cx="8390440" cy="570109"/>
          </a:xfrm>
          <a:prstGeom prst="rect">
            <a:avLst/>
          </a:prstGeom>
          <a:noFill/>
          <a:ln>
            <a:noFill/>
          </a:ln>
        </p:spPr>
        <p:txBody>
          <a:bodyPr anchorCtr="0" anchor="b" bIns="68575" lIns="68575" spcFirstLastPara="1" rIns="68575" wrap="square" tIns="68575">
            <a:noAutofit/>
          </a:bodyPr>
          <a:lstStyle/>
          <a:p>
            <a:pPr indent="0" lvl="0" marL="0" marR="0" rtl="0" algn="l">
              <a:lnSpc>
                <a:spcPct val="90000"/>
              </a:lnSpc>
              <a:spcBef>
                <a:spcPts val="0"/>
              </a:spcBef>
              <a:spcAft>
                <a:spcPts val="0"/>
              </a:spcAft>
              <a:buClr>
                <a:srgbClr val="193B5C"/>
              </a:buClr>
              <a:buSzPts val="3600"/>
              <a:buFont typeface="Lato Hairline"/>
              <a:buNone/>
            </a:pPr>
            <a:r>
              <a:rPr i="0" lang="en" sz="2400" u="none" cap="none" strike="noStrike">
                <a:solidFill>
                  <a:srgbClr val="193B5C"/>
                </a:solidFill>
                <a:latin typeface="Open Sans"/>
                <a:ea typeface="Open Sans"/>
                <a:cs typeface="Open Sans"/>
                <a:sym typeface="Open Sans"/>
              </a:rPr>
              <a:t>Versioning &amp; Relationships</a:t>
            </a:r>
            <a:endParaRPr sz="2400">
              <a:latin typeface="Open Sans"/>
              <a:ea typeface="Open Sans"/>
              <a:cs typeface="Open Sans"/>
              <a:sym typeface="Open Sans"/>
            </a:endParaRPr>
          </a:p>
        </p:txBody>
      </p:sp>
      <p:sp>
        <p:nvSpPr>
          <p:cNvPr id="1392" name="Google Shape;1392;p117"/>
          <p:cNvSpPr txBox="1"/>
          <p:nvPr>
            <p:ph idx="1" type="body"/>
          </p:nvPr>
        </p:nvSpPr>
        <p:spPr>
          <a:xfrm>
            <a:off x="342991" y="794351"/>
            <a:ext cx="8390439" cy="3902894"/>
          </a:xfrm>
          <a:prstGeom prst="rect">
            <a:avLst/>
          </a:prstGeom>
          <a:noFill/>
          <a:ln>
            <a:noFill/>
          </a:ln>
        </p:spPr>
        <p:txBody>
          <a:bodyPr anchorCtr="0" anchor="t" bIns="34275" lIns="68575" spcFirstLastPara="1" rIns="68575" wrap="square" tIns="34275">
            <a:noAutofit/>
          </a:bodyPr>
          <a:lstStyle/>
          <a:p>
            <a:pPr indent="0" lvl="0" marL="107950" marR="0" rtl="0" algn="l">
              <a:lnSpc>
                <a:spcPct val="100000"/>
              </a:lnSpc>
              <a:spcBef>
                <a:spcPts val="0"/>
              </a:spcBef>
              <a:spcAft>
                <a:spcPts val="0"/>
              </a:spcAft>
              <a:buClr>
                <a:srgbClr val="3A3838"/>
              </a:buClr>
              <a:buSzPts val="1900"/>
              <a:buFont typeface="Arial"/>
              <a:buNone/>
            </a:pPr>
            <a:r>
              <a:rPr i="0" lang="en" sz="1600" u="none" cap="none" strike="noStrike">
                <a:solidFill>
                  <a:schemeClr val="dk1"/>
                </a:solidFill>
                <a:latin typeface="Open Sans"/>
                <a:ea typeface="Open Sans"/>
                <a:cs typeface="Open Sans"/>
                <a:sym typeface="Open Sans"/>
              </a:rPr>
              <a:t>One of the key benefits of STIX 2.0 versioning and relationships is that it allows multiple users to reference STIX Objects </a:t>
            </a:r>
            <a:r>
              <a:rPr i="1" lang="en" sz="1600" u="none" cap="none" strike="noStrike">
                <a:solidFill>
                  <a:schemeClr val="dk1"/>
                </a:solidFill>
                <a:latin typeface="Open Sans"/>
                <a:ea typeface="Open Sans"/>
                <a:cs typeface="Open Sans"/>
                <a:sym typeface="Open Sans"/>
              </a:rPr>
              <a:t>without</a:t>
            </a:r>
            <a:r>
              <a:rPr i="0" lang="en" sz="1600" u="none" cap="none" strike="noStrike">
                <a:solidFill>
                  <a:schemeClr val="dk1"/>
                </a:solidFill>
                <a:latin typeface="Open Sans"/>
                <a:ea typeface="Open Sans"/>
                <a:cs typeface="Open Sans"/>
                <a:sym typeface="Open Sans"/>
              </a:rPr>
              <a:t> necessitating a new version of the object</a:t>
            </a:r>
            <a:endParaRPr sz="1600">
              <a:latin typeface="Open Sans"/>
              <a:ea typeface="Open Sans"/>
              <a:cs typeface="Open Sans"/>
              <a:sym typeface="Open Sans"/>
            </a:endParaRPr>
          </a:p>
        </p:txBody>
      </p:sp>
      <p:sp>
        <p:nvSpPr>
          <p:cNvPr id="1393" name="Google Shape;1393;p117"/>
          <p:cNvSpPr txBox="1"/>
          <p:nvPr/>
        </p:nvSpPr>
        <p:spPr>
          <a:xfrm>
            <a:off x="2051676" y="1789791"/>
            <a:ext cx="3173899" cy="640080"/>
          </a:xfrm>
          <a:prstGeom prst="rect">
            <a:avLst/>
          </a:prstGeom>
          <a:noFill/>
          <a:ln cap="flat" cmpd="sng" w="25400">
            <a:solidFill>
              <a:schemeClr val="accen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pic>
        <p:nvPicPr>
          <p:cNvPr id="1394" name="Google Shape;1394;p117"/>
          <p:cNvPicPr preferRelativeResize="0"/>
          <p:nvPr/>
        </p:nvPicPr>
        <p:blipFill rotWithShape="1">
          <a:blip r:embed="rId3">
            <a:alphaModFix/>
          </a:blip>
          <a:srcRect b="0" l="0" r="0" t="0"/>
          <a:stretch/>
        </p:blipFill>
        <p:spPr>
          <a:xfrm>
            <a:off x="2118964" y="1835511"/>
            <a:ext cx="548640" cy="548640"/>
          </a:xfrm>
          <a:prstGeom prst="rect">
            <a:avLst/>
          </a:prstGeom>
          <a:noFill/>
          <a:ln>
            <a:noFill/>
          </a:ln>
        </p:spPr>
      </p:pic>
      <p:pic>
        <p:nvPicPr>
          <p:cNvPr id="1395" name="Google Shape;1395;p117"/>
          <p:cNvPicPr preferRelativeResize="0"/>
          <p:nvPr/>
        </p:nvPicPr>
        <p:blipFill rotWithShape="1">
          <a:blip r:embed="rId4">
            <a:alphaModFix/>
          </a:blip>
          <a:srcRect b="0" l="0" r="0" t="0"/>
          <a:stretch/>
        </p:blipFill>
        <p:spPr>
          <a:xfrm>
            <a:off x="1305092" y="2851258"/>
            <a:ext cx="526979" cy="526979"/>
          </a:xfrm>
          <a:prstGeom prst="rect">
            <a:avLst/>
          </a:prstGeom>
          <a:noFill/>
          <a:ln>
            <a:noFill/>
          </a:ln>
        </p:spPr>
      </p:pic>
      <p:cxnSp>
        <p:nvCxnSpPr>
          <p:cNvPr id="1396" name="Google Shape;1396;p117"/>
          <p:cNvCxnSpPr>
            <a:stCxn id="1395" idx="2"/>
          </p:cNvCxnSpPr>
          <p:nvPr/>
        </p:nvCxnSpPr>
        <p:spPr>
          <a:xfrm>
            <a:off x="1568581" y="3378237"/>
            <a:ext cx="0" cy="211800"/>
          </a:xfrm>
          <a:prstGeom prst="straightConnector1">
            <a:avLst/>
          </a:prstGeom>
          <a:noFill/>
          <a:ln cap="flat" cmpd="sng" w="25400">
            <a:solidFill>
              <a:schemeClr val="dk1"/>
            </a:solidFill>
            <a:prstDash val="solid"/>
            <a:miter lim="800000"/>
            <a:headEnd len="sm" w="sm" type="none"/>
            <a:tailEnd len="med" w="med" type="triangle"/>
          </a:ln>
        </p:spPr>
      </p:cxnSp>
      <p:sp>
        <p:nvSpPr>
          <p:cNvPr id="1397" name="Google Shape;1397;p117"/>
          <p:cNvSpPr txBox="1"/>
          <p:nvPr/>
        </p:nvSpPr>
        <p:spPr>
          <a:xfrm>
            <a:off x="2734892" y="1904137"/>
            <a:ext cx="2557971" cy="43088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n" sz="1200" u="none" cap="none" strike="noStrike">
                <a:solidFill>
                  <a:srgbClr val="000000"/>
                </a:solidFill>
                <a:latin typeface="Open Sans"/>
                <a:ea typeface="Open Sans"/>
                <a:cs typeface="Open Sans"/>
                <a:sym typeface="Open Sans"/>
              </a:rPr>
              <a:t>name</a:t>
            </a:r>
            <a:r>
              <a:rPr i="0" lang="en" sz="1200" u="none" cap="none" strike="noStrike">
                <a:solidFill>
                  <a:srgbClr val="000000"/>
                </a:solidFill>
                <a:latin typeface="Open Sans"/>
                <a:ea typeface="Open Sans"/>
                <a:cs typeface="Open Sans"/>
                <a:sym typeface="Open Sans"/>
              </a:rPr>
              <a:t>: Blue Group</a:t>
            </a:r>
            <a:endParaRPr sz="1200">
              <a:latin typeface="Open Sans"/>
              <a:ea typeface="Open Sans"/>
              <a:cs typeface="Open Sans"/>
              <a:sym typeface="Open Sans"/>
            </a:endParaRPr>
          </a:p>
          <a:p>
            <a:pPr indent="0" lvl="0" marL="0" marR="0" rtl="0" algn="l">
              <a:lnSpc>
                <a:spcPct val="100000"/>
              </a:lnSpc>
              <a:spcBef>
                <a:spcPts val="0"/>
              </a:spcBef>
              <a:spcAft>
                <a:spcPts val="0"/>
              </a:spcAft>
              <a:buNone/>
            </a:pPr>
            <a:r>
              <a:rPr b="1" i="0" lang="en" sz="1200" u="none" cap="none" strike="noStrike">
                <a:solidFill>
                  <a:srgbClr val="000000"/>
                </a:solidFill>
                <a:latin typeface="Open Sans"/>
                <a:ea typeface="Open Sans"/>
                <a:cs typeface="Open Sans"/>
                <a:sym typeface="Open Sans"/>
              </a:rPr>
              <a:t>labels</a:t>
            </a:r>
            <a:r>
              <a:rPr i="0" lang="en" sz="1200" u="none" cap="none" strike="noStrike">
                <a:solidFill>
                  <a:srgbClr val="000000"/>
                </a:solidFill>
                <a:latin typeface="Open Sans"/>
                <a:ea typeface="Open Sans"/>
                <a:cs typeface="Open Sans"/>
                <a:sym typeface="Open Sans"/>
              </a:rPr>
              <a:t>: crime-syndicate</a:t>
            </a:r>
            <a:endParaRPr sz="1200">
              <a:latin typeface="Open Sans"/>
              <a:ea typeface="Open Sans"/>
              <a:cs typeface="Open Sans"/>
              <a:sym typeface="Open Sans"/>
            </a:endParaRPr>
          </a:p>
        </p:txBody>
      </p:sp>
      <p:sp>
        <p:nvSpPr>
          <p:cNvPr id="1398" name="Google Shape;1398;p117"/>
          <p:cNvSpPr txBox="1"/>
          <p:nvPr/>
        </p:nvSpPr>
        <p:spPr>
          <a:xfrm>
            <a:off x="793932" y="2958519"/>
            <a:ext cx="1152472" cy="276999"/>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n" sz="1200" u="none" cap="none" strike="noStrike">
                <a:solidFill>
                  <a:srgbClr val="000000"/>
                </a:solidFill>
                <a:latin typeface="Open Sans"/>
                <a:ea typeface="Open Sans"/>
                <a:cs typeface="Open Sans"/>
                <a:sym typeface="Open Sans"/>
              </a:rPr>
              <a:t>uses</a:t>
            </a:r>
            <a:endParaRPr i="0" sz="1200" u="none" cap="none" strike="noStrike">
              <a:solidFill>
                <a:srgbClr val="000000"/>
              </a:solidFill>
              <a:latin typeface="Open Sans"/>
              <a:ea typeface="Open Sans"/>
              <a:cs typeface="Open Sans"/>
              <a:sym typeface="Open Sans"/>
            </a:endParaRPr>
          </a:p>
        </p:txBody>
      </p:sp>
      <p:cxnSp>
        <p:nvCxnSpPr>
          <p:cNvPr id="1399" name="Google Shape;1399;p117"/>
          <p:cNvCxnSpPr>
            <a:endCxn id="1400" idx="1"/>
          </p:cNvCxnSpPr>
          <p:nvPr/>
        </p:nvCxnSpPr>
        <p:spPr>
          <a:xfrm flipH="1" rot="10800000">
            <a:off x="5225738" y="2109832"/>
            <a:ext cx="1683900" cy="9600"/>
          </a:xfrm>
          <a:prstGeom prst="straightConnector1">
            <a:avLst/>
          </a:prstGeom>
          <a:noFill/>
          <a:ln cap="flat" cmpd="sng" w="25400">
            <a:solidFill>
              <a:schemeClr val="accent3"/>
            </a:solidFill>
            <a:prstDash val="solid"/>
            <a:miter lim="800000"/>
            <a:headEnd len="sm" w="sm" type="none"/>
            <a:tailEnd len="med" w="med" type="triangle"/>
          </a:ln>
        </p:spPr>
      </p:cxnSp>
      <p:pic>
        <p:nvPicPr>
          <p:cNvPr id="1400" name="Google Shape;1400;p117"/>
          <p:cNvPicPr preferRelativeResize="0"/>
          <p:nvPr/>
        </p:nvPicPr>
        <p:blipFill rotWithShape="1">
          <a:blip r:embed="rId5">
            <a:alphaModFix/>
          </a:blip>
          <a:srcRect b="0" l="0" r="0" t="0"/>
          <a:stretch/>
        </p:blipFill>
        <p:spPr>
          <a:xfrm>
            <a:off x="6909638" y="1701598"/>
            <a:ext cx="816468" cy="816468"/>
          </a:xfrm>
          <a:prstGeom prst="rect">
            <a:avLst/>
          </a:prstGeom>
          <a:noFill/>
          <a:ln>
            <a:noFill/>
          </a:ln>
        </p:spPr>
      </p:pic>
      <p:sp>
        <p:nvSpPr>
          <p:cNvPr id="1401" name="Google Shape;1401;p117"/>
          <p:cNvSpPr txBox="1"/>
          <p:nvPr/>
        </p:nvSpPr>
        <p:spPr>
          <a:xfrm>
            <a:off x="5583698" y="2109831"/>
            <a:ext cx="1325871" cy="3077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lang="en" sz="1200">
                <a:latin typeface="Open Sans"/>
                <a:ea typeface="Open Sans"/>
                <a:cs typeface="Open Sans"/>
                <a:sym typeface="Open Sans"/>
              </a:rPr>
              <a:t>Created By</a:t>
            </a:r>
            <a:endParaRPr b="1" sz="1200">
              <a:latin typeface="Open Sans"/>
              <a:ea typeface="Open Sans"/>
              <a:cs typeface="Open Sans"/>
              <a:sym typeface="Open Sans"/>
            </a:endParaRPr>
          </a:p>
        </p:txBody>
      </p:sp>
      <p:sp>
        <p:nvSpPr>
          <p:cNvPr id="1402" name="Google Shape;1402;p117"/>
          <p:cNvSpPr txBox="1"/>
          <p:nvPr/>
        </p:nvSpPr>
        <p:spPr>
          <a:xfrm>
            <a:off x="6909571" y="2429875"/>
            <a:ext cx="8166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i="0" lang="en" sz="1200" u="none" cap="none" strike="noStrike">
                <a:solidFill>
                  <a:srgbClr val="000000"/>
                </a:solidFill>
                <a:latin typeface="Open Sans"/>
                <a:ea typeface="Open Sans"/>
                <a:cs typeface="Open Sans"/>
                <a:sym typeface="Open Sans"/>
              </a:rPr>
              <a:t>Foo Org</a:t>
            </a:r>
            <a:r>
              <a:rPr baseline="-25000" i="0" lang="en" sz="1200" u="none" cap="none" strike="noStrike">
                <a:solidFill>
                  <a:srgbClr val="000000"/>
                </a:solidFill>
                <a:latin typeface="Open Sans"/>
                <a:ea typeface="Open Sans"/>
                <a:cs typeface="Open Sans"/>
                <a:sym typeface="Open Sans"/>
              </a:rPr>
              <a:t>1</a:t>
            </a:r>
            <a:endParaRPr sz="1200">
              <a:latin typeface="Open Sans"/>
              <a:ea typeface="Open Sans"/>
              <a:cs typeface="Open Sans"/>
              <a:sym typeface="Open Sans"/>
            </a:endParaRPr>
          </a:p>
        </p:txBody>
      </p:sp>
      <p:sp>
        <p:nvSpPr>
          <p:cNvPr id="1403" name="Google Shape;1403;p117"/>
          <p:cNvSpPr txBox="1"/>
          <p:nvPr/>
        </p:nvSpPr>
        <p:spPr>
          <a:xfrm>
            <a:off x="103935" y="3585191"/>
            <a:ext cx="2936926" cy="640080"/>
          </a:xfrm>
          <a:prstGeom prst="rect">
            <a:avLst/>
          </a:prstGeom>
          <a:noFill/>
          <a:ln cap="flat" cmpd="sng" w="25400">
            <a:solidFill>
              <a:schemeClr val="accen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404" name="Google Shape;1404;p117"/>
          <p:cNvSpPr txBox="1"/>
          <p:nvPr/>
        </p:nvSpPr>
        <p:spPr>
          <a:xfrm>
            <a:off x="755098" y="3774426"/>
            <a:ext cx="2354578" cy="26161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n" sz="1200" u="none" cap="none" strike="noStrike">
                <a:solidFill>
                  <a:srgbClr val="000000"/>
                </a:solidFill>
                <a:latin typeface="Open Sans"/>
                <a:ea typeface="Open Sans"/>
                <a:cs typeface="Open Sans"/>
                <a:sym typeface="Open Sans"/>
              </a:rPr>
              <a:t>name</a:t>
            </a:r>
            <a:r>
              <a:rPr i="0" lang="en" sz="1200" u="none" cap="none" strike="noStrike">
                <a:solidFill>
                  <a:srgbClr val="000000"/>
                </a:solidFill>
                <a:latin typeface="Open Sans"/>
                <a:ea typeface="Open Sans"/>
                <a:cs typeface="Open Sans"/>
                <a:sym typeface="Open Sans"/>
              </a:rPr>
              <a:t>: PoisonIvy Variant C6</a:t>
            </a:r>
            <a:endParaRPr sz="1200">
              <a:latin typeface="Open Sans"/>
              <a:ea typeface="Open Sans"/>
              <a:cs typeface="Open Sans"/>
              <a:sym typeface="Open Sans"/>
            </a:endParaRPr>
          </a:p>
        </p:txBody>
      </p:sp>
      <p:pic>
        <p:nvPicPr>
          <p:cNvPr id="1405" name="Google Shape;1405;p117"/>
          <p:cNvPicPr preferRelativeResize="0"/>
          <p:nvPr/>
        </p:nvPicPr>
        <p:blipFill rotWithShape="1">
          <a:blip r:embed="rId6">
            <a:alphaModFix/>
          </a:blip>
          <a:srcRect b="0" l="0" r="0" t="0"/>
          <a:stretch/>
        </p:blipFill>
        <p:spPr>
          <a:xfrm>
            <a:off x="171224" y="3633928"/>
            <a:ext cx="548640" cy="548640"/>
          </a:xfrm>
          <a:prstGeom prst="rect">
            <a:avLst/>
          </a:prstGeom>
          <a:noFill/>
          <a:ln>
            <a:noFill/>
          </a:ln>
        </p:spPr>
      </p:pic>
      <p:cxnSp>
        <p:nvCxnSpPr>
          <p:cNvPr id="1406" name="Google Shape;1406;p117"/>
          <p:cNvCxnSpPr>
            <a:stCxn id="1393" idx="2"/>
            <a:endCxn id="1395" idx="0"/>
          </p:cNvCxnSpPr>
          <p:nvPr/>
        </p:nvCxnSpPr>
        <p:spPr>
          <a:xfrm rot="5400000">
            <a:off x="2392876" y="1605621"/>
            <a:ext cx="421500" cy="2070000"/>
          </a:xfrm>
          <a:prstGeom prst="bentConnector3">
            <a:avLst>
              <a:gd fmla="val 50000" name="adj1"/>
            </a:avLst>
          </a:prstGeom>
          <a:noFill/>
          <a:ln cap="flat" cmpd="sng" w="25400">
            <a:solidFill>
              <a:schemeClr val="dk1"/>
            </a:solidFill>
            <a:prstDash val="solid"/>
            <a:miter lim="800000"/>
            <a:headEnd len="sm" w="sm" type="none"/>
            <a:tailEnd len="sm" w="sm" type="none"/>
          </a:ln>
        </p:spPr>
      </p:cxnSp>
      <p:sp>
        <p:nvSpPr>
          <p:cNvPr id="1407" name="Google Shape;1407;p117"/>
          <p:cNvSpPr txBox="1"/>
          <p:nvPr/>
        </p:nvSpPr>
        <p:spPr>
          <a:xfrm>
            <a:off x="2369174" y="4648750"/>
            <a:ext cx="4537317" cy="24622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 sz="1000" u="none" cap="none" strike="noStrike">
                <a:solidFill>
                  <a:srgbClr val="000000"/>
                </a:solidFill>
                <a:latin typeface="Arial"/>
                <a:ea typeface="Arial"/>
                <a:cs typeface="Arial"/>
                <a:sym typeface="Arial"/>
              </a:rPr>
              <a:t>1- Image credit: </a:t>
            </a:r>
            <a:r>
              <a:rPr b="0" i="0" lang="en" sz="1000" u="sng" cap="none" strike="noStrike">
                <a:solidFill>
                  <a:schemeClr val="hlink"/>
                </a:solidFill>
                <a:latin typeface="Arial"/>
                <a:ea typeface="Arial"/>
                <a:cs typeface="Arial"/>
                <a:sym typeface="Arial"/>
                <a:hlinkClick r:id="rId7"/>
              </a:rPr>
              <a:t>https://openclipart.org/detail/247319/abstract-user-icon-3</a:t>
            </a:r>
            <a:r>
              <a:rPr b="0" i="0" lang="en" sz="1000" u="none" cap="none" strike="noStrike">
                <a:solidFill>
                  <a:srgbClr val="000000"/>
                </a:solidFill>
                <a:latin typeface="Arial"/>
                <a:ea typeface="Arial"/>
                <a:cs typeface="Arial"/>
                <a:sym typeface="Arial"/>
              </a:rPr>
              <a:t> </a:t>
            </a:r>
            <a:endParaRPr/>
          </a:p>
        </p:txBody>
      </p:sp>
      <p:sp>
        <p:nvSpPr>
          <p:cNvPr id="1408" name="Google Shape;1408;p117"/>
          <p:cNvSpPr txBox="1"/>
          <p:nvPr/>
        </p:nvSpPr>
        <p:spPr>
          <a:xfrm>
            <a:off x="4869851" y="3585191"/>
            <a:ext cx="2936926" cy="640080"/>
          </a:xfrm>
          <a:prstGeom prst="rect">
            <a:avLst/>
          </a:prstGeom>
          <a:noFill/>
          <a:ln cap="flat" cmpd="sng" w="25400">
            <a:solidFill>
              <a:schemeClr val="accen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pic>
        <p:nvPicPr>
          <p:cNvPr id="1409" name="Google Shape;1409;p117"/>
          <p:cNvPicPr preferRelativeResize="0"/>
          <p:nvPr/>
        </p:nvPicPr>
        <p:blipFill rotWithShape="1">
          <a:blip r:embed="rId6">
            <a:alphaModFix/>
          </a:blip>
          <a:srcRect b="0" l="0" r="0" t="0"/>
          <a:stretch/>
        </p:blipFill>
        <p:spPr>
          <a:xfrm>
            <a:off x="4921516" y="3656807"/>
            <a:ext cx="548640" cy="548640"/>
          </a:xfrm>
          <a:prstGeom prst="rect">
            <a:avLst/>
          </a:prstGeom>
          <a:noFill/>
          <a:ln>
            <a:noFill/>
          </a:ln>
        </p:spPr>
      </p:pic>
      <p:sp>
        <p:nvSpPr>
          <p:cNvPr id="1410" name="Google Shape;1410;p117"/>
          <p:cNvSpPr txBox="1"/>
          <p:nvPr/>
        </p:nvSpPr>
        <p:spPr>
          <a:xfrm>
            <a:off x="5667272" y="3788955"/>
            <a:ext cx="2354578" cy="26161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n" sz="1200" u="none" cap="none" strike="noStrike">
                <a:solidFill>
                  <a:srgbClr val="000000"/>
                </a:solidFill>
                <a:latin typeface="Open Sans"/>
                <a:ea typeface="Open Sans"/>
                <a:cs typeface="Open Sans"/>
                <a:sym typeface="Open Sans"/>
              </a:rPr>
              <a:t>name</a:t>
            </a:r>
            <a:r>
              <a:rPr i="0" lang="en" sz="1200" u="none" cap="none" strike="noStrike">
                <a:solidFill>
                  <a:srgbClr val="000000"/>
                </a:solidFill>
                <a:latin typeface="Open Sans"/>
                <a:ea typeface="Open Sans"/>
                <a:cs typeface="Open Sans"/>
                <a:sym typeface="Open Sans"/>
              </a:rPr>
              <a:t>: Cryptolocker</a:t>
            </a:r>
            <a:endParaRPr i="0" sz="1200" u="none" cap="none" strike="noStrike">
              <a:solidFill>
                <a:srgbClr val="000000"/>
              </a:solidFill>
              <a:latin typeface="Open Sans"/>
              <a:ea typeface="Open Sans"/>
              <a:cs typeface="Open Sans"/>
              <a:sym typeface="Open Sans"/>
            </a:endParaRPr>
          </a:p>
        </p:txBody>
      </p:sp>
      <p:cxnSp>
        <p:nvCxnSpPr>
          <p:cNvPr id="1411" name="Google Shape;1411;p117"/>
          <p:cNvCxnSpPr/>
          <p:nvPr/>
        </p:nvCxnSpPr>
        <p:spPr>
          <a:xfrm>
            <a:off x="1837492" y="3154971"/>
            <a:ext cx="1824383" cy="7285"/>
          </a:xfrm>
          <a:prstGeom prst="straightConnector1">
            <a:avLst/>
          </a:prstGeom>
          <a:noFill/>
          <a:ln cap="flat" cmpd="sng" w="25400">
            <a:solidFill>
              <a:schemeClr val="accent3"/>
            </a:solidFill>
            <a:prstDash val="solid"/>
            <a:miter lim="800000"/>
            <a:headEnd len="sm" w="sm" type="none"/>
            <a:tailEnd len="med" w="med" type="triangle"/>
          </a:ln>
        </p:spPr>
      </p:cxnSp>
      <p:pic>
        <p:nvPicPr>
          <p:cNvPr id="1412" name="Google Shape;1412;p117"/>
          <p:cNvPicPr preferRelativeResize="0"/>
          <p:nvPr/>
        </p:nvPicPr>
        <p:blipFill rotWithShape="1">
          <a:blip r:embed="rId5">
            <a:alphaModFix/>
          </a:blip>
          <a:srcRect b="0" l="0" r="0" t="0"/>
          <a:stretch/>
        </p:blipFill>
        <p:spPr>
          <a:xfrm>
            <a:off x="3680074" y="2790186"/>
            <a:ext cx="816468" cy="816468"/>
          </a:xfrm>
          <a:prstGeom prst="rect">
            <a:avLst/>
          </a:prstGeom>
          <a:noFill/>
          <a:ln>
            <a:noFill/>
          </a:ln>
        </p:spPr>
      </p:pic>
      <p:sp>
        <p:nvSpPr>
          <p:cNvPr id="1413" name="Google Shape;1413;p117"/>
          <p:cNvSpPr txBox="1"/>
          <p:nvPr/>
        </p:nvSpPr>
        <p:spPr>
          <a:xfrm>
            <a:off x="3591058" y="3551750"/>
            <a:ext cx="9945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i="0" lang="en" sz="1200" u="none" cap="none" strike="noStrike">
                <a:solidFill>
                  <a:srgbClr val="000000"/>
                </a:solidFill>
                <a:latin typeface="Open Sans"/>
                <a:ea typeface="Open Sans"/>
                <a:cs typeface="Open Sans"/>
                <a:sym typeface="Open Sans"/>
              </a:rPr>
              <a:t>Joe Analyst</a:t>
            </a:r>
            <a:endParaRPr baseline="-25000" i="0" sz="1200" u="none" cap="none" strike="noStrike">
              <a:solidFill>
                <a:srgbClr val="000000"/>
              </a:solidFill>
              <a:latin typeface="Open Sans"/>
              <a:ea typeface="Open Sans"/>
              <a:cs typeface="Open Sans"/>
              <a:sym typeface="Open Sans"/>
            </a:endParaRPr>
          </a:p>
        </p:txBody>
      </p:sp>
      <p:sp>
        <p:nvSpPr>
          <p:cNvPr id="1414" name="Google Shape;1414;p117"/>
          <p:cNvSpPr txBox="1"/>
          <p:nvPr/>
        </p:nvSpPr>
        <p:spPr>
          <a:xfrm>
            <a:off x="2219846" y="3127986"/>
            <a:ext cx="1325871" cy="3077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n" sz="1200" u="none" cap="none" strike="noStrike">
                <a:solidFill>
                  <a:srgbClr val="000000"/>
                </a:solidFill>
                <a:latin typeface="Open Sans"/>
                <a:ea typeface="Open Sans"/>
                <a:cs typeface="Open Sans"/>
                <a:sym typeface="Open Sans"/>
              </a:rPr>
              <a:t>Created By</a:t>
            </a:r>
            <a:endParaRPr b="1" sz="1200">
              <a:latin typeface="Open Sans"/>
              <a:ea typeface="Open Sans"/>
              <a:cs typeface="Open Sans"/>
              <a:sym typeface="Open Sans"/>
            </a:endParaRPr>
          </a:p>
        </p:txBody>
      </p:sp>
      <p:cxnSp>
        <p:nvCxnSpPr>
          <p:cNvPr id="1415" name="Google Shape;1415;p117"/>
          <p:cNvCxnSpPr>
            <a:stCxn id="1393" idx="2"/>
            <a:endCxn id="1416" idx="0"/>
          </p:cNvCxnSpPr>
          <p:nvPr/>
        </p:nvCxnSpPr>
        <p:spPr>
          <a:xfrm flipH="1" rot="-5400000">
            <a:off x="4745326" y="1323171"/>
            <a:ext cx="427800" cy="2641200"/>
          </a:xfrm>
          <a:prstGeom prst="bentConnector3">
            <a:avLst>
              <a:gd fmla="val 50015" name="adj1"/>
            </a:avLst>
          </a:prstGeom>
          <a:noFill/>
          <a:ln cap="flat" cmpd="sng" w="25400">
            <a:solidFill>
              <a:schemeClr val="dk1"/>
            </a:solidFill>
            <a:prstDash val="solid"/>
            <a:miter lim="800000"/>
            <a:headEnd len="sm" w="sm" type="none"/>
            <a:tailEnd len="sm" w="sm" type="none"/>
          </a:ln>
        </p:spPr>
      </p:cxnSp>
      <p:pic>
        <p:nvPicPr>
          <p:cNvPr id="1416" name="Google Shape;1416;p117"/>
          <p:cNvPicPr preferRelativeResize="0"/>
          <p:nvPr/>
        </p:nvPicPr>
        <p:blipFill rotWithShape="1">
          <a:blip r:embed="rId4">
            <a:alphaModFix/>
          </a:blip>
          <a:srcRect b="0" l="0" r="0" t="0"/>
          <a:stretch/>
        </p:blipFill>
        <p:spPr>
          <a:xfrm>
            <a:off x="6016224" y="2857798"/>
            <a:ext cx="526979" cy="526979"/>
          </a:xfrm>
          <a:prstGeom prst="rect">
            <a:avLst/>
          </a:prstGeom>
          <a:noFill/>
          <a:ln>
            <a:noFill/>
          </a:ln>
        </p:spPr>
      </p:pic>
      <p:cxnSp>
        <p:nvCxnSpPr>
          <p:cNvPr id="1417" name="Google Shape;1417;p117"/>
          <p:cNvCxnSpPr/>
          <p:nvPr/>
        </p:nvCxnSpPr>
        <p:spPr>
          <a:xfrm>
            <a:off x="6279714" y="3378301"/>
            <a:ext cx="0" cy="211664"/>
          </a:xfrm>
          <a:prstGeom prst="straightConnector1">
            <a:avLst/>
          </a:prstGeom>
          <a:noFill/>
          <a:ln cap="flat" cmpd="sng" w="25400">
            <a:solidFill>
              <a:schemeClr val="dk1"/>
            </a:solidFill>
            <a:prstDash val="solid"/>
            <a:miter lim="800000"/>
            <a:headEnd len="sm" w="sm" type="none"/>
            <a:tailEnd len="med" w="med" type="triangle"/>
          </a:ln>
        </p:spPr>
      </p:cxnSp>
      <p:sp>
        <p:nvSpPr>
          <p:cNvPr id="1418" name="Google Shape;1418;p117"/>
          <p:cNvSpPr txBox="1"/>
          <p:nvPr/>
        </p:nvSpPr>
        <p:spPr>
          <a:xfrm>
            <a:off x="5491336" y="2976247"/>
            <a:ext cx="1152472" cy="276999"/>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n" sz="1200" u="none" cap="none" strike="noStrike">
                <a:solidFill>
                  <a:srgbClr val="000000"/>
                </a:solidFill>
                <a:latin typeface="Open Sans"/>
                <a:ea typeface="Open Sans"/>
                <a:cs typeface="Open Sans"/>
                <a:sym typeface="Open Sans"/>
              </a:rPr>
              <a:t>uses</a:t>
            </a:r>
            <a:endParaRPr i="0" sz="1200" u="none" cap="none" strike="noStrike">
              <a:solidFill>
                <a:srgbClr val="000000"/>
              </a:solidFill>
              <a:latin typeface="Open Sans"/>
              <a:ea typeface="Open Sans"/>
              <a:cs typeface="Open Sans"/>
              <a:sym typeface="Open Sans"/>
            </a:endParaRPr>
          </a:p>
        </p:txBody>
      </p:sp>
      <p:cxnSp>
        <p:nvCxnSpPr>
          <p:cNvPr id="1419" name="Google Shape;1419;p117"/>
          <p:cNvCxnSpPr/>
          <p:nvPr/>
        </p:nvCxnSpPr>
        <p:spPr>
          <a:xfrm>
            <a:off x="6541352" y="3153319"/>
            <a:ext cx="1525748" cy="8937"/>
          </a:xfrm>
          <a:prstGeom prst="straightConnector1">
            <a:avLst/>
          </a:prstGeom>
          <a:noFill/>
          <a:ln cap="flat" cmpd="sng" w="25400">
            <a:solidFill>
              <a:schemeClr val="accent3"/>
            </a:solidFill>
            <a:prstDash val="solid"/>
            <a:miter lim="800000"/>
            <a:headEnd len="sm" w="sm" type="none"/>
            <a:tailEnd len="med" w="med" type="triangle"/>
          </a:ln>
        </p:spPr>
      </p:cxnSp>
      <p:pic>
        <p:nvPicPr>
          <p:cNvPr id="1420" name="Google Shape;1420;p117"/>
          <p:cNvPicPr preferRelativeResize="0"/>
          <p:nvPr/>
        </p:nvPicPr>
        <p:blipFill rotWithShape="1">
          <a:blip r:embed="rId5">
            <a:alphaModFix/>
          </a:blip>
          <a:srcRect b="0" l="0" r="0" t="0"/>
          <a:stretch/>
        </p:blipFill>
        <p:spPr>
          <a:xfrm>
            <a:off x="8084336" y="2790186"/>
            <a:ext cx="816466" cy="816466"/>
          </a:xfrm>
          <a:prstGeom prst="rect">
            <a:avLst/>
          </a:prstGeom>
          <a:noFill/>
          <a:ln>
            <a:noFill/>
          </a:ln>
        </p:spPr>
      </p:pic>
      <p:sp>
        <p:nvSpPr>
          <p:cNvPr id="1421" name="Google Shape;1421;p117"/>
          <p:cNvSpPr txBox="1"/>
          <p:nvPr/>
        </p:nvSpPr>
        <p:spPr>
          <a:xfrm>
            <a:off x="7989676" y="3551752"/>
            <a:ext cx="1226964" cy="52322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i="0" lang="en" sz="1200" u="none" cap="none" strike="noStrike">
                <a:solidFill>
                  <a:srgbClr val="000000"/>
                </a:solidFill>
                <a:latin typeface="Open Sans"/>
                <a:ea typeface="Open Sans"/>
                <a:cs typeface="Open Sans"/>
                <a:sym typeface="Open Sans"/>
              </a:rPr>
              <a:t>MetaCortex Corp.</a:t>
            </a:r>
            <a:endParaRPr baseline="-25000" i="0" sz="1200" u="none" cap="none" strike="noStrike">
              <a:solidFill>
                <a:srgbClr val="000000"/>
              </a:solidFill>
              <a:latin typeface="Open Sans"/>
              <a:ea typeface="Open Sans"/>
              <a:cs typeface="Open Sans"/>
              <a:sym typeface="Open Sans"/>
            </a:endParaRPr>
          </a:p>
        </p:txBody>
      </p:sp>
      <p:sp>
        <p:nvSpPr>
          <p:cNvPr id="1422" name="Google Shape;1422;p117"/>
          <p:cNvSpPr txBox="1"/>
          <p:nvPr/>
        </p:nvSpPr>
        <p:spPr>
          <a:xfrm>
            <a:off x="6776180" y="3145001"/>
            <a:ext cx="1325871" cy="3077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n" sz="1200" u="none" cap="none" strike="noStrike">
                <a:solidFill>
                  <a:srgbClr val="000000"/>
                </a:solidFill>
                <a:latin typeface="Open Sans"/>
                <a:ea typeface="Open Sans"/>
                <a:cs typeface="Open Sans"/>
                <a:sym typeface="Open Sans"/>
              </a:rPr>
              <a:t>Created By</a:t>
            </a:r>
            <a:endParaRPr b="1" sz="1200">
              <a:latin typeface="Open Sans"/>
              <a:ea typeface="Open Sans"/>
              <a:cs typeface="Open Sans"/>
              <a:sym typeface="Open Sans"/>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26" name="Shape 1426"/>
        <p:cNvGrpSpPr/>
        <p:nvPr/>
      </p:nvGrpSpPr>
      <p:grpSpPr>
        <a:xfrm>
          <a:off x="0" y="0"/>
          <a:ext cx="0" cy="0"/>
          <a:chOff x="0" y="0"/>
          <a:chExt cx="0" cy="0"/>
        </a:xfrm>
      </p:grpSpPr>
      <p:sp>
        <p:nvSpPr>
          <p:cNvPr id="1427" name="Google Shape;1427;p118"/>
          <p:cNvSpPr txBox="1"/>
          <p:nvPr>
            <p:ph type="title"/>
          </p:nvPr>
        </p:nvSpPr>
        <p:spPr>
          <a:xfrm>
            <a:off x="342990" y="54584"/>
            <a:ext cx="8390440" cy="570109"/>
          </a:xfrm>
          <a:prstGeom prst="rect">
            <a:avLst/>
          </a:prstGeom>
          <a:noFill/>
          <a:ln>
            <a:noFill/>
          </a:ln>
        </p:spPr>
        <p:txBody>
          <a:bodyPr anchorCtr="0" anchor="b" bIns="68575" lIns="68575" spcFirstLastPara="1" rIns="68575" wrap="square" tIns="68575">
            <a:noAutofit/>
          </a:bodyPr>
          <a:lstStyle/>
          <a:p>
            <a:pPr indent="0" lvl="0" marL="0" marR="0" rtl="0" algn="l">
              <a:lnSpc>
                <a:spcPct val="90000"/>
              </a:lnSpc>
              <a:spcBef>
                <a:spcPts val="0"/>
              </a:spcBef>
              <a:spcAft>
                <a:spcPts val="0"/>
              </a:spcAft>
              <a:buClr>
                <a:srgbClr val="193B5C"/>
              </a:buClr>
              <a:buSzPts val="3600"/>
              <a:buFont typeface="Lato Hairline"/>
              <a:buNone/>
            </a:pPr>
            <a:r>
              <a:rPr i="0" lang="en" sz="2400" u="none" cap="none" strike="noStrike">
                <a:solidFill>
                  <a:srgbClr val="193B5C"/>
                </a:solidFill>
                <a:latin typeface="Open Sans"/>
                <a:ea typeface="Open Sans"/>
                <a:cs typeface="Open Sans"/>
                <a:sym typeface="Open Sans"/>
              </a:rPr>
              <a:t>Object Relationships</a:t>
            </a:r>
            <a:endParaRPr sz="2400">
              <a:latin typeface="Open Sans"/>
              <a:ea typeface="Open Sans"/>
              <a:cs typeface="Open Sans"/>
              <a:sym typeface="Open Sans"/>
            </a:endParaRPr>
          </a:p>
        </p:txBody>
      </p:sp>
      <p:sp>
        <p:nvSpPr>
          <p:cNvPr id="1428" name="Google Shape;1428;p118"/>
          <p:cNvSpPr txBox="1"/>
          <p:nvPr>
            <p:ph idx="1" type="body"/>
          </p:nvPr>
        </p:nvSpPr>
        <p:spPr>
          <a:xfrm>
            <a:off x="342991" y="859664"/>
            <a:ext cx="8390439" cy="3902894"/>
          </a:xfrm>
          <a:prstGeom prst="rect">
            <a:avLst/>
          </a:prstGeom>
          <a:noFill/>
          <a:ln>
            <a:noFill/>
          </a:ln>
        </p:spPr>
        <p:txBody>
          <a:bodyPr anchorCtr="0" anchor="t" bIns="34275" lIns="68575" spcFirstLastPara="1" rIns="68575" wrap="square" tIns="34275">
            <a:noAutofit/>
          </a:bodyPr>
          <a:lstStyle/>
          <a:p>
            <a:pPr indent="-330200" lvl="0" marL="457200" marR="0" rtl="0" algn="l">
              <a:lnSpc>
                <a:spcPct val="90000"/>
              </a:lnSpc>
              <a:spcBef>
                <a:spcPts val="0"/>
              </a:spcBef>
              <a:spcAft>
                <a:spcPts val="0"/>
              </a:spcAft>
              <a:buClr>
                <a:srgbClr val="3A3838"/>
              </a:buClr>
              <a:buSzPts val="1600"/>
              <a:buFont typeface="Open Sans"/>
              <a:buChar char="●"/>
            </a:pPr>
            <a:r>
              <a:rPr i="0" lang="en" sz="1600" u="none" cap="none" strike="noStrike">
                <a:solidFill>
                  <a:schemeClr val="dk1"/>
                </a:solidFill>
                <a:latin typeface="Open Sans"/>
                <a:ea typeface="Open Sans"/>
                <a:cs typeface="Open Sans"/>
                <a:sym typeface="Open Sans"/>
              </a:rPr>
              <a:t>Each SDO has its own set of relationship types. For example, the “indicates” relationship is defined for the Indicator SDO:</a:t>
            </a:r>
            <a:br>
              <a:rPr i="0" lang="en" sz="1600" u="none" cap="none" strike="noStrike">
                <a:solidFill>
                  <a:schemeClr val="dk1"/>
                </a:solidFill>
                <a:latin typeface="Open Sans"/>
                <a:ea typeface="Open Sans"/>
                <a:cs typeface="Open Sans"/>
                <a:sym typeface="Open Sans"/>
              </a:rPr>
            </a:br>
            <a:br>
              <a:rPr lang="en" sz="1600">
                <a:solidFill>
                  <a:schemeClr val="dk1"/>
                </a:solidFill>
                <a:latin typeface="Open Sans"/>
                <a:ea typeface="Open Sans"/>
                <a:cs typeface="Open Sans"/>
                <a:sym typeface="Open Sans"/>
              </a:rPr>
            </a:br>
            <a:br>
              <a:rPr lang="en" sz="1600">
                <a:solidFill>
                  <a:schemeClr val="dk1"/>
                </a:solidFill>
                <a:latin typeface="Open Sans"/>
                <a:ea typeface="Open Sans"/>
                <a:cs typeface="Open Sans"/>
                <a:sym typeface="Open Sans"/>
              </a:rPr>
            </a:br>
            <a:br>
              <a:rPr lang="en" sz="1600">
                <a:solidFill>
                  <a:schemeClr val="dk1"/>
                </a:solidFill>
                <a:latin typeface="Open Sans"/>
                <a:ea typeface="Open Sans"/>
                <a:cs typeface="Open Sans"/>
                <a:sym typeface="Open Sans"/>
              </a:rPr>
            </a:br>
            <a:br>
              <a:rPr lang="en" sz="1600">
                <a:solidFill>
                  <a:schemeClr val="dk1"/>
                </a:solidFill>
                <a:latin typeface="Open Sans"/>
                <a:ea typeface="Open Sans"/>
                <a:cs typeface="Open Sans"/>
                <a:sym typeface="Open Sans"/>
              </a:rPr>
            </a:br>
            <a:br>
              <a:rPr lang="en" sz="1600">
                <a:solidFill>
                  <a:schemeClr val="dk1"/>
                </a:solidFill>
                <a:latin typeface="Open Sans"/>
                <a:ea typeface="Open Sans"/>
                <a:cs typeface="Open Sans"/>
                <a:sym typeface="Open Sans"/>
              </a:rPr>
            </a:br>
            <a:endParaRPr i="0" sz="1600" u="none" cap="none" strike="noStrike">
              <a:solidFill>
                <a:schemeClr val="dk1"/>
              </a:solidFill>
              <a:latin typeface="Open Sans"/>
              <a:ea typeface="Open Sans"/>
              <a:cs typeface="Open Sans"/>
              <a:sym typeface="Open Sans"/>
            </a:endParaRPr>
          </a:p>
          <a:p>
            <a:pPr indent="-330200" lvl="0" marL="457200" marR="0" rtl="0" algn="l">
              <a:lnSpc>
                <a:spcPct val="90000"/>
              </a:lnSpc>
              <a:spcBef>
                <a:spcPts val="0"/>
              </a:spcBef>
              <a:spcAft>
                <a:spcPts val="0"/>
              </a:spcAft>
              <a:buClr>
                <a:srgbClr val="3A3838"/>
              </a:buClr>
              <a:buSzPts val="1600"/>
              <a:buFont typeface="Open Sans"/>
              <a:buChar char="●"/>
            </a:pPr>
            <a:r>
              <a:rPr i="0" lang="en" sz="1600" u="none" cap="none" strike="noStrike">
                <a:solidFill>
                  <a:schemeClr val="dk1"/>
                </a:solidFill>
                <a:latin typeface="Open Sans"/>
                <a:ea typeface="Open Sans"/>
                <a:cs typeface="Open Sans"/>
                <a:sym typeface="Open Sans"/>
              </a:rPr>
              <a:t>In addition, STIX defines several relationships that are </a:t>
            </a:r>
            <a:r>
              <a:rPr i="1" lang="en" sz="1600" u="none" cap="none" strike="noStrike">
                <a:solidFill>
                  <a:schemeClr val="dk1"/>
                </a:solidFill>
                <a:latin typeface="Open Sans"/>
                <a:ea typeface="Open Sans"/>
                <a:cs typeface="Open Sans"/>
                <a:sym typeface="Open Sans"/>
              </a:rPr>
              <a:t>common</a:t>
            </a:r>
            <a:r>
              <a:rPr i="0" lang="en" sz="1600" u="none" cap="none" strike="noStrike">
                <a:solidFill>
                  <a:schemeClr val="dk1"/>
                </a:solidFill>
                <a:latin typeface="Open Sans"/>
                <a:ea typeface="Open Sans"/>
                <a:cs typeface="Open Sans"/>
                <a:sym typeface="Open Sans"/>
              </a:rPr>
              <a:t> to all Objects:</a:t>
            </a:r>
            <a:endParaRPr sz="1600">
              <a:latin typeface="Open Sans"/>
              <a:ea typeface="Open Sans"/>
              <a:cs typeface="Open Sans"/>
              <a:sym typeface="Open Sans"/>
            </a:endParaRPr>
          </a:p>
          <a:p>
            <a:pPr indent="-330200" lvl="1" marL="914400" marR="0" rtl="0" algn="l">
              <a:lnSpc>
                <a:spcPct val="90000"/>
              </a:lnSpc>
              <a:spcBef>
                <a:spcPts val="200"/>
              </a:spcBef>
              <a:spcAft>
                <a:spcPts val="0"/>
              </a:spcAft>
              <a:buClr>
                <a:srgbClr val="3A3838"/>
              </a:buClr>
              <a:buSzPts val="1600"/>
              <a:buFont typeface="Questrial"/>
              <a:buChar char="○"/>
            </a:pPr>
            <a:r>
              <a:rPr b="1" i="0" lang="en" sz="1600" u="none" cap="none" strike="noStrike">
                <a:solidFill>
                  <a:schemeClr val="dk1"/>
                </a:solidFill>
                <a:latin typeface="Open Sans"/>
                <a:ea typeface="Open Sans"/>
                <a:cs typeface="Open Sans"/>
                <a:sym typeface="Open Sans"/>
              </a:rPr>
              <a:t>derived-from</a:t>
            </a:r>
            <a:r>
              <a:rPr i="0" lang="en" sz="1600" u="none" cap="none" strike="noStrike">
                <a:solidFill>
                  <a:schemeClr val="dk1"/>
                </a:solidFill>
                <a:latin typeface="Open Sans"/>
                <a:ea typeface="Open Sans"/>
                <a:cs typeface="Open Sans"/>
                <a:sym typeface="Open Sans"/>
              </a:rPr>
              <a:t>: the information in the target object is based on information from the source object.</a:t>
            </a:r>
            <a:endParaRPr sz="1600">
              <a:latin typeface="Open Sans"/>
              <a:ea typeface="Open Sans"/>
              <a:cs typeface="Open Sans"/>
              <a:sym typeface="Open Sans"/>
            </a:endParaRPr>
          </a:p>
          <a:p>
            <a:pPr indent="-330200" lvl="1" marL="914400" marR="0" rtl="0" algn="l">
              <a:lnSpc>
                <a:spcPct val="90000"/>
              </a:lnSpc>
              <a:spcBef>
                <a:spcPts val="200"/>
              </a:spcBef>
              <a:spcAft>
                <a:spcPts val="0"/>
              </a:spcAft>
              <a:buClr>
                <a:srgbClr val="3A3838"/>
              </a:buClr>
              <a:buSzPts val="1600"/>
              <a:buFont typeface="Questrial"/>
              <a:buChar char="○"/>
            </a:pPr>
            <a:r>
              <a:rPr b="1" i="0" lang="en" sz="1600" u="none" cap="none" strike="noStrike">
                <a:solidFill>
                  <a:schemeClr val="dk1"/>
                </a:solidFill>
                <a:latin typeface="Open Sans"/>
                <a:ea typeface="Open Sans"/>
                <a:cs typeface="Open Sans"/>
                <a:sym typeface="Open Sans"/>
              </a:rPr>
              <a:t>duplicate-of</a:t>
            </a:r>
            <a:r>
              <a:rPr i="0" lang="en" sz="1600" u="none" cap="none" strike="noStrike">
                <a:solidFill>
                  <a:schemeClr val="dk1"/>
                </a:solidFill>
                <a:latin typeface="Open Sans"/>
                <a:ea typeface="Open Sans"/>
                <a:cs typeface="Open Sans"/>
                <a:sym typeface="Open Sans"/>
              </a:rPr>
              <a:t>: the referenced source and target objects are semantically duplicates of each other.</a:t>
            </a:r>
            <a:endParaRPr sz="1600">
              <a:latin typeface="Open Sans"/>
              <a:ea typeface="Open Sans"/>
              <a:cs typeface="Open Sans"/>
              <a:sym typeface="Open Sans"/>
            </a:endParaRPr>
          </a:p>
          <a:p>
            <a:pPr indent="-330200" lvl="1" marL="914400" marR="0" rtl="0" algn="l">
              <a:lnSpc>
                <a:spcPct val="90000"/>
              </a:lnSpc>
              <a:spcBef>
                <a:spcPts val="200"/>
              </a:spcBef>
              <a:spcAft>
                <a:spcPts val="0"/>
              </a:spcAft>
              <a:buClr>
                <a:srgbClr val="3A3838"/>
              </a:buClr>
              <a:buSzPts val="1600"/>
              <a:buFont typeface="Questrial"/>
              <a:buChar char="○"/>
            </a:pPr>
            <a:r>
              <a:rPr b="1" i="0" lang="en" sz="1600" u="none" cap="none" strike="noStrike">
                <a:solidFill>
                  <a:schemeClr val="dk1"/>
                </a:solidFill>
                <a:latin typeface="Open Sans"/>
                <a:ea typeface="Open Sans"/>
                <a:cs typeface="Open Sans"/>
                <a:sym typeface="Open Sans"/>
              </a:rPr>
              <a:t>related-to</a:t>
            </a:r>
            <a:r>
              <a:rPr i="0" lang="en" sz="1600" u="none" cap="none" strike="noStrike">
                <a:solidFill>
                  <a:schemeClr val="dk1"/>
                </a:solidFill>
                <a:latin typeface="Open Sans"/>
                <a:ea typeface="Open Sans"/>
                <a:cs typeface="Open Sans"/>
                <a:sym typeface="Open Sans"/>
              </a:rPr>
              <a:t>: the referenced source and target objects are somehow related to each other.</a:t>
            </a:r>
            <a:endParaRPr i="0" sz="1600" u="none" cap="none" strike="noStrike">
              <a:solidFill>
                <a:srgbClr val="3A3838"/>
              </a:solidFill>
              <a:latin typeface="Open Sans"/>
              <a:ea typeface="Open Sans"/>
              <a:cs typeface="Open Sans"/>
              <a:sym typeface="Open Sans"/>
            </a:endParaRPr>
          </a:p>
        </p:txBody>
      </p:sp>
      <p:grpSp>
        <p:nvGrpSpPr>
          <p:cNvPr id="1429" name="Google Shape;1429;p118"/>
          <p:cNvGrpSpPr/>
          <p:nvPr/>
        </p:nvGrpSpPr>
        <p:grpSpPr>
          <a:xfrm>
            <a:off x="2696514" y="1680643"/>
            <a:ext cx="3750972" cy="957346"/>
            <a:chOff x="2338815" y="1680643"/>
            <a:chExt cx="3750972" cy="957346"/>
          </a:xfrm>
        </p:grpSpPr>
        <p:pic>
          <p:nvPicPr>
            <p:cNvPr id="1430" name="Google Shape;1430;p118"/>
            <p:cNvPicPr preferRelativeResize="0"/>
            <p:nvPr/>
          </p:nvPicPr>
          <p:blipFill rotWithShape="1">
            <a:blip r:embed="rId3">
              <a:alphaModFix/>
            </a:blip>
            <a:srcRect b="0" l="0" r="0" t="0"/>
            <a:stretch/>
          </p:blipFill>
          <p:spPr>
            <a:xfrm>
              <a:off x="2338815" y="1680643"/>
              <a:ext cx="649500" cy="649546"/>
            </a:xfrm>
            <a:prstGeom prst="rect">
              <a:avLst/>
            </a:prstGeom>
            <a:noFill/>
            <a:ln>
              <a:noFill/>
            </a:ln>
          </p:spPr>
        </p:pic>
        <p:pic>
          <p:nvPicPr>
            <p:cNvPr id="1431" name="Google Shape;1431;p118"/>
            <p:cNvPicPr preferRelativeResize="0"/>
            <p:nvPr/>
          </p:nvPicPr>
          <p:blipFill rotWithShape="1">
            <a:blip r:embed="rId4">
              <a:alphaModFix/>
            </a:blip>
            <a:srcRect b="0" l="0" r="0" t="0"/>
            <a:stretch/>
          </p:blipFill>
          <p:spPr>
            <a:xfrm>
              <a:off x="3860388" y="1680643"/>
              <a:ext cx="649546" cy="649546"/>
            </a:xfrm>
            <a:prstGeom prst="rect">
              <a:avLst/>
            </a:prstGeom>
            <a:noFill/>
            <a:ln>
              <a:noFill/>
            </a:ln>
          </p:spPr>
        </p:pic>
        <p:pic>
          <p:nvPicPr>
            <p:cNvPr id="1432" name="Google Shape;1432;p118"/>
            <p:cNvPicPr preferRelativeResize="0"/>
            <p:nvPr/>
          </p:nvPicPr>
          <p:blipFill rotWithShape="1">
            <a:blip r:embed="rId5">
              <a:alphaModFix/>
            </a:blip>
            <a:srcRect b="0" l="0" r="0" t="0"/>
            <a:stretch/>
          </p:blipFill>
          <p:spPr>
            <a:xfrm>
              <a:off x="5437693" y="1680643"/>
              <a:ext cx="652094" cy="649546"/>
            </a:xfrm>
            <a:prstGeom prst="rect">
              <a:avLst/>
            </a:prstGeom>
            <a:noFill/>
            <a:ln>
              <a:noFill/>
            </a:ln>
          </p:spPr>
        </p:pic>
        <p:cxnSp>
          <p:nvCxnSpPr>
            <p:cNvPr id="1433" name="Google Shape;1433;p118"/>
            <p:cNvCxnSpPr>
              <a:endCxn id="1431" idx="1"/>
            </p:cNvCxnSpPr>
            <p:nvPr/>
          </p:nvCxnSpPr>
          <p:spPr>
            <a:xfrm>
              <a:off x="2988288" y="2005416"/>
              <a:ext cx="872100" cy="0"/>
            </a:xfrm>
            <a:prstGeom prst="straightConnector1">
              <a:avLst/>
            </a:prstGeom>
            <a:noFill/>
            <a:ln cap="flat" cmpd="sng" w="25400">
              <a:solidFill>
                <a:schemeClr val="accent1"/>
              </a:solidFill>
              <a:prstDash val="solid"/>
              <a:miter lim="800000"/>
              <a:headEnd len="sm" w="sm" type="none"/>
              <a:tailEnd len="sm" w="sm" type="none"/>
            </a:ln>
          </p:spPr>
        </p:cxnSp>
        <p:cxnSp>
          <p:nvCxnSpPr>
            <p:cNvPr id="1434" name="Google Shape;1434;p118"/>
            <p:cNvCxnSpPr>
              <a:stCxn id="1431" idx="3"/>
            </p:cNvCxnSpPr>
            <p:nvPr/>
          </p:nvCxnSpPr>
          <p:spPr>
            <a:xfrm>
              <a:off x="4509934" y="2005416"/>
              <a:ext cx="927900" cy="0"/>
            </a:xfrm>
            <a:prstGeom prst="straightConnector1">
              <a:avLst/>
            </a:prstGeom>
            <a:noFill/>
            <a:ln cap="flat" cmpd="sng" w="25400">
              <a:solidFill>
                <a:schemeClr val="accent1"/>
              </a:solidFill>
              <a:prstDash val="solid"/>
              <a:miter lim="800000"/>
              <a:headEnd len="sm" w="sm" type="none"/>
              <a:tailEnd len="lg" w="lg" type="triangle"/>
            </a:ln>
          </p:spPr>
        </p:cxnSp>
        <p:sp>
          <p:nvSpPr>
            <p:cNvPr id="1435" name="Google Shape;1435;p118"/>
            <p:cNvSpPr txBox="1"/>
            <p:nvPr/>
          </p:nvSpPr>
          <p:spPr>
            <a:xfrm>
              <a:off x="3754613" y="2330189"/>
              <a:ext cx="12192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n" sz="1400" u="none" cap="none" strike="noStrike">
                  <a:solidFill>
                    <a:srgbClr val="000000"/>
                  </a:solidFill>
                  <a:latin typeface="Arial"/>
                  <a:ea typeface="Arial"/>
                  <a:cs typeface="Arial"/>
                  <a:sym typeface="Arial"/>
                </a:rPr>
                <a:t>indicates</a:t>
              </a:r>
              <a:endParaRPr/>
            </a:p>
          </p:txBody>
        </p:sp>
      </p:gr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39" name="Shape 1439"/>
        <p:cNvGrpSpPr/>
        <p:nvPr/>
      </p:nvGrpSpPr>
      <p:grpSpPr>
        <a:xfrm>
          <a:off x="0" y="0"/>
          <a:ext cx="0" cy="0"/>
          <a:chOff x="0" y="0"/>
          <a:chExt cx="0" cy="0"/>
        </a:xfrm>
      </p:grpSpPr>
      <p:sp>
        <p:nvSpPr>
          <p:cNvPr id="1440" name="Google Shape;1440;p119"/>
          <p:cNvSpPr txBox="1"/>
          <p:nvPr>
            <p:ph type="title"/>
          </p:nvPr>
        </p:nvSpPr>
        <p:spPr>
          <a:xfrm>
            <a:off x="342990" y="54584"/>
            <a:ext cx="8390440" cy="570109"/>
          </a:xfrm>
          <a:prstGeom prst="rect">
            <a:avLst/>
          </a:prstGeom>
          <a:noFill/>
          <a:ln>
            <a:noFill/>
          </a:ln>
        </p:spPr>
        <p:txBody>
          <a:bodyPr anchorCtr="0" anchor="ctr" bIns="34275" lIns="68575" spcFirstLastPara="1" rIns="68575" wrap="square" tIns="34275">
            <a:noAutofit/>
          </a:bodyPr>
          <a:lstStyle/>
          <a:p>
            <a:pPr indent="0" lvl="0" marL="0" marR="0" rtl="0" algn="l">
              <a:lnSpc>
                <a:spcPct val="90000"/>
              </a:lnSpc>
              <a:spcBef>
                <a:spcPts val="0"/>
              </a:spcBef>
              <a:spcAft>
                <a:spcPts val="0"/>
              </a:spcAft>
              <a:buClr>
                <a:schemeClr val="dk1"/>
              </a:buClr>
              <a:buSzPts val="3300"/>
              <a:buFont typeface="Calibri"/>
              <a:buNone/>
            </a:pPr>
            <a:r>
              <a:rPr i="0" lang="en" sz="2400" u="none" cap="none" strike="noStrike">
                <a:solidFill>
                  <a:srgbClr val="193B5C"/>
                </a:solidFill>
                <a:latin typeface="Open Sans"/>
                <a:ea typeface="Open Sans"/>
                <a:cs typeface="Open Sans"/>
                <a:sym typeface="Open Sans"/>
              </a:rPr>
              <a:t>Object Versioning: Concepts </a:t>
            </a:r>
            <a:endParaRPr i="0" sz="2400" u="none" cap="none" strike="noStrike">
              <a:solidFill>
                <a:srgbClr val="193B5C"/>
              </a:solidFill>
              <a:latin typeface="Open Sans"/>
              <a:ea typeface="Open Sans"/>
              <a:cs typeface="Open Sans"/>
              <a:sym typeface="Open Sans"/>
            </a:endParaRPr>
          </a:p>
        </p:txBody>
      </p:sp>
      <p:sp>
        <p:nvSpPr>
          <p:cNvPr id="1441" name="Google Shape;1441;p119"/>
          <p:cNvSpPr txBox="1"/>
          <p:nvPr>
            <p:ph idx="1" type="body"/>
          </p:nvPr>
        </p:nvSpPr>
        <p:spPr>
          <a:xfrm>
            <a:off x="342991" y="859664"/>
            <a:ext cx="8390439" cy="3902894"/>
          </a:xfrm>
          <a:prstGeom prst="rect">
            <a:avLst/>
          </a:prstGeom>
          <a:noFill/>
          <a:ln>
            <a:noFill/>
          </a:ln>
        </p:spPr>
        <p:txBody>
          <a:bodyPr anchorCtr="0" anchor="t" bIns="34275" lIns="68575" spcFirstLastPara="1" rIns="68575" wrap="square" tIns="34275">
            <a:noAutofit/>
          </a:bodyPr>
          <a:lstStyle/>
          <a:p>
            <a:pPr indent="-330200" lvl="0" marL="457200" marR="0" rtl="0" algn="l">
              <a:lnSpc>
                <a:spcPct val="100000"/>
              </a:lnSpc>
              <a:spcBef>
                <a:spcPts val="0"/>
              </a:spcBef>
              <a:spcAft>
                <a:spcPts val="0"/>
              </a:spcAft>
              <a:buClr>
                <a:srgbClr val="3A3838"/>
              </a:buClr>
              <a:buSzPts val="1600"/>
              <a:buFont typeface="Arial"/>
              <a:buChar char="●"/>
            </a:pPr>
            <a:r>
              <a:rPr i="0" lang="en" sz="1600" u="none" cap="none" strike="noStrike">
                <a:solidFill>
                  <a:schemeClr val="dk1"/>
                </a:solidFill>
                <a:latin typeface="Open Sans"/>
                <a:ea typeface="Open Sans"/>
                <a:cs typeface="Open Sans"/>
                <a:sym typeface="Open Sans"/>
              </a:rPr>
              <a:t>Objects may have new versions defined </a:t>
            </a:r>
            <a:r>
              <a:rPr b="1" i="0" lang="en" sz="1600" u="none" cap="none" strike="noStrike">
                <a:solidFill>
                  <a:schemeClr val="dk1"/>
                </a:solidFill>
                <a:latin typeface="Open Sans"/>
                <a:ea typeface="Open Sans"/>
                <a:cs typeface="Open Sans"/>
                <a:sym typeface="Open Sans"/>
              </a:rPr>
              <a:t>only</a:t>
            </a:r>
            <a:r>
              <a:rPr i="0" lang="en" sz="1600" u="none" cap="none" strike="noStrike">
                <a:solidFill>
                  <a:schemeClr val="dk1"/>
                </a:solidFill>
                <a:latin typeface="Open Sans"/>
                <a:ea typeface="Open Sans"/>
                <a:cs typeface="Open Sans"/>
                <a:sym typeface="Open Sans"/>
              </a:rPr>
              <a:t> by their </a:t>
            </a:r>
            <a:r>
              <a:rPr i="1" lang="en" sz="1600" u="none" cap="none" strike="noStrike">
                <a:solidFill>
                  <a:schemeClr val="dk1"/>
                </a:solidFill>
                <a:latin typeface="Open Sans"/>
                <a:ea typeface="Open Sans"/>
                <a:cs typeface="Open Sans"/>
                <a:sym typeface="Open Sans"/>
              </a:rPr>
              <a:t>Object Creator</a:t>
            </a:r>
            <a:endParaRPr sz="1600">
              <a:latin typeface="Open Sans"/>
              <a:ea typeface="Open Sans"/>
              <a:cs typeface="Open Sans"/>
              <a:sym typeface="Open Sans"/>
            </a:endParaRPr>
          </a:p>
          <a:p>
            <a:pPr indent="-349250" lvl="1" marL="914400" marR="0" rtl="0" algn="l">
              <a:lnSpc>
                <a:spcPct val="100000"/>
              </a:lnSpc>
              <a:spcBef>
                <a:spcPts val="200"/>
              </a:spcBef>
              <a:spcAft>
                <a:spcPts val="0"/>
              </a:spcAft>
              <a:buClr>
                <a:srgbClr val="3A3838"/>
              </a:buClr>
              <a:buSzPts val="1600"/>
              <a:buFont typeface="Questrial"/>
              <a:buChar char="○"/>
            </a:pPr>
            <a:r>
              <a:rPr i="0" lang="en" sz="1600" u="none" cap="none" strike="noStrike">
                <a:solidFill>
                  <a:schemeClr val="dk1"/>
                </a:solidFill>
                <a:latin typeface="Open Sans"/>
                <a:ea typeface="Open Sans"/>
                <a:cs typeface="Open Sans"/>
                <a:sym typeface="Open Sans"/>
              </a:rPr>
              <a:t>Object Creator: the entity (e.g., system, organization, instance of a tool) that generates the </a:t>
            </a:r>
            <a:r>
              <a:rPr b="1" i="0" lang="en" sz="1600" u="none" cap="none" strike="noStrike">
                <a:solidFill>
                  <a:schemeClr val="dk1"/>
                </a:solidFill>
                <a:latin typeface="Open Sans"/>
                <a:ea typeface="Open Sans"/>
                <a:cs typeface="Open Sans"/>
                <a:sym typeface="Open Sans"/>
              </a:rPr>
              <a:t>id</a:t>
            </a:r>
            <a:r>
              <a:rPr i="0" lang="en" sz="1600" u="none" cap="none" strike="noStrike">
                <a:solidFill>
                  <a:schemeClr val="dk1"/>
                </a:solidFill>
                <a:latin typeface="Open Sans"/>
                <a:ea typeface="Open Sans"/>
                <a:cs typeface="Open Sans"/>
                <a:sym typeface="Open Sans"/>
              </a:rPr>
              <a:t> property for a given object. Object creators are represented as Identity objects. </a:t>
            </a:r>
            <a:endParaRPr sz="1600">
              <a:latin typeface="Open Sans"/>
              <a:ea typeface="Open Sans"/>
              <a:cs typeface="Open Sans"/>
              <a:sym typeface="Open Sans"/>
            </a:endParaRPr>
          </a:p>
          <a:p>
            <a:pPr indent="-349250" lvl="1" marL="914400" marR="0" rtl="0" algn="l">
              <a:lnSpc>
                <a:spcPct val="100000"/>
              </a:lnSpc>
              <a:spcBef>
                <a:spcPts val="200"/>
              </a:spcBef>
              <a:spcAft>
                <a:spcPts val="0"/>
              </a:spcAft>
              <a:buClr>
                <a:srgbClr val="3A3838"/>
              </a:buClr>
              <a:buSzPts val="1600"/>
              <a:buFont typeface="Questrial"/>
              <a:buChar char="○"/>
            </a:pPr>
            <a:r>
              <a:rPr i="0" lang="en" sz="1600" u="none" cap="none" strike="noStrike">
                <a:solidFill>
                  <a:schemeClr val="dk1"/>
                </a:solidFill>
                <a:latin typeface="Open Sans"/>
                <a:ea typeface="Open Sans"/>
                <a:cs typeface="Open Sans"/>
                <a:sym typeface="Open Sans"/>
              </a:rPr>
              <a:t>Producers other than the Object Creator are not allowed to create new versions of an Object, and instead must create a new Object (with a new </a:t>
            </a:r>
            <a:r>
              <a:rPr b="1" i="0" lang="en" sz="1600" u="none" cap="none" strike="noStrike">
                <a:solidFill>
                  <a:schemeClr val="dk1"/>
                </a:solidFill>
                <a:latin typeface="Open Sans"/>
                <a:ea typeface="Open Sans"/>
                <a:cs typeface="Open Sans"/>
                <a:sym typeface="Open Sans"/>
              </a:rPr>
              <a:t>id</a:t>
            </a:r>
            <a:r>
              <a:rPr i="0" lang="en" sz="1600" u="none" cap="none" strike="noStrike">
                <a:solidFill>
                  <a:schemeClr val="dk1"/>
                </a:solidFill>
                <a:latin typeface="Open Sans"/>
                <a:ea typeface="Open Sans"/>
                <a:cs typeface="Open Sans"/>
                <a:sym typeface="Open Sans"/>
              </a:rPr>
              <a:t>).</a:t>
            </a:r>
            <a:br>
              <a:rPr lang="en" sz="1600">
                <a:latin typeface="Open Sans"/>
                <a:ea typeface="Open Sans"/>
                <a:cs typeface="Open Sans"/>
                <a:sym typeface="Open Sans"/>
              </a:rPr>
            </a:br>
            <a:endParaRPr i="0" sz="1600" u="none" cap="none" strike="noStrike">
              <a:solidFill>
                <a:schemeClr val="dk1"/>
              </a:solidFill>
              <a:latin typeface="Open Sans"/>
              <a:ea typeface="Open Sans"/>
              <a:cs typeface="Open Sans"/>
              <a:sym typeface="Open Sans"/>
            </a:endParaRPr>
          </a:p>
          <a:p>
            <a:pPr indent="-330200" lvl="0" marL="457200" marR="0" rtl="0" algn="l">
              <a:lnSpc>
                <a:spcPct val="100000"/>
              </a:lnSpc>
              <a:spcBef>
                <a:spcPts val="0"/>
              </a:spcBef>
              <a:spcAft>
                <a:spcPts val="0"/>
              </a:spcAft>
              <a:buClr>
                <a:srgbClr val="3A3838"/>
              </a:buClr>
              <a:buSzPts val="1600"/>
              <a:buFont typeface="Open Sans"/>
              <a:buChar char="●"/>
            </a:pPr>
            <a:r>
              <a:rPr i="0" lang="en" sz="1600" u="none" cap="none" strike="noStrike">
                <a:solidFill>
                  <a:schemeClr val="dk1"/>
                </a:solidFill>
                <a:latin typeface="Open Sans"/>
                <a:ea typeface="Open Sans"/>
                <a:cs typeface="Open Sans"/>
                <a:sym typeface="Open Sans"/>
              </a:rPr>
              <a:t>Reasons for versioning an existing Object:</a:t>
            </a:r>
            <a:endParaRPr sz="1600">
              <a:latin typeface="Open Sans"/>
              <a:ea typeface="Open Sans"/>
              <a:cs typeface="Open Sans"/>
              <a:sym typeface="Open Sans"/>
            </a:endParaRPr>
          </a:p>
          <a:p>
            <a:pPr indent="-349250" lvl="1" marL="914400" marR="0" rtl="0" algn="l">
              <a:lnSpc>
                <a:spcPct val="100000"/>
              </a:lnSpc>
              <a:spcBef>
                <a:spcPts val="200"/>
              </a:spcBef>
              <a:spcAft>
                <a:spcPts val="0"/>
              </a:spcAft>
              <a:buClr>
                <a:srgbClr val="3A3838"/>
              </a:buClr>
              <a:buSzPts val="1600"/>
              <a:buFont typeface="Open Sans"/>
              <a:buChar char="○"/>
            </a:pPr>
            <a:r>
              <a:rPr i="0" lang="en" sz="1600" u="none" cap="none" strike="noStrike">
                <a:solidFill>
                  <a:schemeClr val="dk1"/>
                </a:solidFill>
                <a:latin typeface="Open Sans"/>
                <a:ea typeface="Open Sans"/>
                <a:cs typeface="Open Sans"/>
                <a:sym typeface="Open Sans"/>
              </a:rPr>
              <a:t>Updating existing information</a:t>
            </a:r>
            <a:endParaRPr sz="1600">
              <a:latin typeface="Open Sans"/>
              <a:ea typeface="Open Sans"/>
              <a:cs typeface="Open Sans"/>
              <a:sym typeface="Open Sans"/>
            </a:endParaRPr>
          </a:p>
          <a:p>
            <a:pPr indent="-349250" lvl="1" marL="914400" marR="0" rtl="0" algn="l">
              <a:lnSpc>
                <a:spcPct val="100000"/>
              </a:lnSpc>
              <a:spcBef>
                <a:spcPts val="200"/>
              </a:spcBef>
              <a:spcAft>
                <a:spcPts val="0"/>
              </a:spcAft>
              <a:buClr>
                <a:srgbClr val="3A3838"/>
              </a:buClr>
              <a:buSzPts val="1600"/>
              <a:buFont typeface="Open Sans"/>
              <a:buChar char="○"/>
            </a:pPr>
            <a:r>
              <a:rPr i="0" lang="en" sz="1600" u="none" cap="none" strike="noStrike">
                <a:solidFill>
                  <a:schemeClr val="dk1"/>
                </a:solidFill>
                <a:latin typeface="Open Sans"/>
                <a:ea typeface="Open Sans"/>
                <a:cs typeface="Open Sans"/>
                <a:sym typeface="Open Sans"/>
              </a:rPr>
              <a:t>Adding new information</a:t>
            </a:r>
            <a:endParaRPr sz="1600">
              <a:latin typeface="Open Sans"/>
              <a:ea typeface="Open Sans"/>
              <a:cs typeface="Open Sans"/>
              <a:sym typeface="Open Sans"/>
            </a:endParaRPr>
          </a:p>
          <a:p>
            <a:pPr indent="-349250" lvl="1" marL="914400" marR="0" rtl="0" algn="l">
              <a:lnSpc>
                <a:spcPct val="100000"/>
              </a:lnSpc>
              <a:spcBef>
                <a:spcPts val="200"/>
              </a:spcBef>
              <a:spcAft>
                <a:spcPts val="0"/>
              </a:spcAft>
              <a:buClr>
                <a:srgbClr val="3A3838"/>
              </a:buClr>
              <a:buSzPts val="1600"/>
              <a:buFont typeface="Open Sans"/>
              <a:buChar char="○"/>
            </a:pPr>
            <a:r>
              <a:rPr i="0" lang="en" sz="1600" u="none" cap="none" strike="noStrike">
                <a:solidFill>
                  <a:schemeClr val="dk1"/>
                </a:solidFill>
                <a:latin typeface="Open Sans"/>
                <a:ea typeface="Open Sans"/>
                <a:cs typeface="Open Sans"/>
                <a:sym typeface="Open Sans"/>
              </a:rPr>
              <a:t>Removing information</a:t>
            </a:r>
            <a:br>
              <a:rPr lang="en" sz="1600">
                <a:latin typeface="Open Sans"/>
                <a:ea typeface="Open Sans"/>
                <a:cs typeface="Open Sans"/>
                <a:sym typeface="Open Sans"/>
              </a:rPr>
            </a:br>
            <a:endParaRPr i="0" sz="1600" u="none" cap="none" strike="noStrike">
              <a:solidFill>
                <a:schemeClr val="dk1"/>
              </a:solidFill>
              <a:latin typeface="Open Sans"/>
              <a:ea typeface="Open Sans"/>
              <a:cs typeface="Open Sans"/>
              <a:sym typeface="Open Sans"/>
            </a:endParaRPr>
          </a:p>
          <a:p>
            <a:pPr indent="-330200" lvl="0" marL="457200" marR="0" rtl="0" algn="l">
              <a:lnSpc>
                <a:spcPct val="100000"/>
              </a:lnSpc>
              <a:spcBef>
                <a:spcPts val="0"/>
              </a:spcBef>
              <a:spcAft>
                <a:spcPts val="0"/>
              </a:spcAft>
              <a:buClr>
                <a:srgbClr val="3A3838"/>
              </a:buClr>
              <a:buSzPts val="1600"/>
              <a:buFont typeface="Arial"/>
              <a:buChar char="●"/>
            </a:pPr>
            <a:r>
              <a:rPr i="0" lang="en" sz="1600" u="none" cap="none" strike="noStrike">
                <a:solidFill>
                  <a:schemeClr val="dk1"/>
                </a:solidFill>
                <a:latin typeface="Open Sans"/>
                <a:ea typeface="Open Sans"/>
                <a:cs typeface="Open Sans"/>
                <a:sym typeface="Open Sans"/>
              </a:rPr>
              <a:t>Objects may also be revoked by setting the </a:t>
            </a:r>
            <a:r>
              <a:rPr b="1" i="0" lang="en" sz="1600" u="none" cap="none" strike="noStrike">
                <a:solidFill>
                  <a:schemeClr val="dk1"/>
                </a:solidFill>
                <a:latin typeface="Open Sans"/>
                <a:ea typeface="Open Sans"/>
                <a:cs typeface="Open Sans"/>
                <a:sym typeface="Open Sans"/>
              </a:rPr>
              <a:t>revoked</a:t>
            </a:r>
            <a:r>
              <a:rPr i="0" lang="en" sz="1600" u="none" cap="none" strike="noStrike">
                <a:solidFill>
                  <a:schemeClr val="dk1"/>
                </a:solidFill>
                <a:latin typeface="Open Sans"/>
                <a:ea typeface="Open Sans"/>
                <a:cs typeface="Open Sans"/>
                <a:sym typeface="Open Sans"/>
              </a:rPr>
              <a:t> property to true</a:t>
            </a:r>
            <a:endParaRPr sz="1600">
              <a:latin typeface="Open Sans"/>
              <a:ea typeface="Open Sans"/>
              <a:cs typeface="Open Sans"/>
              <a:sym typeface="Open Sans"/>
            </a:endParaRPr>
          </a:p>
          <a:p>
            <a:pPr indent="-349250" lvl="1" marL="914400" marR="0" rtl="0" algn="l">
              <a:lnSpc>
                <a:spcPct val="100000"/>
              </a:lnSpc>
              <a:spcBef>
                <a:spcPts val="200"/>
              </a:spcBef>
              <a:spcAft>
                <a:spcPts val="0"/>
              </a:spcAft>
              <a:buClr>
                <a:srgbClr val="3A3838"/>
              </a:buClr>
              <a:buSzPts val="1600"/>
              <a:buFont typeface="Questrial"/>
              <a:buChar char="○"/>
            </a:pPr>
            <a:r>
              <a:rPr i="0" lang="en" sz="1600" u="none" cap="none" strike="noStrike">
                <a:solidFill>
                  <a:schemeClr val="dk1"/>
                </a:solidFill>
                <a:latin typeface="Open Sans"/>
                <a:ea typeface="Open Sans"/>
                <a:cs typeface="Open Sans"/>
                <a:sym typeface="Open Sans"/>
              </a:rPr>
              <a:t>This is permanent – once an Object has been marked as revoked, future versions </a:t>
            </a:r>
            <a:r>
              <a:rPr b="1" i="0" lang="en" sz="1600" u="none" cap="none" strike="noStrike">
                <a:solidFill>
                  <a:schemeClr val="dk1"/>
                </a:solidFill>
                <a:latin typeface="Open Sans"/>
                <a:ea typeface="Open Sans"/>
                <a:cs typeface="Open Sans"/>
                <a:sym typeface="Open Sans"/>
              </a:rPr>
              <a:t>MUST NOT</a:t>
            </a:r>
            <a:r>
              <a:rPr i="0" lang="en" sz="1600" u="none" cap="none" strike="noStrike">
                <a:solidFill>
                  <a:schemeClr val="dk1"/>
                </a:solidFill>
                <a:latin typeface="Open Sans"/>
                <a:ea typeface="Open Sans"/>
                <a:cs typeface="Open Sans"/>
                <a:sym typeface="Open Sans"/>
              </a:rPr>
              <a:t> be created.</a:t>
            </a:r>
            <a:endParaRPr i="0" sz="1600" u="none" cap="none" strike="noStrike">
              <a:solidFill>
                <a:srgbClr val="3A3838"/>
              </a:solidFill>
              <a:latin typeface="Open Sans"/>
              <a:ea typeface="Open Sans"/>
              <a:cs typeface="Open Sans"/>
              <a:sym typeface="Open San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6" name="Shape 686"/>
        <p:cNvGrpSpPr/>
        <p:nvPr/>
      </p:nvGrpSpPr>
      <p:grpSpPr>
        <a:xfrm>
          <a:off x="0" y="0"/>
          <a:ext cx="0" cy="0"/>
          <a:chOff x="0" y="0"/>
          <a:chExt cx="0" cy="0"/>
        </a:xfrm>
      </p:grpSpPr>
      <p:sp>
        <p:nvSpPr>
          <p:cNvPr id="687" name="Google Shape;687;p66"/>
          <p:cNvSpPr txBox="1"/>
          <p:nvPr>
            <p:ph type="title"/>
          </p:nvPr>
        </p:nvSpPr>
        <p:spPr>
          <a:xfrm>
            <a:off x="342990" y="54585"/>
            <a:ext cx="8390400" cy="570000"/>
          </a:xfrm>
          <a:prstGeom prst="rect">
            <a:avLst/>
          </a:prstGeom>
          <a:noFill/>
          <a:ln>
            <a:noFill/>
          </a:ln>
        </p:spPr>
        <p:txBody>
          <a:bodyPr anchorCtr="0" anchor="ctr" bIns="34275" lIns="68575" spcFirstLastPara="1" rIns="68575" wrap="square" tIns="34275">
            <a:noAutofit/>
          </a:bodyPr>
          <a:lstStyle/>
          <a:p>
            <a:pPr indent="0" lvl="0" marL="0" marR="0" rtl="0" algn="l">
              <a:lnSpc>
                <a:spcPct val="90000"/>
              </a:lnSpc>
              <a:spcBef>
                <a:spcPts val="0"/>
              </a:spcBef>
              <a:spcAft>
                <a:spcPts val="0"/>
              </a:spcAft>
              <a:buClr>
                <a:schemeClr val="dk1"/>
              </a:buClr>
              <a:buSzPts val="3300"/>
              <a:buFont typeface="Lato Hairline"/>
              <a:buNone/>
            </a:pPr>
            <a:r>
              <a:rPr i="0" lang="en" sz="2400" u="none" cap="none" strike="noStrike">
                <a:solidFill>
                  <a:srgbClr val="193B5C"/>
                </a:solidFill>
                <a:latin typeface="Open Sans"/>
                <a:ea typeface="Open Sans"/>
                <a:cs typeface="Open Sans"/>
                <a:sym typeface="Open Sans"/>
              </a:rPr>
              <a:t>Why standardize the exchange of CTI?</a:t>
            </a:r>
            <a:endParaRPr b="0" i="0" sz="2400" u="none" cap="none" strike="noStrike">
              <a:solidFill>
                <a:srgbClr val="333399"/>
              </a:solidFill>
              <a:latin typeface="Open Sans"/>
              <a:ea typeface="Open Sans"/>
              <a:cs typeface="Open Sans"/>
              <a:sym typeface="Open Sans"/>
            </a:endParaRPr>
          </a:p>
        </p:txBody>
      </p:sp>
      <p:sp>
        <p:nvSpPr>
          <p:cNvPr id="688" name="Google Shape;688;p66"/>
          <p:cNvSpPr txBox="1"/>
          <p:nvPr>
            <p:ph idx="1" type="body"/>
          </p:nvPr>
        </p:nvSpPr>
        <p:spPr>
          <a:xfrm>
            <a:off x="342991" y="859665"/>
            <a:ext cx="8390400" cy="3903000"/>
          </a:xfrm>
          <a:prstGeom prst="rect">
            <a:avLst/>
          </a:prstGeom>
          <a:noFill/>
          <a:ln>
            <a:noFill/>
          </a:ln>
        </p:spPr>
        <p:txBody>
          <a:bodyPr anchorCtr="0" anchor="t" bIns="91425" lIns="91425" spcFirstLastPara="1" rIns="91425" wrap="square" tIns="91425">
            <a:noAutofit/>
          </a:bodyPr>
          <a:lstStyle/>
          <a:p>
            <a:pPr indent="-355591" lvl="0" marL="457189" marR="0" rtl="0" algn="l">
              <a:lnSpc>
                <a:spcPct val="115000"/>
              </a:lnSpc>
              <a:spcBef>
                <a:spcPts val="0"/>
              </a:spcBef>
              <a:spcAft>
                <a:spcPts val="0"/>
              </a:spcAft>
              <a:buClr>
                <a:srgbClr val="000000"/>
              </a:buClr>
              <a:buSzPts val="2000"/>
              <a:buFont typeface="Open Sans"/>
              <a:buChar char="●"/>
            </a:pPr>
            <a:r>
              <a:rPr i="0" lang="en" sz="2000" u="none" cap="none" strike="noStrike">
                <a:solidFill>
                  <a:srgbClr val="000000"/>
                </a:solidFill>
                <a:latin typeface="Open Sans"/>
                <a:ea typeface="Open Sans"/>
                <a:cs typeface="Open Sans"/>
                <a:sym typeface="Open Sans"/>
              </a:rPr>
              <a:t>Enable interoperable sharing of CTI across:</a:t>
            </a:r>
            <a:endParaRPr i="0" sz="2000" u="none" cap="none" strike="noStrike">
              <a:solidFill>
                <a:srgbClr val="000000"/>
              </a:solidFill>
              <a:latin typeface="Open Sans"/>
              <a:ea typeface="Open Sans"/>
              <a:cs typeface="Open Sans"/>
              <a:sym typeface="Open Sans"/>
            </a:endParaRPr>
          </a:p>
          <a:p>
            <a:pPr indent="-246036" lvl="2" marL="714302" marR="0" rtl="0" algn="l">
              <a:lnSpc>
                <a:spcPct val="100000"/>
              </a:lnSpc>
              <a:spcBef>
                <a:spcPts val="0"/>
              </a:spcBef>
              <a:spcAft>
                <a:spcPts val="0"/>
              </a:spcAft>
              <a:buClr>
                <a:srgbClr val="000000"/>
              </a:buClr>
              <a:buSzPts val="2000"/>
              <a:buFont typeface="Open Sans"/>
              <a:buChar char="■"/>
            </a:pPr>
            <a:r>
              <a:rPr i="0" lang="en" sz="2000" u="none" cap="none" strike="noStrike">
                <a:solidFill>
                  <a:srgbClr val="000000"/>
                </a:solidFill>
                <a:latin typeface="Open Sans"/>
                <a:ea typeface="Open Sans"/>
                <a:cs typeface="Open Sans"/>
                <a:sym typeface="Open Sans"/>
              </a:rPr>
              <a:t>Organizational boundaries</a:t>
            </a:r>
            <a:endParaRPr i="0" sz="2000" u="none" cap="none" strike="noStrike">
              <a:solidFill>
                <a:srgbClr val="000000"/>
              </a:solidFill>
              <a:latin typeface="Open Sans"/>
              <a:ea typeface="Open Sans"/>
              <a:cs typeface="Open Sans"/>
              <a:sym typeface="Open Sans"/>
            </a:endParaRPr>
          </a:p>
          <a:p>
            <a:pPr indent="-246036" lvl="2" marL="714302" marR="0" rtl="0" algn="l">
              <a:lnSpc>
                <a:spcPct val="100000"/>
              </a:lnSpc>
              <a:spcBef>
                <a:spcPts val="0"/>
              </a:spcBef>
              <a:spcAft>
                <a:spcPts val="0"/>
              </a:spcAft>
              <a:buClr>
                <a:srgbClr val="000000"/>
              </a:buClr>
              <a:buSzPts val="2000"/>
              <a:buFont typeface="Open Sans"/>
              <a:buChar char="■"/>
            </a:pPr>
            <a:r>
              <a:rPr i="0" lang="en" sz="2000" u="none" cap="none" strike="noStrike">
                <a:solidFill>
                  <a:srgbClr val="000000"/>
                </a:solidFill>
                <a:latin typeface="Open Sans"/>
                <a:ea typeface="Open Sans"/>
                <a:cs typeface="Open Sans"/>
                <a:sym typeface="Open Sans"/>
              </a:rPr>
              <a:t>Technology boundaries</a:t>
            </a:r>
            <a:endParaRPr i="0" sz="2000" u="none" cap="none" strike="noStrike">
              <a:solidFill>
                <a:srgbClr val="000000"/>
              </a:solidFill>
              <a:latin typeface="Open Sans"/>
              <a:ea typeface="Open Sans"/>
              <a:cs typeface="Open Sans"/>
              <a:sym typeface="Open Sans"/>
            </a:endParaRPr>
          </a:p>
          <a:p>
            <a:pPr indent="-246036" lvl="2" marL="714302" marR="0" rtl="0" algn="l">
              <a:lnSpc>
                <a:spcPct val="100000"/>
              </a:lnSpc>
              <a:spcBef>
                <a:spcPts val="0"/>
              </a:spcBef>
              <a:spcAft>
                <a:spcPts val="0"/>
              </a:spcAft>
              <a:buClr>
                <a:srgbClr val="000000"/>
              </a:buClr>
              <a:buSzPts val="2000"/>
              <a:buFont typeface="Open Sans"/>
              <a:buChar char="■"/>
            </a:pPr>
            <a:r>
              <a:rPr i="0" lang="en" sz="2000" u="none" cap="none" strike="noStrike">
                <a:solidFill>
                  <a:srgbClr val="000000"/>
                </a:solidFill>
                <a:latin typeface="Open Sans"/>
                <a:ea typeface="Open Sans"/>
                <a:cs typeface="Open Sans"/>
                <a:sym typeface="Open Sans"/>
              </a:rPr>
              <a:t>Geographic boundaries</a:t>
            </a:r>
            <a:endParaRPr i="0" sz="2000" u="none" cap="none" strike="noStrike">
              <a:solidFill>
                <a:srgbClr val="000000"/>
              </a:solidFill>
              <a:latin typeface="Open Sans"/>
              <a:ea typeface="Open Sans"/>
              <a:cs typeface="Open Sans"/>
              <a:sym typeface="Open Sans"/>
            </a:endParaRPr>
          </a:p>
          <a:p>
            <a:pPr indent="-355591" lvl="0" marL="457189" marR="0" rtl="0" algn="l">
              <a:lnSpc>
                <a:spcPct val="115000"/>
              </a:lnSpc>
              <a:spcBef>
                <a:spcPts val="600"/>
              </a:spcBef>
              <a:spcAft>
                <a:spcPts val="0"/>
              </a:spcAft>
              <a:buClr>
                <a:srgbClr val="000000"/>
              </a:buClr>
              <a:buSzPts val="2000"/>
              <a:buFont typeface="Open Sans"/>
              <a:buChar char="●"/>
            </a:pPr>
            <a:r>
              <a:rPr i="0" lang="en" sz="2000" u="none" cap="none" strike="noStrike">
                <a:solidFill>
                  <a:srgbClr val="000000"/>
                </a:solidFill>
                <a:latin typeface="Open Sans"/>
                <a:ea typeface="Open Sans"/>
                <a:cs typeface="Open Sans"/>
                <a:sym typeface="Open Sans"/>
              </a:rPr>
              <a:t>Enable efficient and effective automated processing of CTI </a:t>
            </a:r>
            <a:endParaRPr i="0" sz="2000" u="none" cap="none" strike="noStrike">
              <a:solidFill>
                <a:srgbClr val="000000"/>
              </a:solidFill>
              <a:latin typeface="Open Sans"/>
              <a:ea typeface="Open Sans"/>
              <a:cs typeface="Open Sans"/>
              <a:sym typeface="Open Sans"/>
            </a:endParaRPr>
          </a:p>
          <a:p>
            <a:pPr indent="-246036" lvl="2" marL="714302" marR="0" rtl="0" algn="l">
              <a:lnSpc>
                <a:spcPct val="115000"/>
              </a:lnSpc>
              <a:spcBef>
                <a:spcPts val="0"/>
              </a:spcBef>
              <a:spcAft>
                <a:spcPts val="0"/>
              </a:spcAft>
              <a:buClr>
                <a:srgbClr val="000000"/>
              </a:buClr>
              <a:buSzPts val="2000"/>
              <a:buFont typeface="Open Sans"/>
              <a:buChar char="■"/>
            </a:pPr>
            <a:r>
              <a:rPr i="0" lang="en" sz="2000" u="none" cap="none" strike="noStrike">
                <a:solidFill>
                  <a:srgbClr val="000000"/>
                </a:solidFill>
                <a:latin typeface="Open Sans"/>
                <a:ea typeface="Open Sans"/>
                <a:cs typeface="Open Sans"/>
                <a:sym typeface="Open Sans"/>
              </a:rPr>
              <a:t>Allow automated ingestion, triage, and correlation </a:t>
            </a:r>
            <a:endParaRPr i="0" sz="2000" u="none" cap="none" strike="noStrike">
              <a:solidFill>
                <a:srgbClr val="000000"/>
              </a:solidFill>
              <a:latin typeface="Open Sans"/>
              <a:ea typeface="Open Sans"/>
              <a:cs typeface="Open Sans"/>
              <a:sym typeface="Open Sans"/>
            </a:endParaRPr>
          </a:p>
          <a:p>
            <a:pPr indent="-246036" lvl="2" marL="714302" marR="0" rtl="0" algn="l">
              <a:lnSpc>
                <a:spcPct val="115000"/>
              </a:lnSpc>
              <a:spcBef>
                <a:spcPts val="0"/>
              </a:spcBef>
              <a:spcAft>
                <a:spcPts val="0"/>
              </a:spcAft>
              <a:buClr>
                <a:srgbClr val="000000"/>
              </a:buClr>
              <a:buSzPts val="2000"/>
              <a:buFont typeface="Open Sans"/>
              <a:buChar char="■"/>
            </a:pPr>
            <a:r>
              <a:rPr i="0" lang="en" sz="2000" u="none" cap="none" strike="noStrike">
                <a:solidFill>
                  <a:srgbClr val="000000"/>
                </a:solidFill>
                <a:latin typeface="Open Sans"/>
                <a:ea typeface="Open Sans"/>
                <a:cs typeface="Open Sans"/>
                <a:sym typeface="Open Sans"/>
              </a:rPr>
              <a:t>Support automated analysis</a:t>
            </a:r>
            <a:endParaRPr i="0" sz="2000" u="none" cap="none" strike="noStrike">
              <a:solidFill>
                <a:srgbClr val="000000"/>
              </a:solidFill>
              <a:latin typeface="Open Sans"/>
              <a:ea typeface="Open Sans"/>
              <a:cs typeface="Open Sans"/>
              <a:sym typeface="Open Sans"/>
            </a:endParaRPr>
          </a:p>
          <a:p>
            <a:pPr indent="-246036" lvl="2" marL="714302" marR="0" rtl="0" algn="l">
              <a:lnSpc>
                <a:spcPct val="115000"/>
              </a:lnSpc>
              <a:spcBef>
                <a:spcPts val="0"/>
              </a:spcBef>
              <a:spcAft>
                <a:spcPts val="0"/>
              </a:spcAft>
              <a:buClr>
                <a:srgbClr val="000000"/>
              </a:buClr>
              <a:buSzPts val="2000"/>
              <a:buFont typeface="Open Sans"/>
              <a:buChar char="■"/>
            </a:pPr>
            <a:r>
              <a:rPr i="0" lang="en" sz="2000" u="none" cap="none" strike="noStrike">
                <a:solidFill>
                  <a:srgbClr val="000000"/>
                </a:solidFill>
                <a:latin typeface="Open Sans"/>
                <a:ea typeface="Open Sans"/>
                <a:cs typeface="Open Sans"/>
                <a:sym typeface="Open Sans"/>
              </a:rPr>
              <a:t>Enrich CTI streams used by threat analysts</a:t>
            </a:r>
            <a:endParaRPr i="0" sz="2000" u="none" cap="none" strike="noStrike">
              <a:solidFill>
                <a:srgbClr val="000000"/>
              </a:solidFill>
              <a:latin typeface="Open Sans"/>
              <a:ea typeface="Open Sans"/>
              <a:cs typeface="Open Sans"/>
              <a:sym typeface="Open Sans"/>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45" name="Shape 1445"/>
        <p:cNvGrpSpPr/>
        <p:nvPr/>
      </p:nvGrpSpPr>
      <p:grpSpPr>
        <a:xfrm>
          <a:off x="0" y="0"/>
          <a:ext cx="0" cy="0"/>
          <a:chOff x="0" y="0"/>
          <a:chExt cx="0" cy="0"/>
        </a:xfrm>
      </p:grpSpPr>
      <p:sp>
        <p:nvSpPr>
          <p:cNvPr id="1446" name="Google Shape;1446;p120"/>
          <p:cNvSpPr txBox="1"/>
          <p:nvPr>
            <p:ph type="title"/>
          </p:nvPr>
        </p:nvSpPr>
        <p:spPr>
          <a:xfrm>
            <a:off x="342990" y="54584"/>
            <a:ext cx="8390440" cy="570109"/>
          </a:xfrm>
          <a:prstGeom prst="rect">
            <a:avLst/>
          </a:prstGeom>
          <a:noFill/>
          <a:ln>
            <a:noFill/>
          </a:ln>
        </p:spPr>
        <p:txBody>
          <a:bodyPr anchorCtr="0" anchor="ctr" bIns="34275" lIns="68575" spcFirstLastPara="1" rIns="68575" wrap="square" tIns="34275">
            <a:noAutofit/>
          </a:bodyPr>
          <a:lstStyle/>
          <a:p>
            <a:pPr indent="0" lvl="0" marL="0" marR="0" rtl="0" algn="l">
              <a:lnSpc>
                <a:spcPct val="90000"/>
              </a:lnSpc>
              <a:spcBef>
                <a:spcPts val="0"/>
              </a:spcBef>
              <a:spcAft>
                <a:spcPts val="0"/>
              </a:spcAft>
              <a:buClr>
                <a:schemeClr val="dk1"/>
              </a:buClr>
              <a:buSzPts val="3300"/>
              <a:buFont typeface="Calibri"/>
              <a:buNone/>
            </a:pPr>
            <a:r>
              <a:rPr i="0" lang="en" sz="2400" u="none" cap="none" strike="noStrike">
                <a:solidFill>
                  <a:srgbClr val="193B5C"/>
                </a:solidFill>
                <a:latin typeface="Open Sans"/>
                <a:ea typeface="Open Sans"/>
                <a:cs typeface="Open Sans"/>
                <a:sym typeface="Open Sans"/>
              </a:rPr>
              <a:t>STIX2 Data Markings</a:t>
            </a:r>
            <a:endParaRPr i="0" sz="2400" u="none" cap="none" strike="noStrike">
              <a:solidFill>
                <a:srgbClr val="193B5C"/>
              </a:solidFill>
              <a:latin typeface="Open Sans"/>
              <a:ea typeface="Open Sans"/>
              <a:cs typeface="Open Sans"/>
              <a:sym typeface="Open Sans"/>
            </a:endParaRPr>
          </a:p>
        </p:txBody>
      </p:sp>
      <p:sp>
        <p:nvSpPr>
          <p:cNvPr id="1447" name="Google Shape;1447;p120"/>
          <p:cNvSpPr txBox="1"/>
          <p:nvPr>
            <p:ph idx="1" type="body"/>
          </p:nvPr>
        </p:nvSpPr>
        <p:spPr>
          <a:xfrm>
            <a:off x="342991" y="859664"/>
            <a:ext cx="8390439" cy="3902894"/>
          </a:xfrm>
          <a:prstGeom prst="rect">
            <a:avLst/>
          </a:prstGeom>
          <a:noFill/>
          <a:ln>
            <a:noFill/>
          </a:ln>
        </p:spPr>
        <p:txBody>
          <a:bodyPr anchorCtr="0" anchor="t" bIns="34275" lIns="68575" spcFirstLastPara="1" rIns="68575" wrap="square" tIns="34275">
            <a:noAutofit/>
          </a:bodyPr>
          <a:lstStyle/>
          <a:p>
            <a:pPr indent="-342900" lvl="0" marL="457200" marR="0" rtl="0" algn="l">
              <a:lnSpc>
                <a:spcPct val="100000"/>
              </a:lnSpc>
              <a:spcBef>
                <a:spcPts val="0"/>
              </a:spcBef>
              <a:spcAft>
                <a:spcPts val="0"/>
              </a:spcAft>
              <a:buClr>
                <a:srgbClr val="3A3838"/>
              </a:buClr>
              <a:buSzPts val="1800"/>
              <a:buFont typeface="Open Sans"/>
              <a:buChar char="●"/>
            </a:pPr>
            <a:r>
              <a:rPr i="0" lang="en" sz="1800" u="none" cap="none" strike="noStrike">
                <a:solidFill>
                  <a:srgbClr val="3A3838"/>
                </a:solidFill>
                <a:latin typeface="Open Sans"/>
                <a:ea typeface="Open Sans"/>
                <a:cs typeface="Open Sans"/>
                <a:sym typeface="Open Sans"/>
              </a:rPr>
              <a:t>Allows object creators to attach restrictions, permissions, and other guidance or how object data can be used and shared</a:t>
            </a:r>
            <a:br>
              <a:rPr i="0" lang="en" sz="1800" u="none" cap="none" strike="noStrike">
                <a:solidFill>
                  <a:srgbClr val="3A3838"/>
                </a:solidFill>
                <a:latin typeface="Open Sans"/>
                <a:ea typeface="Open Sans"/>
                <a:cs typeface="Open Sans"/>
                <a:sym typeface="Open Sans"/>
              </a:rPr>
            </a:br>
            <a:endParaRPr sz="1800">
              <a:latin typeface="Open Sans"/>
              <a:ea typeface="Open Sans"/>
              <a:cs typeface="Open Sans"/>
              <a:sym typeface="Open Sans"/>
            </a:endParaRPr>
          </a:p>
          <a:p>
            <a:pPr indent="-342900" lvl="0" marL="457200" marR="0" rtl="0" algn="l">
              <a:lnSpc>
                <a:spcPct val="100000"/>
              </a:lnSpc>
              <a:spcBef>
                <a:spcPts val="0"/>
              </a:spcBef>
              <a:spcAft>
                <a:spcPts val="0"/>
              </a:spcAft>
              <a:buClr>
                <a:srgbClr val="3A3838"/>
              </a:buClr>
              <a:buSzPts val="1800"/>
              <a:buFont typeface="Open Sans"/>
              <a:buChar char="●"/>
            </a:pPr>
            <a:r>
              <a:rPr i="0" lang="en" sz="1800" u="none" cap="none" strike="noStrike">
                <a:solidFill>
                  <a:srgbClr val="3A3838"/>
                </a:solidFill>
                <a:latin typeface="Open Sans"/>
                <a:ea typeface="Open Sans"/>
                <a:cs typeface="Open Sans"/>
                <a:sym typeface="Open Sans"/>
              </a:rPr>
              <a:t>STIX 2.0 defines two types of markings that can be applied:</a:t>
            </a:r>
            <a:endParaRPr sz="1800">
              <a:latin typeface="Open Sans"/>
              <a:ea typeface="Open Sans"/>
              <a:cs typeface="Open Sans"/>
              <a:sym typeface="Open Sans"/>
            </a:endParaRPr>
          </a:p>
          <a:p>
            <a:pPr indent="-342900" lvl="1" marL="914400" marR="0" rtl="0" algn="l">
              <a:lnSpc>
                <a:spcPct val="100000"/>
              </a:lnSpc>
              <a:spcBef>
                <a:spcPts val="200"/>
              </a:spcBef>
              <a:spcAft>
                <a:spcPts val="0"/>
              </a:spcAft>
              <a:buClr>
                <a:srgbClr val="3A3838"/>
              </a:buClr>
              <a:buSzPts val="1800"/>
              <a:buFont typeface="Open Sans"/>
              <a:buChar char="○"/>
            </a:pPr>
            <a:r>
              <a:rPr i="0" lang="en" sz="1800" u="none" cap="none" strike="noStrike">
                <a:solidFill>
                  <a:srgbClr val="3A3838"/>
                </a:solidFill>
                <a:latin typeface="Open Sans"/>
                <a:ea typeface="Open Sans"/>
                <a:cs typeface="Open Sans"/>
                <a:sym typeface="Open Sans"/>
              </a:rPr>
              <a:t>Traffic Light Protocol (TLP) markings</a:t>
            </a:r>
            <a:endParaRPr i="0" sz="1800" u="none" cap="none" strike="noStrike">
              <a:solidFill>
                <a:srgbClr val="3A3838"/>
              </a:solidFill>
              <a:latin typeface="Open Sans"/>
              <a:ea typeface="Open Sans"/>
              <a:cs typeface="Open Sans"/>
              <a:sym typeface="Open Sans"/>
            </a:endParaRPr>
          </a:p>
          <a:p>
            <a:pPr indent="-342900" lvl="1" marL="914400" marR="0" rtl="0" algn="l">
              <a:lnSpc>
                <a:spcPct val="100000"/>
              </a:lnSpc>
              <a:spcBef>
                <a:spcPts val="0"/>
              </a:spcBef>
              <a:spcAft>
                <a:spcPts val="0"/>
              </a:spcAft>
              <a:buClr>
                <a:srgbClr val="3A3838"/>
              </a:buClr>
              <a:buSzPts val="1800"/>
              <a:buFont typeface="Open Sans"/>
              <a:buChar char="○"/>
            </a:pPr>
            <a:r>
              <a:rPr i="0" lang="en" sz="1800" u="none" cap="none" strike="noStrike">
                <a:solidFill>
                  <a:srgbClr val="3A3838"/>
                </a:solidFill>
                <a:latin typeface="Open Sans"/>
                <a:ea typeface="Open Sans"/>
                <a:cs typeface="Open Sans"/>
                <a:sym typeface="Open Sans"/>
              </a:rPr>
              <a:t>TLP: </a:t>
            </a:r>
            <a:r>
              <a:rPr i="0" lang="en" sz="1800" u="none" cap="none" strike="noStrike">
                <a:solidFill>
                  <a:srgbClr val="FF0000"/>
                </a:solidFill>
                <a:latin typeface="Open Sans"/>
                <a:ea typeface="Open Sans"/>
                <a:cs typeface="Open Sans"/>
                <a:sym typeface="Open Sans"/>
              </a:rPr>
              <a:t>RED</a:t>
            </a:r>
            <a:r>
              <a:rPr i="0" lang="en" sz="1800" u="none" cap="none" strike="noStrike">
                <a:solidFill>
                  <a:srgbClr val="3A3838"/>
                </a:solidFill>
                <a:latin typeface="Open Sans"/>
                <a:ea typeface="Open Sans"/>
                <a:cs typeface="Open Sans"/>
                <a:sym typeface="Open Sans"/>
              </a:rPr>
              <a:t>, TLP: </a:t>
            </a:r>
            <a:r>
              <a:rPr i="0" lang="en" sz="1800" u="none" cap="none" strike="noStrike">
                <a:solidFill>
                  <a:srgbClr val="FFC000"/>
                </a:solidFill>
                <a:latin typeface="Open Sans"/>
                <a:ea typeface="Open Sans"/>
                <a:cs typeface="Open Sans"/>
                <a:sym typeface="Open Sans"/>
              </a:rPr>
              <a:t>AMBER</a:t>
            </a:r>
            <a:r>
              <a:rPr i="0" lang="en" sz="1800" u="none" cap="none" strike="noStrike">
                <a:solidFill>
                  <a:srgbClr val="3A3838"/>
                </a:solidFill>
                <a:latin typeface="Open Sans"/>
                <a:ea typeface="Open Sans"/>
                <a:cs typeface="Open Sans"/>
                <a:sym typeface="Open Sans"/>
              </a:rPr>
              <a:t>, TLP: </a:t>
            </a:r>
            <a:r>
              <a:rPr i="0" lang="en" sz="1800" u="none" cap="none" strike="noStrike">
                <a:solidFill>
                  <a:srgbClr val="00B050"/>
                </a:solidFill>
                <a:latin typeface="Open Sans"/>
                <a:ea typeface="Open Sans"/>
                <a:cs typeface="Open Sans"/>
                <a:sym typeface="Open Sans"/>
              </a:rPr>
              <a:t>GREEN</a:t>
            </a:r>
            <a:r>
              <a:rPr i="0" lang="en" sz="1800" u="none" cap="none" strike="noStrike">
                <a:solidFill>
                  <a:srgbClr val="3A3838"/>
                </a:solidFill>
                <a:latin typeface="Open Sans"/>
                <a:ea typeface="Open Sans"/>
                <a:cs typeface="Open Sans"/>
                <a:sym typeface="Open Sans"/>
              </a:rPr>
              <a:t>, TLP: </a:t>
            </a:r>
            <a:r>
              <a:rPr i="0" lang="en" sz="1800" u="none" cap="none" strike="noStrike">
                <a:solidFill>
                  <a:schemeClr val="lt1"/>
                </a:solidFill>
                <a:highlight>
                  <a:srgbClr val="000000"/>
                </a:highlight>
                <a:latin typeface="Open Sans"/>
                <a:ea typeface="Open Sans"/>
                <a:cs typeface="Open Sans"/>
                <a:sym typeface="Open Sans"/>
              </a:rPr>
              <a:t>WHITE</a:t>
            </a:r>
            <a:r>
              <a:rPr i="0" lang="en" sz="1800" u="none" cap="none" strike="noStrike">
                <a:solidFill>
                  <a:srgbClr val="3A3838"/>
                </a:solidFill>
                <a:latin typeface="Open Sans"/>
                <a:ea typeface="Open Sans"/>
                <a:cs typeface="Open Sans"/>
                <a:sym typeface="Open Sans"/>
              </a:rPr>
              <a:t> </a:t>
            </a:r>
            <a:endParaRPr i="0" sz="1800" u="none" cap="none" strike="noStrike">
              <a:solidFill>
                <a:srgbClr val="3A3838"/>
              </a:solidFill>
              <a:latin typeface="Open Sans"/>
              <a:ea typeface="Open Sans"/>
              <a:cs typeface="Open Sans"/>
              <a:sym typeface="Open Sans"/>
            </a:endParaRPr>
          </a:p>
          <a:p>
            <a:pPr indent="-342900" lvl="1" marL="914400" marR="0" rtl="0" algn="l">
              <a:lnSpc>
                <a:spcPct val="100000"/>
              </a:lnSpc>
              <a:spcBef>
                <a:spcPts val="200"/>
              </a:spcBef>
              <a:spcAft>
                <a:spcPts val="0"/>
              </a:spcAft>
              <a:buClr>
                <a:srgbClr val="3A3838"/>
              </a:buClr>
              <a:buSzPts val="1800"/>
              <a:buFont typeface="Open Sans"/>
              <a:buChar char="○"/>
            </a:pPr>
            <a:r>
              <a:rPr i="0" lang="en" sz="1800" u="none" cap="none" strike="noStrike">
                <a:solidFill>
                  <a:srgbClr val="3A3838"/>
                </a:solidFill>
                <a:latin typeface="Open Sans"/>
                <a:ea typeface="Open Sans"/>
                <a:cs typeface="Open Sans"/>
                <a:sym typeface="Open Sans"/>
              </a:rPr>
              <a:t>Statement markings, e.g. copyright notices, licenses, disclaimers</a:t>
            </a:r>
            <a:br>
              <a:rPr i="0" lang="en" sz="1800" u="none" cap="none" strike="noStrike">
                <a:solidFill>
                  <a:srgbClr val="3A3838"/>
                </a:solidFill>
                <a:latin typeface="Open Sans"/>
                <a:ea typeface="Open Sans"/>
                <a:cs typeface="Open Sans"/>
                <a:sym typeface="Open Sans"/>
              </a:rPr>
            </a:br>
            <a:endParaRPr sz="1800">
              <a:latin typeface="Open Sans"/>
              <a:ea typeface="Open Sans"/>
              <a:cs typeface="Open Sans"/>
              <a:sym typeface="Open Sans"/>
            </a:endParaRPr>
          </a:p>
          <a:p>
            <a:pPr indent="-342900" lvl="0" marL="457200" marR="0" rtl="0" algn="l">
              <a:lnSpc>
                <a:spcPct val="100000"/>
              </a:lnSpc>
              <a:spcBef>
                <a:spcPts val="0"/>
              </a:spcBef>
              <a:spcAft>
                <a:spcPts val="0"/>
              </a:spcAft>
              <a:buClr>
                <a:srgbClr val="3A3838"/>
              </a:buClr>
              <a:buSzPts val="1800"/>
              <a:buFont typeface="Open Sans"/>
              <a:buChar char="●"/>
            </a:pPr>
            <a:r>
              <a:rPr i="0" lang="en" sz="1800" u="none" cap="none" strike="noStrike">
                <a:solidFill>
                  <a:srgbClr val="3A3838"/>
                </a:solidFill>
                <a:latin typeface="Open Sans"/>
                <a:ea typeface="Open Sans"/>
                <a:cs typeface="Open Sans"/>
                <a:sym typeface="Open Sans"/>
              </a:rPr>
              <a:t>Markings can be applied at two different granularities:</a:t>
            </a:r>
            <a:endParaRPr sz="1800">
              <a:latin typeface="Open Sans"/>
              <a:ea typeface="Open Sans"/>
              <a:cs typeface="Open Sans"/>
              <a:sym typeface="Open Sans"/>
            </a:endParaRPr>
          </a:p>
          <a:p>
            <a:pPr indent="-342900" lvl="1" marL="914400" marR="0" rtl="0" algn="l">
              <a:lnSpc>
                <a:spcPct val="100000"/>
              </a:lnSpc>
              <a:spcBef>
                <a:spcPts val="200"/>
              </a:spcBef>
              <a:spcAft>
                <a:spcPts val="0"/>
              </a:spcAft>
              <a:buClr>
                <a:srgbClr val="3A3838"/>
              </a:buClr>
              <a:buSzPts val="1800"/>
              <a:buFont typeface="Open Sans"/>
              <a:buChar char="○"/>
            </a:pPr>
            <a:r>
              <a:rPr i="0" lang="en" sz="1800" u="none" cap="none" strike="noStrike">
                <a:solidFill>
                  <a:srgbClr val="3A3838"/>
                </a:solidFill>
                <a:latin typeface="Open Sans"/>
                <a:ea typeface="Open Sans"/>
                <a:cs typeface="Open Sans"/>
                <a:sym typeface="Open Sans"/>
              </a:rPr>
              <a:t>Object: the marking applies to the entire object</a:t>
            </a:r>
            <a:endParaRPr sz="1800">
              <a:latin typeface="Open Sans"/>
              <a:ea typeface="Open Sans"/>
              <a:cs typeface="Open Sans"/>
              <a:sym typeface="Open Sans"/>
            </a:endParaRPr>
          </a:p>
          <a:p>
            <a:pPr indent="-342900" lvl="1" marL="914400" marR="0" rtl="0" algn="l">
              <a:lnSpc>
                <a:spcPct val="100000"/>
              </a:lnSpc>
              <a:spcBef>
                <a:spcPts val="200"/>
              </a:spcBef>
              <a:spcAft>
                <a:spcPts val="0"/>
              </a:spcAft>
              <a:buClr>
                <a:srgbClr val="3A3838"/>
              </a:buClr>
              <a:buSzPts val="1800"/>
              <a:buFont typeface="Open Sans"/>
              <a:buChar char="○"/>
            </a:pPr>
            <a:r>
              <a:rPr i="0" lang="en" sz="1800" u="none" cap="none" strike="noStrike">
                <a:solidFill>
                  <a:srgbClr val="3A3838"/>
                </a:solidFill>
                <a:latin typeface="Open Sans"/>
                <a:ea typeface="Open Sans"/>
                <a:cs typeface="Open Sans"/>
                <a:sym typeface="Open Sans"/>
              </a:rPr>
              <a:t>Granular: the marking applies to the named properties (allows specifying element subsets for list properties)</a:t>
            </a:r>
            <a:endParaRPr sz="1800">
              <a:latin typeface="Open Sans"/>
              <a:ea typeface="Open Sans"/>
              <a:cs typeface="Open Sans"/>
              <a:sym typeface="Open Sans"/>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51" name="Shape 1451"/>
        <p:cNvGrpSpPr/>
        <p:nvPr/>
      </p:nvGrpSpPr>
      <p:grpSpPr>
        <a:xfrm>
          <a:off x="0" y="0"/>
          <a:ext cx="0" cy="0"/>
          <a:chOff x="0" y="0"/>
          <a:chExt cx="0" cy="0"/>
        </a:xfrm>
      </p:grpSpPr>
      <p:sp>
        <p:nvSpPr>
          <p:cNvPr id="1452" name="Google Shape;1452;p121"/>
          <p:cNvSpPr txBox="1"/>
          <p:nvPr>
            <p:ph type="title"/>
          </p:nvPr>
        </p:nvSpPr>
        <p:spPr>
          <a:xfrm>
            <a:off x="342990" y="54584"/>
            <a:ext cx="8390440" cy="570109"/>
          </a:xfrm>
          <a:prstGeom prst="rect">
            <a:avLst/>
          </a:prstGeom>
          <a:noFill/>
          <a:ln>
            <a:noFill/>
          </a:ln>
        </p:spPr>
        <p:txBody>
          <a:bodyPr anchorCtr="0" anchor="ctr" bIns="34275" lIns="68575" spcFirstLastPara="1" rIns="68575" wrap="square" tIns="34275">
            <a:noAutofit/>
          </a:bodyPr>
          <a:lstStyle/>
          <a:p>
            <a:pPr indent="0" lvl="0" marL="0" marR="0" rtl="0" algn="l">
              <a:lnSpc>
                <a:spcPct val="90000"/>
              </a:lnSpc>
              <a:spcBef>
                <a:spcPts val="0"/>
              </a:spcBef>
              <a:spcAft>
                <a:spcPts val="0"/>
              </a:spcAft>
              <a:buClr>
                <a:schemeClr val="dk1"/>
              </a:buClr>
              <a:buSzPts val="3300"/>
              <a:buFont typeface="Calibri"/>
              <a:buNone/>
            </a:pPr>
            <a:r>
              <a:rPr i="0" lang="en" sz="2400" u="none" cap="none" strike="noStrike">
                <a:solidFill>
                  <a:srgbClr val="193B5C"/>
                </a:solidFill>
                <a:latin typeface="Open Sans"/>
                <a:ea typeface="Open Sans"/>
                <a:cs typeface="Open Sans"/>
                <a:sym typeface="Open Sans"/>
              </a:rPr>
              <a:t>Object vs Granular Data Markings</a:t>
            </a:r>
            <a:endParaRPr i="0" sz="2400" u="none" cap="none" strike="noStrike">
              <a:solidFill>
                <a:srgbClr val="193B5C"/>
              </a:solidFill>
              <a:latin typeface="Open Sans"/>
              <a:ea typeface="Open Sans"/>
              <a:cs typeface="Open Sans"/>
              <a:sym typeface="Open Sans"/>
            </a:endParaRPr>
          </a:p>
        </p:txBody>
      </p:sp>
      <p:sp>
        <p:nvSpPr>
          <p:cNvPr id="1453" name="Google Shape;1453;p121"/>
          <p:cNvSpPr txBox="1"/>
          <p:nvPr/>
        </p:nvSpPr>
        <p:spPr>
          <a:xfrm>
            <a:off x="2658609" y="986971"/>
            <a:ext cx="5331600" cy="1600500"/>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i="0" lang="en" sz="1200" u="none" cap="none" strike="noStrike">
                <a:highlight>
                  <a:srgbClr val="00FF00"/>
                </a:highlight>
                <a:latin typeface="Consolas"/>
                <a:ea typeface="Consolas"/>
                <a:cs typeface="Consolas"/>
                <a:sym typeface="Consolas"/>
              </a:rPr>
              <a:t>"type": "threat-actor", </a:t>
            </a:r>
            <a:endParaRPr sz="1200">
              <a:highlight>
                <a:srgbClr val="00FF00"/>
              </a:highlight>
              <a:latin typeface="Consolas"/>
              <a:ea typeface="Consolas"/>
              <a:cs typeface="Consolas"/>
              <a:sym typeface="Consolas"/>
            </a:endParaRPr>
          </a:p>
          <a:p>
            <a:pPr indent="0" lvl="0" marL="0" marR="0" rtl="0" algn="l">
              <a:lnSpc>
                <a:spcPct val="100000"/>
              </a:lnSpc>
              <a:spcBef>
                <a:spcPts val="0"/>
              </a:spcBef>
              <a:spcAft>
                <a:spcPts val="0"/>
              </a:spcAft>
              <a:buNone/>
            </a:pPr>
            <a:r>
              <a:rPr i="0" lang="en" sz="1200" u="none" cap="none" strike="noStrike">
                <a:highlight>
                  <a:srgbClr val="00FF00"/>
                </a:highlight>
                <a:latin typeface="Consolas"/>
                <a:ea typeface="Consolas"/>
                <a:cs typeface="Consolas"/>
                <a:sym typeface="Consolas"/>
              </a:rPr>
              <a:t>"id": "threat-actor--e234c322-0981-4aa4-ae03-f4037e6be83f", </a:t>
            </a:r>
            <a:endParaRPr sz="1200">
              <a:highlight>
                <a:srgbClr val="00FF00"/>
              </a:highlight>
              <a:latin typeface="Consolas"/>
              <a:ea typeface="Consolas"/>
              <a:cs typeface="Consolas"/>
              <a:sym typeface="Consolas"/>
            </a:endParaRPr>
          </a:p>
          <a:p>
            <a:pPr indent="0" lvl="0" marL="0" marR="0" rtl="0" algn="l">
              <a:lnSpc>
                <a:spcPct val="100000"/>
              </a:lnSpc>
              <a:spcBef>
                <a:spcPts val="0"/>
              </a:spcBef>
              <a:spcAft>
                <a:spcPts val="0"/>
              </a:spcAft>
              <a:buNone/>
            </a:pPr>
            <a:r>
              <a:rPr i="0" lang="en" sz="1200" u="none" cap="none" strike="noStrike">
                <a:highlight>
                  <a:srgbClr val="00FF00"/>
                </a:highlight>
                <a:latin typeface="Consolas"/>
                <a:ea typeface="Consolas"/>
                <a:cs typeface="Consolas"/>
                <a:sym typeface="Consolas"/>
              </a:rPr>
              <a:t>"created": "2017-07-18T22:00:30.405Z",</a:t>
            </a:r>
            <a:endParaRPr sz="1200">
              <a:highlight>
                <a:srgbClr val="00FF00"/>
              </a:highlight>
              <a:latin typeface="Consolas"/>
              <a:ea typeface="Consolas"/>
              <a:cs typeface="Consolas"/>
              <a:sym typeface="Consolas"/>
            </a:endParaRPr>
          </a:p>
          <a:p>
            <a:pPr indent="0" lvl="0" marL="0" marR="0" rtl="0" algn="l">
              <a:lnSpc>
                <a:spcPct val="100000"/>
              </a:lnSpc>
              <a:spcBef>
                <a:spcPts val="0"/>
              </a:spcBef>
              <a:spcAft>
                <a:spcPts val="0"/>
              </a:spcAft>
              <a:buNone/>
            </a:pPr>
            <a:r>
              <a:rPr i="0" lang="en" sz="1200" u="none" cap="none" strike="noStrike">
                <a:highlight>
                  <a:srgbClr val="00FF00"/>
                </a:highlight>
                <a:latin typeface="Consolas"/>
                <a:ea typeface="Consolas"/>
                <a:cs typeface="Consolas"/>
                <a:sym typeface="Consolas"/>
              </a:rPr>
              <a:t>"modified": "2017-07-18T22:00:30.405Z", </a:t>
            </a:r>
            <a:endParaRPr sz="1200">
              <a:highlight>
                <a:srgbClr val="00FF00"/>
              </a:highlight>
              <a:latin typeface="Consolas"/>
              <a:ea typeface="Consolas"/>
              <a:cs typeface="Consolas"/>
              <a:sym typeface="Consolas"/>
            </a:endParaRPr>
          </a:p>
          <a:p>
            <a:pPr indent="0" lvl="0" marL="0" marR="0" rtl="0" algn="l">
              <a:lnSpc>
                <a:spcPct val="100000"/>
              </a:lnSpc>
              <a:spcBef>
                <a:spcPts val="0"/>
              </a:spcBef>
              <a:spcAft>
                <a:spcPts val="0"/>
              </a:spcAft>
              <a:buNone/>
            </a:pPr>
            <a:r>
              <a:rPr i="0" lang="en" sz="1200" u="none" cap="none" strike="noStrike">
                <a:highlight>
                  <a:srgbClr val="00FF00"/>
                </a:highlight>
                <a:latin typeface="Consolas"/>
                <a:ea typeface="Consolas"/>
                <a:cs typeface="Consolas"/>
                <a:sym typeface="Consolas"/>
              </a:rPr>
              <a:t>"name": "(Unnamed) IMDDOS Threat Actor",</a:t>
            </a:r>
            <a:endParaRPr sz="1200">
              <a:highlight>
                <a:srgbClr val="00FF00"/>
              </a:highlight>
              <a:latin typeface="Consolas"/>
              <a:ea typeface="Consolas"/>
              <a:cs typeface="Consolas"/>
              <a:sym typeface="Consolas"/>
            </a:endParaRPr>
          </a:p>
          <a:p>
            <a:pPr indent="0" lvl="0" marL="0" marR="0" rtl="0" algn="l">
              <a:lnSpc>
                <a:spcPct val="100000"/>
              </a:lnSpc>
              <a:spcBef>
                <a:spcPts val="0"/>
              </a:spcBef>
              <a:spcAft>
                <a:spcPts val="0"/>
              </a:spcAft>
              <a:buNone/>
            </a:pPr>
            <a:r>
              <a:rPr lang="en" sz="1200">
                <a:highlight>
                  <a:srgbClr val="00FF00"/>
                </a:highlight>
                <a:latin typeface="Consolas"/>
                <a:ea typeface="Consolas"/>
                <a:cs typeface="Consolas"/>
                <a:sym typeface="Consolas"/>
              </a:rPr>
              <a:t>"</a:t>
            </a:r>
            <a:r>
              <a:rPr i="0" lang="en" sz="1200" u="none" cap="none" strike="noStrike">
                <a:highlight>
                  <a:srgbClr val="00FF00"/>
                </a:highlight>
                <a:latin typeface="Consolas"/>
                <a:ea typeface="Consolas"/>
                <a:cs typeface="Consolas"/>
                <a:sym typeface="Consolas"/>
              </a:rPr>
              <a:t>description</a:t>
            </a:r>
            <a:r>
              <a:rPr lang="en" sz="1200">
                <a:highlight>
                  <a:srgbClr val="00FF00"/>
                </a:highlight>
                <a:latin typeface="Consolas"/>
                <a:ea typeface="Consolas"/>
                <a:cs typeface="Consolas"/>
                <a:sym typeface="Consolas"/>
              </a:rPr>
              <a:t>"</a:t>
            </a:r>
            <a:r>
              <a:rPr i="0" lang="en" sz="1200" u="none" cap="none" strike="noStrike">
                <a:highlight>
                  <a:srgbClr val="00FF00"/>
                </a:highlight>
                <a:latin typeface="Consolas"/>
                <a:ea typeface="Consolas"/>
                <a:cs typeface="Consolas"/>
                <a:sym typeface="Consolas"/>
              </a:rPr>
              <a:t>: “IMMDOS is believed be be the work of…</a:t>
            </a:r>
            <a:r>
              <a:rPr lang="en" sz="1200">
                <a:highlight>
                  <a:srgbClr val="00FF00"/>
                </a:highlight>
                <a:latin typeface="Consolas"/>
                <a:ea typeface="Consolas"/>
                <a:cs typeface="Consolas"/>
                <a:sym typeface="Consolas"/>
              </a:rPr>
              <a:t>"</a:t>
            </a:r>
            <a:r>
              <a:rPr i="0" lang="en" sz="1200" u="none" cap="none" strike="noStrike">
                <a:highlight>
                  <a:srgbClr val="00FF00"/>
                </a:highlight>
                <a:latin typeface="Consolas"/>
                <a:ea typeface="Consolas"/>
                <a:cs typeface="Consolas"/>
                <a:sym typeface="Consolas"/>
              </a:rPr>
              <a:t>,</a:t>
            </a:r>
            <a:endParaRPr sz="1200">
              <a:highlight>
                <a:srgbClr val="00FF00"/>
              </a:highlight>
              <a:latin typeface="Consolas"/>
              <a:ea typeface="Consolas"/>
              <a:cs typeface="Consolas"/>
              <a:sym typeface="Consolas"/>
            </a:endParaRPr>
          </a:p>
          <a:p>
            <a:pPr indent="0" lvl="0" marL="0" marR="0" rtl="0" algn="l">
              <a:lnSpc>
                <a:spcPct val="100000"/>
              </a:lnSpc>
              <a:spcBef>
                <a:spcPts val="0"/>
              </a:spcBef>
              <a:spcAft>
                <a:spcPts val="0"/>
              </a:spcAft>
              <a:buNone/>
            </a:pPr>
            <a:r>
              <a:rPr i="0" lang="en" sz="1200" u="none" cap="none" strike="noStrike">
                <a:highlight>
                  <a:srgbClr val="00FF00"/>
                </a:highlight>
                <a:latin typeface="Consolas"/>
                <a:ea typeface="Consolas"/>
                <a:cs typeface="Consolas"/>
                <a:sym typeface="Consolas"/>
              </a:rPr>
              <a:t>"labels": [ "criminal" ] </a:t>
            </a:r>
            <a:endParaRPr sz="1200">
              <a:highlight>
                <a:srgbClr val="00FF00"/>
              </a:highlight>
              <a:latin typeface="Consolas"/>
              <a:ea typeface="Consolas"/>
              <a:cs typeface="Consolas"/>
              <a:sym typeface="Consolas"/>
            </a:endParaRPr>
          </a:p>
        </p:txBody>
      </p:sp>
      <p:sp>
        <p:nvSpPr>
          <p:cNvPr id="1454" name="Google Shape;1454;p121"/>
          <p:cNvSpPr txBox="1"/>
          <p:nvPr/>
        </p:nvSpPr>
        <p:spPr>
          <a:xfrm>
            <a:off x="2658609" y="2862942"/>
            <a:ext cx="5331600" cy="1600500"/>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i="0" lang="en" sz="1200" u="none" cap="none" strike="noStrike">
                <a:solidFill>
                  <a:srgbClr val="000000"/>
                </a:solidFill>
                <a:highlight>
                  <a:srgbClr val="FFC000"/>
                </a:highlight>
                <a:latin typeface="Consolas"/>
                <a:ea typeface="Consolas"/>
                <a:cs typeface="Consolas"/>
                <a:sym typeface="Consolas"/>
              </a:rPr>
              <a:t>"type": "threat-actor", </a:t>
            </a:r>
            <a:endParaRPr sz="1200">
              <a:highlight>
                <a:srgbClr val="FFC000"/>
              </a:highlight>
              <a:latin typeface="Consolas"/>
              <a:ea typeface="Consolas"/>
              <a:cs typeface="Consolas"/>
              <a:sym typeface="Consolas"/>
            </a:endParaRPr>
          </a:p>
          <a:p>
            <a:pPr indent="0" lvl="0" marL="0" marR="0" rtl="0" algn="l">
              <a:lnSpc>
                <a:spcPct val="100000"/>
              </a:lnSpc>
              <a:spcBef>
                <a:spcPts val="0"/>
              </a:spcBef>
              <a:spcAft>
                <a:spcPts val="0"/>
              </a:spcAft>
              <a:buNone/>
            </a:pPr>
            <a:r>
              <a:rPr i="0" lang="en" sz="1200" u="none" cap="none" strike="noStrike">
                <a:solidFill>
                  <a:srgbClr val="000000"/>
                </a:solidFill>
                <a:highlight>
                  <a:srgbClr val="FFC000"/>
                </a:highlight>
                <a:latin typeface="Consolas"/>
                <a:ea typeface="Consolas"/>
                <a:cs typeface="Consolas"/>
                <a:sym typeface="Consolas"/>
              </a:rPr>
              <a:t>"id": "threat-actor--e234c322-0981-4aa4-ae03-f4037e6be83f", </a:t>
            </a:r>
            <a:endParaRPr sz="1200">
              <a:highlight>
                <a:srgbClr val="FFC000"/>
              </a:highlight>
              <a:latin typeface="Consolas"/>
              <a:ea typeface="Consolas"/>
              <a:cs typeface="Consolas"/>
              <a:sym typeface="Consolas"/>
            </a:endParaRPr>
          </a:p>
          <a:p>
            <a:pPr indent="0" lvl="0" marL="0" marR="0" rtl="0" algn="l">
              <a:lnSpc>
                <a:spcPct val="100000"/>
              </a:lnSpc>
              <a:spcBef>
                <a:spcPts val="0"/>
              </a:spcBef>
              <a:spcAft>
                <a:spcPts val="0"/>
              </a:spcAft>
              <a:buNone/>
            </a:pPr>
            <a:r>
              <a:rPr i="0" lang="en" sz="1200" u="none" cap="none" strike="noStrike">
                <a:solidFill>
                  <a:srgbClr val="000000"/>
                </a:solidFill>
                <a:highlight>
                  <a:srgbClr val="FFC000"/>
                </a:highlight>
                <a:latin typeface="Consolas"/>
                <a:ea typeface="Consolas"/>
                <a:cs typeface="Consolas"/>
                <a:sym typeface="Consolas"/>
              </a:rPr>
              <a:t>"created": "2017-07-18T22:00:30.405Z",</a:t>
            </a:r>
            <a:endParaRPr sz="1200">
              <a:highlight>
                <a:srgbClr val="FFC000"/>
              </a:highlight>
              <a:latin typeface="Consolas"/>
              <a:ea typeface="Consolas"/>
              <a:cs typeface="Consolas"/>
              <a:sym typeface="Consolas"/>
            </a:endParaRPr>
          </a:p>
          <a:p>
            <a:pPr indent="0" lvl="0" marL="0" marR="0" rtl="0" algn="l">
              <a:lnSpc>
                <a:spcPct val="100000"/>
              </a:lnSpc>
              <a:spcBef>
                <a:spcPts val="0"/>
              </a:spcBef>
              <a:spcAft>
                <a:spcPts val="0"/>
              </a:spcAft>
              <a:buNone/>
            </a:pPr>
            <a:r>
              <a:rPr i="0" lang="en" sz="1200" u="none" cap="none" strike="noStrike">
                <a:solidFill>
                  <a:srgbClr val="000000"/>
                </a:solidFill>
                <a:highlight>
                  <a:srgbClr val="FFC000"/>
                </a:highlight>
                <a:latin typeface="Consolas"/>
                <a:ea typeface="Consolas"/>
                <a:cs typeface="Consolas"/>
                <a:sym typeface="Consolas"/>
              </a:rPr>
              <a:t>"modified": "2017-07-18T22:00:30.405Z", </a:t>
            </a:r>
            <a:endParaRPr sz="1200">
              <a:highlight>
                <a:srgbClr val="FFC000"/>
              </a:highlight>
              <a:latin typeface="Consolas"/>
              <a:ea typeface="Consolas"/>
              <a:cs typeface="Consolas"/>
              <a:sym typeface="Consolas"/>
            </a:endParaRPr>
          </a:p>
          <a:p>
            <a:pPr indent="0" lvl="0" marL="0" marR="0" rtl="0" algn="l">
              <a:lnSpc>
                <a:spcPct val="100000"/>
              </a:lnSpc>
              <a:spcBef>
                <a:spcPts val="0"/>
              </a:spcBef>
              <a:spcAft>
                <a:spcPts val="0"/>
              </a:spcAft>
              <a:buNone/>
            </a:pPr>
            <a:r>
              <a:rPr i="0" lang="en" sz="1200" u="none" cap="none" strike="noStrike">
                <a:solidFill>
                  <a:srgbClr val="000000"/>
                </a:solidFill>
                <a:highlight>
                  <a:srgbClr val="FFC000"/>
                </a:highlight>
                <a:latin typeface="Consolas"/>
                <a:ea typeface="Consolas"/>
                <a:cs typeface="Consolas"/>
                <a:sym typeface="Consolas"/>
              </a:rPr>
              <a:t>"name": "(Unnamed) IMDDOS Threat Actor",</a:t>
            </a:r>
            <a:endParaRPr sz="1200">
              <a:highlight>
                <a:srgbClr val="FFC000"/>
              </a:highlight>
              <a:latin typeface="Consolas"/>
              <a:ea typeface="Consolas"/>
              <a:cs typeface="Consolas"/>
              <a:sym typeface="Consolas"/>
            </a:endParaRPr>
          </a:p>
          <a:p>
            <a:pPr indent="0" lvl="0" marL="0" marR="0" rtl="0" algn="l">
              <a:lnSpc>
                <a:spcPct val="100000"/>
              </a:lnSpc>
              <a:spcBef>
                <a:spcPts val="0"/>
              </a:spcBef>
              <a:spcAft>
                <a:spcPts val="0"/>
              </a:spcAft>
              <a:buNone/>
            </a:pPr>
            <a:r>
              <a:rPr lang="en" sz="1200">
                <a:solidFill>
                  <a:schemeClr val="lt1"/>
                </a:solidFill>
                <a:highlight>
                  <a:srgbClr val="FF0000"/>
                </a:highlight>
                <a:latin typeface="Consolas"/>
                <a:ea typeface="Consolas"/>
                <a:cs typeface="Consolas"/>
                <a:sym typeface="Consolas"/>
              </a:rPr>
              <a:t>"</a:t>
            </a:r>
            <a:r>
              <a:rPr i="0" lang="en" sz="1200" u="none" cap="none" strike="noStrike">
                <a:solidFill>
                  <a:schemeClr val="lt1"/>
                </a:solidFill>
                <a:highlight>
                  <a:srgbClr val="FF0000"/>
                </a:highlight>
                <a:latin typeface="Consolas"/>
                <a:ea typeface="Consolas"/>
                <a:cs typeface="Consolas"/>
                <a:sym typeface="Consolas"/>
              </a:rPr>
              <a:t>description</a:t>
            </a:r>
            <a:r>
              <a:rPr lang="en" sz="1200">
                <a:solidFill>
                  <a:schemeClr val="lt1"/>
                </a:solidFill>
                <a:highlight>
                  <a:srgbClr val="FF0000"/>
                </a:highlight>
                <a:latin typeface="Consolas"/>
                <a:ea typeface="Consolas"/>
                <a:cs typeface="Consolas"/>
                <a:sym typeface="Consolas"/>
              </a:rPr>
              <a:t>"</a:t>
            </a:r>
            <a:r>
              <a:rPr i="0" lang="en" sz="1200" u="none" cap="none" strike="noStrike">
                <a:solidFill>
                  <a:schemeClr val="lt1"/>
                </a:solidFill>
                <a:highlight>
                  <a:srgbClr val="FF0000"/>
                </a:highlight>
                <a:latin typeface="Consolas"/>
                <a:ea typeface="Consolas"/>
                <a:cs typeface="Consolas"/>
                <a:sym typeface="Consolas"/>
              </a:rPr>
              <a:t>: </a:t>
            </a:r>
            <a:r>
              <a:rPr lang="en" sz="1200">
                <a:solidFill>
                  <a:schemeClr val="lt1"/>
                </a:solidFill>
                <a:highlight>
                  <a:srgbClr val="FF0000"/>
                </a:highlight>
                <a:latin typeface="Consolas"/>
                <a:ea typeface="Consolas"/>
                <a:cs typeface="Consolas"/>
                <a:sym typeface="Consolas"/>
              </a:rPr>
              <a:t>"</a:t>
            </a:r>
            <a:r>
              <a:rPr i="0" lang="en" sz="1200" u="none" cap="none" strike="noStrike">
                <a:solidFill>
                  <a:schemeClr val="lt1"/>
                </a:solidFill>
                <a:highlight>
                  <a:srgbClr val="FF0000"/>
                </a:highlight>
                <a:latin typeface="Consolas"/>
                <a:ea typeface="Consolas"/>
                <a:cs typeface="Consolas"/>
                <a:sym typeface="Consolas"/>
              </a:rPr>
              <a:t>IMMDOS is believed be be the work of…</a:t>
            </a:r>
            <a:r>
              <a:rPr lang="en" sz="1200">
                <a:solidFill>
                  <a:schemeClr val="lt1"/>
                </a:solidFill>
                <a:highlight>
                  <a:srgbClr val="FF0000"/>
                </a:highlight>
                <a:latin typeface="Consolas"/>
                <a:ea typeface="Consolas"/>
                <a:cs typeface="Consolas"/>
                <a:sym typeface="Consolas"/>
              </a:rPr>
              <a:t>"</a:t>
            </a:r>
            <a:r>
              <a:rPr i="0" lang="en" sz="1200" u="none" cap="none" strike="noStrike">
                <a:solidFill>
                  <a:schemeClr val="lt1"/>
                </a:solidFill>
                <a:highlight>
                  <a:srgbClr val="FF0000"/>
                </a:highlight>
                <a:latin typeface="Consolas"/>
                <a:ea typeface="Consolas"/>
                <a:cs typeface="Consolas"/>
                <a:sym typeface="Consolas"/>
              </a:rPr>
              <a:t>,</a:t>
            </a:r>
            <a:endParaRPr sz="1200">
              <a:latin typeface="Consolas"/>
              <a:ea typeface="Consolas"/>
              <a:cs typeface="Consolas"/>
              <a:sym typeface="Consolas"/>
            </a:endParaRPr>
          </a:p>
          <a:p>
            <a:pPr indent="0" lvl="0" marL="0" marR="0" rtl="0" algn="l">
              <a:lnSpc>
                <a:spcPct val="100000"/>
              </a:lnSpc>
              <a:spcBef>
                <a:spcPts val="0"/>
              </a:spcBef>
              <a:spcAft>
                <a:spcPts val="0"/>
              </a:spcAft>
              <a:buNone/>
            </a:pPr>
            <a:r>
              <a:rPr i="0" lang="en" sz="1200" u="none" cap="none" strike="noStrike">
                <a:solidFill>
                  <a:srgbClr val="000000"/>
                </a:solidFill>
                <a:highlight>
                  <a:srgbClr val="FFC000"/>
                </a:highlight>
                <a:latin typeface="Consolas"/>
                <a:ea typeface="Consolas"/>
                <a:cs typeface="Consolas"/>
                <a:sym typeface="Consolas"/>
              </a:rPr>
              <a:t>"labels": [ "criminal" ]</a:t>
            </a:r>
            <a:r>
              <a:rPr i="0" lang="en" sz="1200" u="none" cap="none" strike="noStrike">
                <a:solidFill>
                  <a:srgbClr val="000000"/>
                </a:solidFill>
                <a:highlight>
                  <a:srgbClr val="FFFF00"/>
                </a:highlight>
                <a:latin typeface="Consolas"/>
                <a:ea typeface="Consolas"/>
                <a:cs typeface="Consolas"/>
                <a:sym typeface="Consolas"/>
              </a:rPr>
              <a:t> </a:t>
            </a:r>
            <a:endParaRPr sz="1200">
              <a:latin typeface="Consolas"/>
              <a:ea typeface="Consolas"/>
              <a:cs typeface="Consolas"/>
              <a:sym typeface="Consolas"/>
            </a:endParaRPr>
          </a:p>
        </p:txBody>
      </p:sp>
      <p:sp>
        <p:nvSpPr>
          <p:cNvPr id="1455" name="Google Shape;1455;p121"/>
          <p:cNvSpPr txBox="1"/>
          <p:nvPr/>
        </p:nvSpPr>
        <p:spPr>
          <a:xfrm>
            <a:off x="401053" y="1325490"/>
            <a:ext cx="1933200" cy="923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i="0" lang="en" sz="1800" u="none" cap="none" strike="noStrike">
                <a:solidFill>
                  <a:srgbClr val="000000"/>
                </a:solidFill>
                <a:latin typeface="Open Sans"/>
                <a:ea typeface="Open Sans"/>
                <a:cs typeface="Open Sans"/>
                <a:sym typeface="Open Sans"/>
              </a:rPr>
              <a:t>Object-level Marking:</a:t>
            </a:r>
            <a:endParaRPr sz="1800">
              <a:latin typeface="Open Sans"/>
              <a:ea typeface="Open Sans"/>
              <a:cs typeface="Open Sans"/>
              <a:sym typeface="Open Sans"/>
            </a:endParaRPr>
          </a:p>
          <a:p>
            <a:pPr indent="0" lvl="0" marL="0" marR="0" rtl="0" algn="l">
              <a:lnSpc>
                <a:spcPct val="100000"/>
              </a:lnSpc>
              <a:spcBef>
                <a:spcPts val="0"/>
              </a:spcBef>
              <a:spcAft>
                <a:spcPts val="0"/>
              </a:spcAft>
              <a:buNone/>
            </a:pPr>
            <a:r>
              <a:rPr b="1" i="0" lang="en" sz="1800" u="none" cap="none" strike="noStrike">
                <a:solidFill>
                  <a:srgbClr val="00FF00"/>
                </a:solidFill>
                <a:latin typeface="Open Sans"/>
                <a:ea typeface="Open Sans"/>
                <a:cs typeface="Open Sans"/>
                <a:sym typeface="Open Sans"/>
              </a:rPr>
              <a:t>TLP:</a:t>
            </a:r>
            <a:r>
              <a:rPr b="1" lang="en" sz="1800">
                <a:solidFill>
                  <a:srgbClr val="00FF00"/>
                </a:solidFill>
                <a:latin typeface="Open Sans"/>
                <a:ea typeface="Open Sans"/>
                <a:cs typeface="Open Sans"/>
                <a:sym typeface="Open Sans"/>
              </a:rPr>
              <a:t>GREEN</a:t>
            </a:r>
            <a:endParaRPr sz="1800">
              <a:solidFill>
                <a:srgbClr val="00FF00"/>
              </a:solidFill>
              <a:latin typeface="Open Sans"/>
              <a:ea typeface="Open Sans"/>
              <a:cs typeface="Open Sans"/>
              <a:sym typeface="Open Sans"/>
            </a:endParaRPr>
          </a:p>
        </p:txBody>
      </p:sp>
      <p:grpSp>
        <p:nvGrpSpPr>
          <p:cNvPr id="1456" name="Google Shape;1456;p121"/>
          <p:cNvGrpSpPr/>
          <p:nvPr/>
        </p:nvGrpSpPr>
        <p:grpSpPr>
          <a:xfrm>
            <a:off x="401053" y="2857546"/>
            <a:ext cx="2315743" cy="1238354"/>
            <a:chOff x="342990" y="2857546"/>
            <a:chExt cx="2315743" cy="1238354"/>
          </a:xfrm>
        </p:grpSpPr>
        <p:sp>
          <p:nvSpPr>
            <p:cNvPr id="1457" name="Google Shape;1457;p121"/>
            <p:cNvSpPr txBox="1"/>
            <p:nvPr/>
          </p:nvSpPr>
          <p:spPr>
            <a:xfrm>
              <a:off x="342990" y="2857546"/>
              <a:ext cx="1509900" cy="1200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i="0" lang="en" sz="1800" u="none" cap="none" strike="noStrike">
                  <a:solidFill>
                    <a:srgbClr val="000000"/>
                  </a:solidFill>
                  <a:latin typeface="Open Sans"/>
                  <a:ea typeface="Open Sans"/>
                  <a:cs typeface="Open Sans"/>
                  <a:sym typeface="Open Sans"/>
                </a:rPr>
                <a:t>Granular</a:t>
              </a:r>
              <a:endParaRPr sz="1800">
                <a:latin typeface="Open Sans"/>
                <a:ea typeface="Open Sans"/>
                <a:cs typeface="Open Sans"/>
                <a:sym typeface="Open Sans"/>
              </a:endParaRPr>
            </a:p>
            <a:p>
              <a:pPr indent="0" lvl="0" marL="0" marR="0" rtl="0" algn="l">
                <a:lnSpc>
                  <a:spcPct val="100000"/>
                </a:lnSpc>
                <a:spcBef>
                  <a:spcPts val="0"/>
                </a:spcBef>
                <a:spcAft>
                  <a:spcPts val="0"/>
                </a:spcAft>
                <a:buNone/>
              </a:pPr>
              <a:r>
                <a:rPr i="0" lang="en" sz="1800" u="none" cap="none" strike="noStrike">
                  <a:solidFill>
                    <a:srgbClr val="000000"/>
                  </a:solidFill>
                  <a:latin typeface="Open Sans"/>
                  <a:ea typeface="Open Sans"/>
                  <a:cs typeface="Open Sans"/>
                  <a:sym typeface="Open Sans"/>
                </a:rPr>
                <a:t>Markings:</a:t>
              </a:r>
              <a:endParaRPr sz="1800">
                <a:latin typeface="Open Sans"/>
                <a:ea typeface="Open Sans"/>
                <a:cs typeface="Open Sans"/>
                <a:sym typeface="Open Sans"/>
              </a:endParaRPr>
            </a:p>
            <a:p>
              <a:pPr indent="0" lvl="0" marL="0" marR="0" rtl="0" algn="l">
                <a:lnSpc>
                  <a:spcPct val="100000"/>
                </a:lnSpc>
                <a:spcBef>
                  <a:spcPts val="0"/>
                </a:spcBef>
                <a:spcAft>
                  <a:spcPts val="0"/>
                </a:spcAft>
                <a:buNone/>
              </a:pPr>
              <a:r>
                <a:rPr b="1" i="0" lang="en" sz="1800" u="none" cap="none" strike="noStrike">
                  <a:solidFill>
                    <a:srgbClr val="FFC000"/>
                  </a:solidFill>
                  <a:latin typeface="Open Sans"/>
                  <a:ea typeface="Open Sans"/>
                  <a:cs typeface="Open Sans"/>
                  <a:sym typeface="Open Sans"/>
                </a:rPr>
                <a:t>TLP:AMBER</a:t>
              </a:r>
              <a:endParaRPr sz="1800">
                <a:latin typeface="Open Sans"/>
                <a:ea typeface="Open Sans"/>
                <a:cs typeface="Open Sans"/>
                <a:sym typeface="Open Sans"/>
              </a:endParaRPr>
            </a:p>
            <a:p>
              <a:pPr indent="0" lvl="0" marL="0" marR="0" rtl="0" algn="l">
                <a:lnSpc>
                  <a:spcPct val="100000"/>
                </a:lnSpc>
                <a:spcBef>
                  <a:spcPts val="0"/>
                </a:spcBef>
                <a:spcAft>
                  <a:spcPts val="0"/>
                </a:spcAft>
                <a:buNone/>
              </a:pPr>
              <a:r>
                <a:rPr b="1" i="0" lang="en" sz="1800" u="none" cap="none" strike="noStrike">
                  <a:solidFill>
                    <a:srgbClr val="FF0000"/>
                  </a:solidFill>
                  <a:latin typeface="Open Sans"/>
                  <a:ea typeface="Open Sans"/>
                  <a:cs typeface="Open Sans"/>
                  <a:sym typeface="Open Sans"/>
                </a:rPr>
                <a:t>TLP:RED</a:t>
              </a:r>
              <a:endParaRPr sz="1800">
                <a:latin typeface="Open Sans"/>
                <a:ea typeface="Open Sans"/>
                <a:cs typeface="Open Sans"/>
                <a:sym typeface="Open Sans"/>
              </a:endParaRPr>
            </a:p>
          </p:txBody>
        </p:sp>
        <p:cxnSp>
          <p:nvCxnSpPr>
            <p:cNvPr id="1458" name="Google Shape;1458;p121"/>
            <p:cNvCxnSpPr/>
            <p:nvPr/>
          </p:nvCxnSpPr>
          <p:spPr>
            <a:xfrm flipH="1" rot="10800000">
              <a:off x="1716505" y="3257515"/>
              <a:ext cx="921900" cy="278100"/>
            </a:xfrm>
            <a:prstGeom prst="straightConnector1">
              <a:avLst/>
            </a:prstGeom>
            <a:noFill/>
            <a:ln cap="flat" cmpd="sng" w="41275">
              <a:solidFill>
                <a:srgbClr val="FFC000"/>
              </a:solidFill>
              <a:prstDash val="solid"/>
              <a:miter lim="800000"/>
              <a:headEnd len="sm" w="sm" type="none"/>
              <a:tailEnd len="med" w="med" type="triangle"/>
            </a:ln>
          </p:spPr>
        </p:cxnSp>
        <p:cxnSp>
          <p:nvCxnSpPr>
            <p:cNvPr id="1459" name="Google Shape;1459;p121"/>
            <p:cNvCxnSpPr/>
            <p:nvPr/>
          </p:nvCxnSpPr>
          <p:spPr>
            <a:xfrm>
              <a:off x="1724025" y="3619500"/>
              <a:ext cx="933600" cy="476400"/>
            </a:xfrm>
            <a:prstGeom prst="straightConnector1">
              <a:avLst/>
            </a:prstGeom>
            <a:noFill/>
            <a:ln cap="flat" cmpd="sng" w="41275">
              <a:solidFill>
                <a:srgbClr val="FFC000"/>
              </a:solidFill>
              <a:prstDash val="solid"/>
              <a:miter lim="800000"/>
              <a:headEnd len="sm" w="sm" type="none"/>
              <a:tailEnd len="med" w="med" type="triangle"/>
            </a:ln>
          </p:spPr>
        </p:cxnSp>
        <p:cxnSp>
          <p:nvCxnSpPr>
            <p:cNvPr id="1460" name="Google Shape;1460;p121"/>
            <p:cNvCxnSpPr/>
            <p:nvPr/>
          </p:nvCxnSpPr>
          <p:spPr>
            <a:xfrm>
              <a:off x="1396033" y="3874170"/>
              <a:ext cx="1262700" cy="0"/>
            </a:xfrm>
            <a:prstGeom prst="straightConnector1">
              <a:avLst/>
            </a:prstGeom>
            <a:noFill/>
            <a:ln cap="flat" cmpd="sng" w="41275">
              <a:solidFill>
                <a:srgbClr val="FF0000"/>
              </a:solidFill>
              <a:prstDash val="solid"/>
              <a:miter lim="800000"/>
              <a:headEnd len="sm" w="sm" type="none"/>
              <a:tailEnd len="med" w="med" type="triangle"/>
            </a:ln>
          </p:spPr>
        </p:cxnSp>
      </p:gr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64" name="Shape 1464"/>
        <p:cNvGrpSpPr/>
        <p:nvPr/>
      </p:nvGrpSpPr>
      <p:grpSpPr>
        <a:xfrm>
          <a:off x="0" y="0"/>
          <a:ext cx="0" cy="0"/>
          <a:chOff x="0" y="0"/>
          <a:chExt cx="0" cy="0"/>
        </a:xfrm>
      </p:grpSpPr>
      <p:sp>
        <p:nvSpPr>
          <p:cNvPr id="1465" name="Google Shape;1465;p122"/>
          <p:cNvSpPr txBox="1"/>
          <p:nvPr>
            <p:ph type="title"/>
          </p:nvPr>
        </p:nvSpPr>
        <p:spPr>
          <a:xfrm>
            <a:off x="342990" y="54584"/>
            <a:ext cx="8390440" cy="570109"/>
          </a:xfrm>
          <a:prstGeom prst="rect">
            <a:avLst/>
          </a:prstGeom>
          <a:noFill/>
          <a:ln>
            <a:noFill/>
          </a:ln>
        </p:spPr>
        <p:txBody>
          <a:bodyPr anchorCtr="0" anchor="ctr" bIns="34275" lIns="68575" spcFirstLastPara="1" rIns="68575" wrap="square" tIns="34275">
            <a:noAutofit/>
          </a:bodyPr>
          <a:lstStyle/>
          <a:p>
            <a:pPr indent="0" lvl="0" marL="0" marR="0" rtl="0" algn="l">
              <a:lnSpc>
                <a:spcPct val="90000"/>
              </a:lnSpc>
              <a:spcBef>
                <a:spcPts val="0"/>
              </a:spcBef>
              <a:spcAft>
                <a:spcPts val="0"/>
              </a:spcAft>
              <a:buClr>
                <a:schemeClr val="dk1"/>
              </a:buClr>
              <a:buSzPts val="3300"/>
              <a:buFont typeface="Calibri"/>
              <a:buNone/>
            </a:pPr>
            <a:r>
              <a:rPr i="0" lang="en" sz="2400" u="none" cap="none" strike="noStrike">
                <a:solidFill>
                  <a:srgbClr val="193B5C"/>
                </a:solidFill>
                <a:latin typeface="Open Sans"/>
                <a:ea typeface="Open Sans"/>
                <a:cs typeface="Open Sans"/>
                <a:sym typeface="Open Sans"/>
              </a:rPr>
              <a:t>Customization and Extension</a:t>
            </a:r>
            <a:endParaRPr i="0" sz="2400" u="none" cap="none" strike="noStrike">
              <a:solidFill>
                <a:srgbClr val="193B5C"/>
              </a:solidFill>
              <a:latin typeface="Open Sans"/>
              <a:ea typeface="Open Sans"/>
              <a:cs typeface="Open Sans"/>
              <a:sym typeface="Open Sans"/>
            </a:endParaRPr>
          </a:p>
        </p:txBody>
      </p:sp>
      <p:sp>
        <p:nvSpPr>
          <p:cNvPr id="1466" name="Google Shape;1466;p122"/>
          <p:cNvSpPr txBox="1"/>
          <p:nvPr>
            <p:ph idx="1" type="body"/>
          </p:nvPr>
        </p:nvSpPr>
        <p:spPr>
          <a:xfrm>
            <a:off x="342991" y="794351"/>
            <a:ext cx="8390439" cy="792156"/>
          </a:xfrm>
          <a:prstGeom prst="rect">
            <a:avLst/>
          </a:prstGeom>
          <a:noFill/>
          <a:ln>
            <a:noFill/>
          </a:ln>
        </p:spPr>
        <p:txBody>
          <a:bodyPr anchorCtr="0" anchor="t" bIns="34275" lIns="68575" spcFirstLastPara="1" rIns="68575" wrap="square" tIns="34275">
            <a:noAutofit/>
          </a:bodyPr>
          <a:lstStyle/>
          <a:p>
            <a:pPr indent="0" lvl="0" marL="107950" marR="0" rtl="0" algn="l">
              <a:lnSpc>
                <a:spcPct val="100000"/>
              </a:lnSpc>
              <a:spcBef>
                <a:spcPts val="0"/>
              </a:spcBef>
              <a:spcAft>
                <a:spcPts val="0"/>
              </a:spcAft>
              <a:buClr>
                <a:srgbClr val="3A3838"/>
              </a:buClr>
              <a:buSzPts val="1900"/>
              <a:buFont typeface="Arial"/>
              <a:buNone/>
            </a:pPr>
            <a:r>
              <a:rPr i="0" lang="en" sz="2000" u="none" cap="none" strike="noStrike">
                <a:solidFill>
                  <a:schemeClr val="dk1"/>
                </a:solidFill>
                <a:latin typeface="Open Sans"/>
                <a:ea typeface="Open Sans"/>
                <a:cs typeface="Open Sans"/>
                <a:sym typeface="Open Sans"/>
              </a:rPr>
              <a:t>STIX includes the flexibility to expand the language to address additional use cases</a:t>
            </a:r>
            <a:endParaRPr sz="2000">
              <a:latin typeface="Open Sans"/>
              <a:ea typeface="Open Sans"/>
              <a:cs typeface="Open Sans"/>
              <a:sym typeface="Open Sans"/>
            </a:endParaRPr>
          </a:p>
          <a:p>
            <a:pPr indent="-228600" lvl="0" marL="457200" marR="0" rtl="0" algn="l">
              <a:lnSpc>
                <a:spcPct val="100000"/>
              </a:lnSpc>
              <a:spcBef>
                <a:spcPts val="0"/>
              </a:spcBef>
              <a:spcAft>
                <a:spcPts val="0"/>
              </a:spcAft>
              <a:buClr>
                <a:srgbClr val="3A3838"/>
              </a:buClr>
              <a:buSzPts val="1900"/>
              <a:buFont typeface="Arial"/>
              <a:buNone/>
            </a:pPr>
            <a:r>
              <a:t/>
            </a:r>
            <a:endParaRPr b="0" i="0" sz="2000" u="none" cap="none" strike="noStrike">
              <a:solidFill>
                <a:srgbClr val="3A3838"/>
              </a:solidFill>
              <a:latin typeface="Questrial"/>
              <a:ea typeface="Questrial"/>
              <a:cs typeface="Questrial"/>
              <a:sym typeface="Questrial"/>
            </a:endParaRPr>
          </a:p>
          <a:p>
            <a:pPr indent="0" lvl="0" marL="0" marR="0" rtl="0" algn="l">
              <a:lnSpc>
                <a:spcPct val="100000"/>
              </a:lnSpc>
              <a:spcBef>
                <a:spcPts val="0"/>
              </a:spcBef>
              <a:spcAft>
                <a:spcPts val="0"/>
              </a:spcAft>
              <a:buClr>
                <a:srgbClr val="3A3838"/>
              </a:buClr>
              <a:buSzPts val="1900"/>
              <a:buFont typeface="Arial"/>
              <a:buNone/>
            </a:pPr>
            <a:r>
              <a:t/>
            </a:r>
            <a:endParaRPr b="0" i="0" sz="1900" u="none" cap="none" strike="noStrike">
              <a:solidFill>
                <a:srgbClr val="3A3838"/>
              </a:solidFill>
              <a:latin typeface="Questrial"/>
              <a:ea typeface="Questrial"/>
              <a:cs typeface="Questrial"/>
              <a:sym typeface="Questrial"/>
            </a:endParaRPr>
          </a:p>
          <a:p>
            <a:pPr indent="-228600" lvl="0" marL="457200" marR="0" rtl="0" algn="l">
              <a:lnSpc>
                <a:spcPct val="100000"/>
              </a:lnSpc>
              <a:spcBef>
                <a:spcPts val="0"/>
              </a:spcBef>
              <a:spcAft>
                <a:spcPts val="0"/>
              </a:spcAft>
              <a:buClr>
                <a:srgbClr val="3A3838"/>
              </a:buClr>
              <a:buSzPts val="1900"/>
              <a:buFont typeface="Arial"/>
              <a:buNone/>
            </a:pPr>
            <a:r>
              <a:t/>
            </a:r>
            <a:endParaRPr b="0" i="0" sz="1900" u="none" cap="none" strike="noStrike">
              <a:solidFill>
                <a:srgbClr val="3A3838"/>
              </a:solidFill>
              <a:latin typeface="Questrial"/>
              <a:ea typeface="Questrial"/>
              <a:cs typeface="Questrial"/>
              <a:sym typeface="Questrial"/>
            </a:endParaRPr>
          </a:p>
        </p:txBody>
      </p:sp>
      <p:sp>
        <p:nvSpPr>
          <p:cNvPr id="1467" name="Google Shape;1467;p122"/>
          <p:cNvSpPr txBox="1"/>
          <p:nvPr/>
        </p:nvSpPr>
        <p:spPr>
          <a:xfrm>
            <a:off x="207797" y="1808133"/>
            <a:ext cx="4803251" cy="2453807"/>
          </a:xfrm>
          <a:prstGeom prst="rect">
            <a:avLst/>
          </a:prstGeom>
          <a:noFill/>
          <a:ln>
            <a:noFill/>
          </a:ln>
        </p:spPr>
        <p:txBody>
          <a:bodyPr anchorCtr="0" anchor="t" bIns="34275" lIns="68575" spcFirstLastPara="1" rIns="68575" wrap="square" tIns="34275">
            <a:noAutofit/>
          </a:bodyPr>
          <a:lstStyle/>
          <a:p>
            <a:pPr indent="-254000" lvl="0" marL="285750" marR="0" rtl="0" algn="l">
              <a:lnSpc>
                <a:spcPct val="100000"/>
              </a:lnSpc>
              <a:spcBef>
                <a:spcPts val="0"/>
              </a:spcBef>
              <a:spcAft>
                <a:spcPts val="0"/>
              </a:spcAft>
              <a:buClr>
                <a:srgbClr val="3A3838"/>
              </a:buClr>
              <a:buSzPts val="1400"/>
              <a:buFont typeface="Open Sans"/>
              <a:buChar char="•"/>
            </a:pPr>
            <a:r>
              <a:rPr i="0" lang="en" u="none" cap="none" strike="noStrike">
                <a:solidFill>
                  <a:schemeClr val="dk1"/>
                </a:solidFill>
                <a:latin typeface="Open Sans"/>
                <a:ea typeface="Open Sans"/>
                <a:cs typeface="Open Sans"/>
                <a:sym typeface="Open Sans"/>
              </a:rPr>
              <a:t>Custom properties (STIX and Cyber Observables)</a:t>
            </a:r>
            <a:endParaRPr>
              <a:latin typeface="Open Sans"/>
              <a:ea typeface="Open Sans"/>
              <a:cs typeface="Open Sans"/>
              <a:sym typeface="Open Sans"/>
            </a:endParaRPr>
          </a:p>
          <a:p>
            <a:pPr indent="-285750" lvl="7" marL="742950" marR="0" rtl="0" algn="l">
              <a:lnSpc>
                <a:spcPct val="90000"/>
              </a:lnSpc>
              <a:spcBef>
                <a:spcPts val="400"/>
              </a:spcBef>
              <a:spcAft>
                <a:spcPts val="0"/>
              </a:spcAft>
              <a:buClr>
                <a:schemeClr val="dk1"/>
              </a:buClr>
              <a:buSzPts val="1400"/>
              <a:buFont typeface="Open Sans"/>
              <a:buChar char="•"/>
            </a:pPr>
            <a:r>
              <a:rPr i="0" lang="en" u="none" cap="none" strike="noStrike">
                <a:solidFill>
                  <a:schemeClr val="dk1"/>
                </a:solidFill>
                <a:latin typeface="Open Sans"/>
                <a:ea typeface="Open Sans"/>
                <a:cs typeface="Open Sans"/>
                <a:sym typeface="Open Sans"/>
              </a:rPr>
              <a:t>Allows you to add additional properties onto existing objects</a:t>
            </a:r>
            <a:br>
              <a:rPr i="0" lang="en" u="none" cap="none" strike="noStrike">
                <a:solidFill>
                  <a:schemeClr val="dk1"/>
                </a:solidFill>
                <a:latin typeface="Open Sans"/>
                <a:ea typeface="Open Sans"/>
                <a:cs typeface="Open Sans"/>
                <a:sym typeface="Open Sans"/>
              </a:rPr>
            </a:br>
            <a:endParaRPr>
              <a:latin typeface="Open Sans"/>
              <a:ea typeface="Open Sans"/>
              <a:cs typeface="Open Sans"/>
              <a:sym typeface="Open Sans"/>
            </a:endParaRPr>
          </a:p>
          <a:p>
            <a:pPr indent="-254000" lvl="0" marL="285750" marR="0" rtl="0" algn="l">
              <a:lnSpc>
                <a:spcPct val="100000"/>
              </a:lnSpc>
              <a:spcBef>
                <a:spcPts val="0"/>
              </a:spcBef>
              <a:spcAft>
                <a:spcPts val="0"/>
              </a:spcAft>
              <a:buClr>
                <a:srgbClr val="3A3838"/>
              </a:buClr>
              <a:buSzPts val="1400"/>
              <a:buFont typeface="Open Sans"/>
              <a:buChar char="•"/>
            </a:pPr>
            <a:r>
              <a:rPr i="0" lang="en" u="none" cap="none" strike="noStrike">
                <a:solidFill>
                  <a:schemeClr val="dk1"/>
                </a:solidFill>
                <a:latin typeface="Open Sans"/>
                <a:ea typeface="Open Sans"/>
                <a:cs typeface="Open Sans"/>
                <a:sym typeface="Open Sans"/>
              </a:rPr>
              <a:t>Custom objects (STIX and Cyber Observables)</a:t>
            </a:r>
            <a:endParaRPr>
              <a:latin typeface="Open Sans"/>
              <a:ea typeface="Open Sans"/>
              <a:cs typeface="Open Sans"/>
              <a:sym typeface="Open Sans"/>
            </a:endParaRPr>
          </a:p>
          <a:p>
            <a:pPr indent="-254000" lvl="2" marL="742950" marR="0" rtl="0" algn="l">
              <a:lnSpc>
                <a:spcPct val="100000"/>
              </a:lnSpc>
              <a:spcBef>
                <a:spcPts val="200"/>
              </a:spcBef>
              <a:spcAft>
                <a:spcPts val="0"/>
              </a:spcAft>
              <a:buClr>
                <a:srgbClr val="3A3838"/>
              </a:buClr>
              <a:buSzPts val="1400"/>
              <a:buFont typeface="Open Sans"/>
              <a:buChar char="•"/>
            </a:pPr>
            <a:r>
              <a:rPr i="0" lang="en" u="none" cap="none" strike="noStrike">
                <a:solidFill>
                  <a:schemeClr val="dk1"/>
                </a:solidFill>
                <a:latin typeface="Open Sans"/>
                <a:ea typeface="Open Sans"/>
                <a:cs typeface="Open Sans"/>
                <a:sym typeface="Open Sans"/>
              </a:rPr>
              <a:t>Allows you to create entirely new objects that aren’t currently defined</a:t>
            </a:r>
            <a:br>
              <a:rPr i="0" lang="en" u="none" cap="none" strike="noStrike">
                <a:solidFill>
                  <a:schemeClr val="dk1"/>
                </a:solidFill>
                <a:latin typeface="Open Sans"/>
                <a:ea typeface="Open Sans"/>
                <a:cs typeface="Open Sans"/>
                <a:sym typeface="Open Sans"/>
              </a:rPr>
            </a:br>
            <a:endParaRPr>
              <a:latin typeface="Open Sans"/>
              <a:ea typeface="Open Sans"/>
              <a:cs typeface="Open Sans"/>
              <a:sym typeface="Open Sans"/>
            </a:endParaRPr>
          </a:p>
          <a:p>
            <a:pPr indent="-254000" lvl="0" marL="285750" marR="0" rtl="0" algn="l">
              <a:lnSpc>
                <a:spcPct val="100000"/>
              </a:lnSpc>
              <a:spcBef>
                <a:spcPts val="0"/>
              </a:spcBef>
              <a:spcAft>
                <a:spcPts val="0"/>
              </a:spcAft>
              <a:buClr>
                <a:srgbClr val="3A3838"/>
              </a:buClr>
              <a:buSzPts val="1400"/>
              <a:buFont typeface="Open Sans"/>
              <a:buChar char="•"/>
            </a:pPr>
            <a:r>
              <a:rPr i="0" lang="en" u="none" cap="none" strike="noStrike">
                <a:solidFill>
                  <a:schemeClr val="dk1"/>
                </a:solidFill>
                <a:latin typeface="Open Sans"/>
                <a:ea typeface="Open Sans"/>
                <a:cs typeface="Open Sans"/>
                <a:sym typeface="Open Sans"/>
              </a:rPr>
              <a:t>Custom Object Extensions (Cyber Observables only)</a:t>
            </a:r>
            <a:endParaRPr>
              <a:latin typeface="Open Sans"/>
              <a:ea typeface="Open Sans"/>
              <a:cs typeface="Open Sans"/>
              <a:sym typeface="Open Sans"/>
            </a:endParaRPr>
          </a:p>
          <a:p>
            <a:pPr indent="-285750" lvl="8" marL="742950" marR="0" rtl="0" algn="l">
              <a:lnSpc>
                <a:spcPct val="90000"/>
              </a:lnSpc>
              <a:spcBef>
                <a:spcPts val="400"/>
              </a:spcBef>
              <a:spcAft>
                <a:spcPts val="0"/>
              </a:spcAft>
              <a:buClr>
                <a:schemeClr val="dk1"/>
              </a:buClr>
              <a:buSzPts val="1400"/>
              <a:buFont typeface="Open Sans"/>
              <a:buChar char="•"/>
            </a:pPr>
            <a:r>
              <a:rPr i="0" lang="en" u="none" cap="none" strike="noStrike">
                <a:solidFill>
                  <a:schemeClr val="dk1"/>
                </a:solidFill>
                <a:latin typeface="Open Sans"/>
                <a:ea typeface="Open Sans"/>
                <a:cs typeface="Open Sans"/>
                <a:sym typeface="Open Sans"/>
              </a:rPr>
              <a:t>Allows you to create a </a:t>
            </a:r>
            <a:r>
              <a:rPr i="1" lang="en" u="none" cap="none" strike="noStrike">
                <a:solidFill>
                  <a:schemeClr val="dk1"/>
                </a:solidFill>
                <a:latin typeface="Open Sans"/>
                <a:ea typeface="Open Sans"/>
                <a:cs typeface="Open Sans"/>
                <a:sym typeface="Open Sans"/>
              </a:rPr>
              <a:t>set </a:t>
            </a:r>
            <a:r>
              <a:rPr i="0" lang="en" u="none" cap="none" strike="noStrike">
                <a:solidFill>
                  <a:schemeClr val="dk1"/>
                </a:solidFill>
                <a:latin typeface="Open Sans"/>
                <a:ea typeface="Open Sans"/>
                <a:cs typeface="Open Sans"/>
                <a:sym typeface="Open Sans"/>
              </a:rPr>
              <a:t>of properties that are related to an observable object that already exists</a:t>
            </a:r>
            <a:endParaRPr i="0" u="none" cap="none" strike="noStrike">
              <a:solidFill>
                <a:srgbClr val="3A3838"/>
              </a:solidFill>
              <a:latin typeface="Open Sans"/>
              <a:ea typeface="Open Sans"/>
              <a:cs typeface="Open Sans"/>
              <a:sym typeface="Open Sans"/>
            </a:endParaRPr>
          </a:p>
        </p:txBody>
      </p:sp>
      <p:sp>
        <p:nvSpPr>
          <p:cNvPr id="1468" name="Google Shape;1468;p122"/>
          <p:cNvSpPr txBox="1"/>
          <p:nvPr/>
        </p:nvSpPr>
        <p:spPr>
          <a:xfrm>
            <a:off x="5161232" y="1434598"/>
            <a:ext cx="3874500" cy="1600500"/>
          </a:xfrm>
          <a:prstGeom prst="rect">
            <a:avLst/>
          </a:prstGeom>
          <a:noFill/>
          <a:ln cap="flat" cmpd="sng" w="25400">
            <a:solidFill>
              <a:srgbClr val="1E4E79"/>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n" sz="1200" u="none" cap="none" strike="noStrike">
                <a:solidFill>
                  <a:srgbClr val="000000"/>
                </a:solidFill>
                <a:latin typeface="Open Sans"/>
                <a:ea typeface="Open Sans"/>
                <a:cs typeface="Open Sans"/>
                <a:sym typeface="Open Sans"/>
              </a:rPr>
              <a:t>type</a:t>
            </a:r>
            <a:r>
              <a:rPr i="0" lang="en" sz="1200" u="none" cap="none" strike="noStrike">
                <a:solidFill>
                  <a:srgbClr val="000000"/>
                </a:solidFill>
                <a:latin typeface="Open Sans"/>
                <a:ea typeface="Open Sans"/>
                <a:cs typeface="Open Sans"/>
                <a:sym typeface="Open Sans"/>
              </a:rPr>
              <a:t>: </a:t>
            </a:r>
            <a:r>
              <a:rPr i="0" lang="en" sz="1200" u="none" cap="none" strike="noStrike">
                <a:solidFill>
                  <a:srgbClr val="000000"/>
                </a:solidFill>
                <a:latin typeface="Consolas"/>
                <a:ea typeface="Consolas"/>
                <a:cs typeface="Consolas"/>
                <a:sym typeface="Consolas"/>
              </a:rPr>
              <a:t>"x-foo-com-custom-object"</a:t>
            </a:r>
            <a:endParaRPr sz="1200">
              <a:latin typeface="Consolas"/>
              <a:ea typeface="Consolas"/>
              <a:cs typeface="Consolas"/>
              <a:sym typeface="Consolas"/>
            </a:endParaRPr>
          </a:p>
          <a:p>
            <a:pPr indent="0" lvl="0" marL="0" marR="0" rtl="0" algn="l">
              <a:lnSpc>
                <a:spcPct val="100000"/>
              </a:lnSpc>
              <a:spcBef>
                <a:spcPts val="0"/>
              </a:spcBef>
              <a:spcAft>
                <a:spcPts val="0"/>
              </a:spcAft>
              <a:buNone/>
            </a:pPr>
            <a:r>
              <a:rPr b="1" i="0" lang="en" sz="1200" u="none" cap="none" strike="noStrike">
                <a:solidFill>
                  <a:srgbClr val="000000"/>
                </a:solidFill>
                <a:latin typeface="Open Sans"/>
                <a:ea typeface="Open Sans"/>
                <a:cs typeface="Open Sans"/>
                <a:sym typeface="Open Sans"/>
              </a:rPr>
              <a:t>spec_version</a:t>
            </a:r>
            <a:r>
              <a:rPr i="0" lang="en" sz="1200" u="none" cap="none" strike="noStrike">
                <a:solidFill>
                  <a:srgbClr val="000000"/>
                </a:solidFill>
                <a:latin typeface="Open Sans"/>
                <a:ea typeface="Open Sans"/>
                <a:cs typeface="Open Sans"/>
                <a:sym typeface="Open Sans"/>
              </a:rPr>
              <a:t>: </a:t>
            </a:r>
            <a:r>
              <a:rPr i="0" lang="en" sz="1200" u="none" cap="none" strike="noStrike">
                <a:solidFill>
                  <a:srgbClr val="000000"/>
                </a:solidFill>
                <a:latin typeface="Consolas"/>
                <a:ea typeface="Consolas"/>
                <a:cs typeface="Consolas"/>
                <a:sym typeface="Consolas"/>
              </a:rPr>
              <a:t>"2.0"</a:t>
            </a:r>
            <a:endParaRPr sz="1200">
              <a:latin typeface="Consolas"/>
              <a:ea typeface="Consolas"/>
              <a:cs typeface="Consolas"/>
              <a:sym typeface="Consolas"/>
            </a:endParaRPr>
          </a:p>
          <a:p>
            <a:pPr indent="0" lvl="0" marL="0" marR="0" rtl="0" algn="l">
              <a:lnSpc>
                <a:spcPct val="100000"/>
              </a:lnSpc>
              <a:spcBef>
                <a:spcPts val="0"/>
              </a:spcBef>
              <a:spcAft>
                <a:spcPts val="0"/>
              </a:spcAft>
              <a:buNone/>
            </a:pPr>
            <a:r>
              <a:rPr b="1" i="0" lang="en" sz="1200" u="none" cap="none" strike="noStrike">
                <a:solidFill>
                  <a:srgbClr val="000000"/>
                </a:solidFill>
                <a:latin typeface="Open Sans"/>
                <a:ea typeface="Open Sans"/>
                <a:cs typeface="Open Sans"/>
                <a:sym typeface="Open Sans"/>
              </a:rPr>
              <a:t>id</a:t>
            </a:r>
            <a:r>
              <a:rPr i="0" lang="en" sz="1200" u="none" cap="none" strike="noStrike">
                <a:solidFill>
                  <a:srgbClr val="000000"/>
                </a:solidFill>
                <a:latin typeface="Open Sans"/>
                <a:ea typeface="Open Sans"/>
                <a:cs typeface="Open Sans"/>
                <a:sym typeface="Open Sans"/>
              </a:rPr>
              <a:t>: </a:t>
            </a:r>
            <a:r>
              <a:rPr i="0" lang="en" sz="1200" u="none" cap="none" strike="noStrike">
                <a:solidFill>
                  <a:srgbClr val="000000"/>
                </a:solidFill>
                <a:latin typeface="Consolas"/>
                <a:ea typeface="Consolas"/>
                <a:cs typeface="Consolas"/>
                <a:sym typeface="Consolas"/>
              </a:rPr>
              <a:t>"x-foo-com-custom-object--34098fce-860f"</a:t>
            </a:r>
            <a:endParaRPr sz="1200">
              <a:latin typeface="Consolas"/>
              <a:ea typeface="Consolas"/>
              <a:cs typeface="Consolas"/>
              <a:sym typeface="Consolas"/>
            </a:endParaRPr>
          </a:p>
          <a:p>
            <a:pPr indent="0" lvl="0" marL="0" marR="0" rtl="0" algn="l">
              <a:lnSpc>
                <a:spcPct val="100000"/>
              </a:lnSpc>
              <a:spcBef>
                <a:spcPts val="0"/>
              </a:spcBef>
              <a:spcAft>
                <a:spcPts val="0"/>
              </a:spcAft>
              <a:buNone/>
            </a:pPr>
            <a:r>
              <a:rPr b="1" i="0" lang="en" sz="1200" u="none" cap="none" strike="noStrike">
                <a:solidFill>
                  <a:srgbClr val="000000"/>
                </a:solidFill>
                <a:latin typeface="Open Sans"/>
                <a:ea typeface="Open Sans"/>
                <a:cs typeface="Open Sans"/>
                <a:sym typeface="Open Sans"/>
              </a:rPr>
              <a:t>created</a:t>
            </a:r>
            <a:r>
              <a:rPr i="0" lang="en" sz="1200" u="none" cap="none" strike="noStrike">
                <a:solidFill>
                  <a:srgbClr val="000000"/>
                </a:solidFill>
                <a:latin typeface="Open Sans"/>
                <a:ea typeface="Open Sans"/>
                <a:cs typeface="Open Sans"/>
                <a:sym typeface="Open Sans"/>
              </a:rPr>
              <a:t>: </a:t>
            </a:r>
            <a:r>
              <a:rPr i="0" lang="en" sz="1200" u="none" cap="none" strike="noStrike">
                <a:solidFill>
                  <a:srgbClr val="000000"/>
                </a:solidFill>
                <a:latin typeface="Consolas"/>
                <a:ea typeface="Consolas"/>
                <a:cs typeface="Consolas"/>
                <a:sym typeface="Consolas"/>
              </a:rPr>
              <a:t>"2016-08-01T00:00:00.000Z"</a:t>
            </a:r>
            <a:endParaRPr sz="1200">
              <a:latin typeface="Consolas"/>
              <a:ea typeface="Consolas"/>
              <a:cs typeface="Consolas"/>
              <a:sym typeface="Consolas"/>
            </a:endParaRPr>
          </a:p>
          <a:p>
            <a:pPr indent="0" lvl="0" marL="0" marR="0" rtl="0" algn="l">
              <a:lnSpc>
                <a:spcPct val="100000"/>
              </a:lnSpc>
              <a:spcBef>
                <a:spcPts val="0"/>
              </a:spcBef>
              <a:spcAft>
                <a:spcPts val="0"/>
              </a:spcAft>
              <a:buNone/>
            </a:pPr>
            <a:r>
              <a:rPr b="1" i="0" lang="en" sz="1200" u="none" cap="none" strike="noStrike">
                <a:solidFill>
                  <a:srgbClr val="000000"/>
                </a:solidFill>
                <a:latin typeface="Open Sans"/>
                <a:ea typeface="Open Sans"/>
                <a:cs typeface="Open Sans"/>
                <a:sym typeface="Open Sans"/>
              </a:rPr>
              <a:t>modified</a:t>
            </a:r>
            <a:r>
              <a:rPr i="0" lang="en" sz="1200" u="none" cap="none" strike="noStrike">
                <a:solidFill>
                  <a:srgbClr val="000000"/>
                </a:solidFill>
                <a:latin typeface="Open Sans"/>
                <a:ea typeface="Open Sans"/>
                <a:cs typeface="Open Sans"/>
                <a:sym typeface="Open Sans"/>
              </a:rPr>
              <a:t>: </a:t>
            </a:r>
            <a:r>
              <a:rPr i="0" lang="en" sz="1200" u="none" cap="none" strike="noStrike">
                <a:solidFill>
                  <a:srgbClr val="000000"/>
                </a:solidFill>
                <a:latin typeface="Consolas"/>
                <a:ea typeface="Consolas"/>
                <a:cs typeface="Consolas"/>
                <a:sym typeface="Consolas"/>
              </a:rPr>
              <a:t>"2016-08-01T00:00:00.000Z"</a:t>
            </a:r>
            <a:endParaRPr sz="1200">
              <a:latin typeface="Consolas"/>
              <a:ea typeface="Consolas"/>
              <a:cs typeface="Consolas"/>
              <a:sym typeface="Consolas"/>
            </a:endParaRPr>
          </a:p>
          <a:p>
            <a:pPr indent="0" lvl="0" marL="0" marR="0" rtl="0" algn="l">
              <a:lnSpc>
                <a:spcPct val="100000"/>
              </a:lnSpc>
              <a:spcBef>
                <a:spcPts val="0"/>
              </a:spcBef>
              <a:spcAft>
                <a:spcPts val="0"/>
              </a:spcAft>
              <a:buNone/>
            </a:pPr>
            <a:r>
              <a:rPr b="1" i="0" lang="en" sz="1200" u="none" cap="none" strike="noStrike">
                <a:solidFill>
                  <a:srgbClr val="000000"/>
                </a:solidFill>
                <a:latin typeface="Open Sans"/>
                <a:ea typeface="Open Sans"/>
                <a:cs typeface="Open Sans"/>
                <a:sym typeface="Open Sans"/>
              </a:rPr>
              <a:t>custom_property_1</a:t>
            </a:r>
            <a:r>
              <a:rPr i="0" lang="en" sz="1200" u="none" cap="none" strike="noStrike">
                <a:solidFill>
                  <a:srgbClr val="000000"/>
                </a:solidFill>
                <a:latin typeface="Open Sans"/>
                <a:ea typeface="Open Sans"/>
                <a:cs typeface="Open Sans"/>
                <a:sym typeface="Open Sans"/>
              </a:rPr>
              <a:t>: </a:t>
            </a:r>
            <a:r>
              <a:rPr i="0" lang="en" sz="1200" u="none" cap="none" strike="noStrike">
                <a:solidFill>
                  <a:srgbClr val="000000"/>
                </a:solidFill>
                <a:latin typeface="Consolas"/>
                <a:ea typeface="Consolas"/>
                <a:cs typeface="Consolas"/>
                <a:sym typeface="Consolas"/>
              </a:rPr>
              <a:t>"foo"</a:t>
            </a:r>
            <a:endParaRPr sz="1200">
              <a:latin typeface="Consolas"/>
              <a:ea typeface="Consolas"/>
              <a:cs typeface="Consolas"/>
              <a:sym typeface="Consolas"/>
            </a:endParaRPr>
          </a:p>
          <a:p>
            <a:pPr indent="0" lvl="0" marL="0" marR="0" rtl="0" algn="l">
              <a:lnSpc>
                <a:spcPct val="100000"/>
              </a:lnSpc>
              <a:spcBef>
                <a:spcPts val="0"/>
              </a:spcBef>
              <a:spcAft>
                <a:spcPts val="0"/>
              </a:spcAft>
              <a:buNone/>
            </a:pPr>
            <a:r>
              <a:rPr b="1" i="0" lang="en" sz="1200" u="none" cap="none" strike="noStrike">
                <a:solidFill>
                  <a:srgbClr val="000000"/>
                </a:solidFill>
                <a:latin typeface="Open Sans"/>
                <a:ea typeface="Open Sans"/>
                <a:cs typeface="Open Sans"/>
                <a:sym typeface="Open Sans"/>
              </a:rPr>
              <a:t>custom_property_2</a:t>
            </a:r>
            <a:r>
              <a:rPr i="0" lang="en" sz="1200" u="none" cap="none" strike="noStrike">
                <a:solidFill>
                  <a:srgbClr val="000000"/>
                </a:solidFill>
                <a:latin typeface="Open Sans"/>
                <a:ea typeface="Open Sans"/>
                <a:cs typeface="Open Sans"/>
                <a:sym typeface="Open Sans"/>
              </a:rPr>
              <a:t>: </a:t>
            </a:r>
            <a:r>
              <a:rPr i="0" lang="en" sz="1200" u="none" cap="none" strike="noStrike">
                <a:solidFill>
                  <a:srgbClr val="000000"/>
                </a:solidFill>
                <a:latin typeface="Consolas"/>
                <a:ea typeface="Consolas"/>
                <a:cs typeface="Consolas"/>
                <a:sym typeface="Consolas"/>
              </a:rPr>
              <a:t>"bar"</a:t>
            </a:r>
            <a:endParaRPr sz="1200">
              <a:latin typeface="Consolas"/>
              <a:ea typeface="Consolas"/>
              <a:cs typeface="Consolas"/>
              <a:sym typeface="Consolas"/>
            </a:endParaRPr>
          </a:p>
        </p:txBody>
      </p:sp>
      <p:sp>
        <p:nvSpPr>
          <p:cNvPr id="1469" name="Google Shape;1469;p122"/>
          <p:cNvSpPr txBox="1"/>
          <p:nvPr/>
        </p:nvSpPr>
        <p:spPr>
          <a:xfrm>
            <a:off x="6079682" y="3035025"/>
            <a:ext cx="2037600" cy="276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n" sz="1200" u="none" cap="none" strike="noStrike">
                <a:solidFill>
                  <a:srgbClr val="000000"/>
                </a:solidFill>
                <a:latin typeface="Open Sans"/>
                <a:ea typeface="Open Sans"/>
                <a:cs typeface="Open Sans"/>
                <a:sym typeface="Open Sans"/>
              </a:rPr>
              <a:t>Example Custom Object</a:t>
            </a:r>
            <a:endParaRPr sz="1200">
              <a:latin typeface="Open Sans"/>
              <a:ea typeface="Open Sans"/>
              <a:cs typeface="Open Sans"/>
              <a:sym typeface="Open Sans"/>
            </a:endParaRPr>
          </a:p>
        </p:txBody>
      </p:sp>
      <p:sp>
        <p:nvSpPr>
          <p:cNvPr id="1470" name="Google Shape;1470;p122"/>
          <p:cNvSpPr txBox="1"/>
          <p:nvPr/>
        </p:nvSpPr>
        <p:spPr>
          <a:xfrm>
            <a:off x="5161231" y="3312035"/>
            <a:ext cx="3874500" cy="1385100"/>
          </a:xfrm>
          <a:prstGeom prst="rect">
            <a:avLst/>
          </a:prstGeom>
          <a:noFill/>
          <a:ln cap="flat" cmpd="sng" w="25400">
            <a:solidFill>
              <a:srgbClr val="C55A1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n" sz="1200" u="none" cap="none" strike="noStrike">
                <a:solidFill>
                  <a:srgbClr val="000000"/>
                </a:solidFill>
                <a:latin typeface="Open Sans"/>
                <a:ea typeface="Open Sans"/>
                <a:cs typeface="Open Sans"/>
                <a:sym typeface="Open Sans"/>
              </a:rPr>
              <a:t>type</a:t>
            </a:r>
            <a:r>
              <a:rPr i="0" lang="en" sz="1200" u="none" cap="none" strike="noStrike">
                <a:solidFill>
                  <a:srgbClr val="000000"/>
                </a:solidFill>
                <a:latin typeface="Open Sans"/>
                <a:ea typeface="Open Sans"/>
                <a:cs typeface="Open Sans"/>
                <a:sym typeface="Open Sans"/>
              </a:rPr>
              <a:t>: </a:t>
            </a:r>
            <a:r>
              <a:rPr i="0" lang="en" sz="1200" u="none" cap="none" strike="noStrike">
                <a:solidFill>
                  <a:srgbClr val="000000"/>
                </a:solidFill>
                <a:latin typeface="Consolas"/>
                <a:ea typeface="Consolas"/>
                <a:cs typeface="Consolas"/>
                <a:sym typeface="Consolas"/>
              </a:rPr>
              <a:t>"indicator"</a:t>
            </a:r>
            <a:endParaRPr sz="1200">
              <a:latin typeface="Consolas"/>
              <a:ea typeface="Consolas"/>
              <a:cs typeface="Consolas"/>
              <a:sym typeface="Consolas"/>
            </a:endParaRPr>
          </a:p>
          <a:p>
            <a:pPr indent="0" lvl="0" marL="0" marR="0" rtl="0" algn="l">
              <a:lnSpc>
                <a:spcPct val="100000"/>
              </a:lnSpc>
              <a:spcBef>
                <a:spcPts val="0"/>
              </a:spcBef>
              <a:spcAft>
                <a:spcPts val="0"/>
              </a:spcAft>
              <a:buNone/>
            </a:pPr>
            <a:r>
              <a:rPr b="1" i="0" lang="en" sz="1200" u="none" cap="none" strike="noStrike">
                <a:solidFill>
                  <a:srgbClr val="000000"/>
                </a:solidFill>
                <a:latin typeface="Open Sans"/>
                <a:ea typeface="Open Sans"/>
                <a:cs typeface="Open Sans"/>
                <a:sym typeface="Open Sans"/>
              </a:rPr>
              <a:t>spec_version</a:t>
            </a:r>
            <a:r>
              <a:rPr i="0" lang="en" sz="1200" u="none" cap="none" strike="noStrike">
                <a:solidFill>
                  <a:srgbClr val="000000"/>
                </a:solidFill>
                <a:latin typeface="Open Sans"/>
                <a:ea typeface="Open Sans"/>
                <a:cs typeface="Open Sans"/>
                <a:sym typeface="Open Sans"/>
              </a:rPr>
              <a:t>: </a:t>
            </a:r>
            <a:r>
              <a:rPr i="0" lang="en" sz="1200" u="none" cap="none" strike="noStrike">
                <a:solidFill>
                  <a:srgbClr val="000000"/>
                </a:solidFill>
                <a:latin typeface="Consolas"/>
                <a:ea typeface="Consolas"/>
                <a:cs typeface="Consolas"/>
                <a:sym typeface="Consolas"/>
              </a:rPr>
              <a:t>"2.0"</a:t>
            </a:r>
            <a:endParaRPr sz="1200">
              <a:latin typeface="Consolas"/>
              <a:ea typeface="Consolas"/>
              <a:cs typeface="Consolas"/>
              <a:sym typeface="Consolas"/>
            </a:endParaRPr>
          </a:p>
          <a:p>
            <a:pPr indent="0" lvl="0" marL="0" marR="0" rtl="0" algn="l">
              <a:lnSpc>
                <a:spcPct val="100000"/>
              </a:lnSpc>
              <a:spcBef>
                <a:spcPts val="0"/>
              </a:spcBef>
              <a:spcAft>
                <a:spcPts val="0"/>
              </a:spcAft>
              <a:buNone/>
            </a:pPr>
            <a:r>
              <a:rPr b="1" i="0" lang="en" sz="1200" u="none" cap="none" strike="noStrike">
                <a:solidFill>
                  <a:srgbClr val="000000"/>
                </a:solidFill>
                <a:latin typeface="Open Sans"/>
                <a:ea typeface="Open Sans"/>
                <a:cs typeface="Open Sans"/>
                <a:sym typeface="Open Sans"/>
              </a:rPr>
              <a:t>id</a:t>
            </a:r>
            <a:r>
              <a:rPr i="0" lang="en" sz="1200" u="none" cap="none" strike="noStrike">
                <a:solidFill>
                  <a:srgbClr val="000000"/>
                </a:solidFill>
                <a:latin typeface="Open Sans"/>
                <a:ea typeface="Open Sans"/>
                <a:cs typeface="Open Sans"/>
                <a:sym typeface="Open Sans"/>
              </a:rPr>
              <a:t>: </a:t>
            </a:r>
            <a:r>
              <a:rPr i="0" lang="en" sz="1200" u="none" cap="none" strike="noStrike">
                <a:solidFill>
                  <a:srgbClr val="000000"/>
                </a:solidFill>
                <a:latin typeface="Consolas"/>
                <a:ea typeface="Consolas"/>
                <a:cs typeface="Consolas"/>
                <a:sym typeface="Consolas"/>
              </a:rPr>
              <a:t>"indicator--129a0d3b-471c"</a:t>
            </a:r>
            <a:endParaRPr sz="1200">
              <a:latin typeface="Consolas"/>
              <a:ea typeface="Consolas"/>
              <a:cs typeface="Consolas"/>
              <a:sym typeface="Consolas"/>
            </a:endParaRPr>
          </a:p>
          <a:p>
            <a:pPr indent="0" lvl="0" marL="0" marR="0" rtl="0" algn="l">
              <a:lnSpc>
                <a:spcPct val="100000"/>
              </a:lnSpc>
              <a:spcBef>
                <a:spcPts val="0"/>
              </a:spcBef>
              <a:spcAft>
                <a:spcPts val="0"/>
              </a:spcAft>
              <a:buNone/>
            </a:pPr>
            <a:r>
              <a:rPr b="1" i="0" lang="en" sz="1200" u="none" cap="none" strike="noStrike">
                <a:solidFill>
                  <a:srgbClr val="000000"/>
                </a:solidFill>
                <a:latin typeface="Open Sans"/>
                <a:ea typeface="Open Sans"/>
                <a:cs typeface="Open Sans"/>
                <a:sym typeface="Open Sans"/>
              </a:rPr>
              <a:t>created</a:t>
            </a:r>
            <a:r>
              <a:rPr i="0" lang="en" sz="1200" u="none" cap="none" strike="noStrike">
                <a:solidFill>
                  <a:srgbClr val="000000"/>
                </a:solidFill>
                <a:latin typeface="Open Sans"/>
                <a:ea typeface="Open Sans"/>
                <a:cs typeface="Open Sans"/>
                <a:sym typeface="Open Sans"/>
              </a:rPr>
              <a:t>: </a:t>
            </a:r>
            <a:r>
              <a:rPr i="0" lang="en" sz="1200" u="none" cap="none" strike="noStrike">
                <a:solidFill>
                  <a:srgbClr val="000000"/>
                </a:solidFill>
                <a:latin typeface="Consolas"/>
                <a:ea typeface="Consolas"/>
                <a:cs typeface="Consolas"/>
                <a:sym typeface="Consolas"/>
              </a:rPr>
              <a:t>"2016-08-01T00:00:00.000Z"</a:t>
            </a:r>
            <a:endParaRPr sz="1200">
              <a:latin typeface="Consolas"/>
              <a:ea typeface="Consolas"/>
              <a:cs typeface="Consolas"/>
              <a:sym typeface="Consolas"/>
            </a:endParaRPr>
          </a:p>
          <a:p>
            <a:pPr indent="0" lvl="0" marL="0" marR="0" rtl="0" algn="l">
              <a:lnSpc>
                <a:spcPct val="100000"/>
              </a:lnSpc>
              <a:spcBef>
                <a:spcPts val="0"/>
              </a:spcBef>
              <a:spcAft>
                <a:spcPts val="0"/>
              </a:spcAft>
              <a:buNone/>
            </a:pPr>
            <a:r>
              <a:rPr b="1" i="0" lang="en" sz="1200" u="none" cap="none" strike="noStrike">
                <a:solidFill>
                  <a:srgbClr val="000000"/>
                </a:solidFill>
                <a:latin typeface="Open Sans"/>
                <a:ea typeface="Open Sans"/>
                <a:cs typeface="Open Sans"/>
                <a:sym typeface="Open Sans"/>
              </a:rPr>
              <a:t>modified</a:t>
            </a:r>
            <a:r>
              <a:rPr i="0" lang="en" sz="1200" u="none" cap="none" strike="noStrike">
                <a:solidFill>
                  <a:srgbClr val="000000"/>
                </a:solidFill>
                <a:latin typeface="Open Sans"/>
                <a:ea typeface="Open Sans"/>
                <a:cs typeface="Open Sans"/>
                <a:sym typeface="Open Sans"/>
              </a:rPr>
              <a:t>: </a:t>
            </a:r>
            <a:r>
              <a:rPr i="0" lang="en" sz="1200" u="none" cap="none" strike="noStrike">
                <a:solidFill>
                  <a:srgbClr val="000000"/>
                </a:solidFill>
                <a:latin typeface="Consolas"/>
                <a:ea typeface="Consolas"/>
                <a:cs typeface="Consolas"/>
                <a:sym typeface="Consolas"/>
              </a:rPr>
              <a:t>"2016-08-01T00:00:00.000Z"</a:t>
            </a:r>
            <a:endParaRPr sz="1200">
              <a:latin typeface="Consolas"/>
              <a:ea typeface="Consolas"/>
              <a:cs typeface="Consolas"/>
              <a:sym typeface="Consolas"/>
            </a:endParaRPr>
          </a:p>
          <a:p>
            <a:pPr indent="0" lvl="0" marL="0" marR="0" rtl="0" algn="l">
              <a:lnSpc>
                <a:spcPct val="100000"/>
              </a:lnSpc>
              <a:spcBef>
                <a:spcPts val="0"/>
              </a:spcBef>
              <a:spcAft>
                <a:spcPts val="0"/>
              </a:spcAft>
              <a:buNone/>
            </a:pPr>
            <a:r>
              <a:rPr b="1" i="0" lang="en" sz="1200" u="none" cap="none" strike="noStrike">
                <a:solidFill>
                  <a:srgbClr val="000000"/>
                </a:solidFill>
                <a:highlight>
                  <a:srgbClr val="FFFF00"/>
                </a:highlight>
                <a:latin typeface="Open Sans"/>
                <a:ea typeface="Open Sans"/>
                <a:cs typeface="Open Sans"/>
                <a:sym typeface="Open Sans"/>
              </a:rPr>
              <a:t>x_acme_org_threatiness</a:t>
            </a:r>
            <a:r>
              <a:rPr i="0" lang="en" sz="1200" u="none" cap="none" strike="noStrike">
                <a:solidFill>
                  <a:srgbClr val="000000"/>
                </a:solidFill>
                <a:highlight>
                  <a:srgbClr val="FFFF00"/>
                </a:highlight>
                <a:latin typeface="Open Sans"/>
                <a:ea typeface="Open Sans"/>
                <a:cs typeface="Open Sans"/>
                <a:sym typeface="Open Sans"/>
              </a:rPr>
              <a:t>: </a:t>
            </a:r>
            <a:r>
              <a:rPr i="0" lang="en" sz="1200" u="none" cap="none" strike="noStrike">
                <a:solidFill>
                  <a:srgbClr val="000000"/>
                </a:solidFill>
                <a:highlight>
                  <a:srgbClr val="FFFF00"/>
                </a:highlight>
                <a:latin typeface="Consolas"/>
                <a:ea typeface="Consolas"/>
                <a:cs typeface="Consolas"/>
                <a:sym typeface="Consolas"/>
              </a:rPr>
              <a:t>2.34</a:t>
            </a:r>
            <a:endParaRPr sz="1200">
              <a:latin typeface="Consolas"/>
              <a:ea typeface="Consolas"/>
              <a:cs typeface="Consolas"/>
              <a:sym typeface="Consolas"/>
            </a:endParaRPr>
          </a:p>
        </p:txBody>
      </p:sp>
      <p:sp>
        <p:nvSpPr>
          <p:cNvPr id="1471" name="Google Shape;1471;p122"/>
          <p:cNvSpPr txBox="1"/>
          <p:nvPr/>
        </p:nvSpPr>
        <p:spPr>
          <a:xfrm>
            <a:off x="5986288" y="4682550"/>
            <a:ext cx="2224500" cy="276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n" sz="1200" u="none" cap="none" strike="noStrike">
                <a:solidFill>
                  <a:srgbClr val="000000"/>
                </a:solidFill>
                <a:latin typeface="Open Sans"/>
                <a:ea typeface="Open Sans"/>
                <a:cs typeface="Open Sans"/>
                <a:sym typeface="Open Sans"/>
              </a:rPr>
              <a:t>Example Custom Property</a:t>
            </a:r>
            <a:endParaRPr sz="1200">
              <a:latin typeface="Open Sans"/>
              <a:ea typeface="Open Sans"/>
              <a:cs typeface="Open Sans"/>
              <a:sym typeface="Open Sans"/>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75" name="Shape 1475"/>
        <p:cNvGrpSpPr/>
        <p:nvPr/>
      </p:nvGrpSpPr>
      <p:grpSpPr>
        <a:xfrm>
          <a:off x="0" y="0"/>
          <a:ext cx="0" cy="0"/>
          <a:chOff x="0" y="0"/>
          <a:chExt cx="0" cy="0"/>
        </a:xfrm>
      </p:grpSpPr>
      <p:sp>
        <p:nvSpPr>
          <p:cNvPr id="1476" name="Google Shape;1476;p123"/>
          <p:cNvSpPr txBox="1"/>
          <p:nvPr>
            <p:ph type="title"/>
          </p:nvPr>
        </p:nvSpPr>
        <p:spPr>
          <a:xfrm>
            <a:off x="314878" y="2227865"/>
            <a:ext cx="8366700" cy="708600"/>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chemeClr val="dk1"/>
              </a:buClr>
              <a:buSzPts val="4689"/>
              <a:buFont typeface="Questrial"/>
              <a:buNone/>
            </a:pPr>
            <a:r>
              <a:rPr lang="en" sz="4800">
                <a:latin typeface="Open Sans"/>
                <a:ea typeface="Open Sans"/>
                <a:cs typeface="Open Sans"/>
                <a:sym typeface="Open Sans"/>
              </a:rPr>
              <a:t>Q&amp;A</a:t>
            </a:r>
            <a:endParaRPr sz="4800">
              <a:latin typeface="Open Sans"/>
              <a:ea typeface="Open Sans"/>
              <a:cs typeface="Open Sans"/>
              <a:sym typeface="Open Sans"/>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80" name="Shape 1480"/>
        <p:cNvGrpSpPr/>
        <p:nvPr/>
      </p:nvGrpSpPr>
      <p:grpSpPr>
        <a:xfrm>
          <a:off x="0" y="0"/>
          <a:ext cx="0" cy="0"/>
          <a:chOff x="0" y="0"/>
          <a:chExt cx="0" cy="0"/>
        </a:xfrm>
      </p:grpSpPr>
      <p:sp>
        <p:nvSpPr>
          <p:cNvPr id="1481" name="Google Shape;1481;p124"/>
          <p:cNvSpPr txBox="1"/>
          <p:nvPr>
            <p:ph type="title"/>
          </p:nvPr>
        </p:nvSpPr>
        <p:spPr>
          <a:xfrm>
            <a:off x="388655" y="2334094"/>
            <a:ext cx="8366700" cy="708600"/>
          </a:xfrm>
          <a:prstGeom prst="rect">
            <a:avLst/>
          </a:prstGeom>
          <a:noFill/>
          <a:ln>
            <a:noFill/>
          </a:ln>
        </p:spPr>
        <p:txBody>
          <a:bodyPr anchorCtr="0" anchor="b" bIns="91425" lIns="91425" spcFirstLastPara="1" rIns="91425" wrap="square" tIns="91425">
            <a:noAutofit/>
          </a:bodyPr>
          <a:lstStyle/>
          <a:p>
            <a:pPr indent="0" lvl="0" marL="0" marR="0" rtl="0" algn="ctr">
              <a:lnSpc>
                <a:spcPct val="90000"/>
              </a:lnSpc>
              <a:spcBef>
                <a:spcPts val="0"/>
              </a:spcBef>
              <a:spcAft>
                <a:spcPts val="0"/>
              </a:spcAft>
              <a:buClr>
                <a:schemeClr val="dk1"/>
              </a:buClr>
              <a:buSzPts val="3600"/>
              <a:buFont typeface="Questrial"/>
              <a:buNone/>
            </a:pPr>
            <a:r>
              <a:rPr i="0" lang="en" sz="4800" u="none" cap="none" strike="noStrike">
                <a:solidFill>
                  <a:schemeClr val="dk1"/>
                </a:solidFill>
                <a:latin typeface="Open Sans"/>
                <a:ea typeface="Open Sans"/>
                <a:cs typeface="Open Sans"/>
                <a:sym typeface="Open Sans"/>
              </a:rPr>
              <a:t>STIX2 Patterning Language </a:t>
            </a:r>
            <a:endParaRPr i="0" sz="4800" u="none" cap="none" strike="noStrike">
              <a:solidFill>
                <a:schemeClr val="dk1"/>
              </a:solidFill>
              <a:latin typeface="Open Sans"/>
              <a:ea typeface="Open Sans"/>
              <a:cs typeface="Open Sans"/>
              <a:sym typeface="Open Sans"/>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85" name="Shape 1485"/>
        <p:cNvGrpSpPr/>
        <p:nvPr/>
      </p:nvGrpSpPr>
      <p:grpSpPr>
        <a:xfrm>
          <a:off x="0" y="0"/>
          <a:ext cx="0" cy="0"/>
          <a:chOff x="0" y="0"/>
          <a:chExt cx="0" cy="0"/>
        </a:xfrm>
      </p:grpSpPr>
      <p:sp>
        <p:nvSpPr>
          <p:cNvPr id="1486" name="Google Shape;1486;p125"/>
          <p:cNvSpPr txBox="1"/>
          <p:nvPr>
            <p:ph type="title"/>
          </p:nvPr>
        </p:nvSpPr>
        <p:spPr>
          <a:xfrm>
            <a:off x="342990" y="54584"/>
            <a:ext cx="8390440" cy="570109"/>
          </a:xfrm>
          <a:prstGeom prst="rect">
            <a:avLst/>
          </a:prstGeom>
          <a:noFill/>
          <a:ln>
            <a:noFill/>
          </a:ln>
        </p:spPr>
        <p:txBody>
          <a:bodyPr anchorCtr="0" anchor="ctr" bIns="91425" lIns="91425" spcFirstLastPara="1" rIns="91425" wrap="square" tIns="91425">
            <a:noAutofit/>
          </a:bodyPr>
          <a:lstStyle/>
          <a:p>
            <a:pPr indent="0" lvl="0" marL="0" marR="0" rtl="0" algn="l">
              <a:lnSpc>
                <a:spcPct val="90000"/>
              </a:lnSpc>
              <a:spcBef>
                <a:spcPts val="0"/>
              </a:spcBef>
              <a:spcAft>
                <a:spcPts val="0"/>
              </a:spcAft>
              <a:buClr>
                <a:srgbClr val="193B5C"/>
              </a:buClr>
              <a:buSzPts val="3600"/>
              <a:buFont typeface="Lato Hairline"/>
              <a:buNone/>
            </a:pPr>
            <a:r>
              <a:rPr i="0" lang="en" sz="2400" u="none" cap="none" strike="noStrike">
                <a:solidFill>
                  <a:srgbClr val="193B5C"/>
                </a:solidFill>
                <a:latin typeface="Open Sans"/>
                <a:ea typeface="Open Sans"/>
                <a:cs typeface="Open Sans"/>
                <a:sym typeface="Open Sans"/>
              </a:rPr>
              <a:t>STIX2 Patterning: Overview</a:t>
            </a:r>
            <a:endParaRPr i="0" sz="2400" u="none" cap="none" strike="noStrike">
              <a:solidFill>
                <a:srgbClr val="193B5C"/>
              </a:solidFill>
              <a:latin typeface="Open Sans"/>
              <a:ea typeface="Open Sans"/>
              <a:cs typeface="Open Sans"/>
              <a:sym typeface="Open Sans"/>
            </a:endParaRPr>
          </a:p>
        </p:txBody>
      </p:sp>
      <p:sp>
        <p:nvSpPr>
          <p:cNvPr id="1487" name="Google Shape;1487;p125"/>
          <p:cNvSpPr txBox="1"/>
          <p:nvPr>
            <p:ph idx="1" type="body"/>
          </p:nvPr>
        </p:nvSpPr>
        <p:spPr>
          <a:xfrm>
            <a:off x="265525" y="624693"/>
            <a:ext cx="8545370" cy="3902894"/>
          </a:xfrm>
          <a:prstGeom prst="rect">
            <a:avLst/>
          </a:prstGeom>
          <a:noFill/>
          <a:ln>
            <a:noFill/>
          </a:ln>
        </p:spPr>
        <p:txBody>
          <a:bodyPr anchorCtr="0" anchor="t" bIns="91425" lIns="91425" spcFirstLastPara="1" rIns="91425" wrap="square" tIns="91425">
            <a:noAutofit/>
          </a:bodyPr>
          <a:lstStyle/>
          <a:p>
            <a:pPr indent="-349250" lvl="0" marL="800100" marR="0" rtl="0" algn="l">
              <a:lnSpc>
                <a:spcPct val="100000"/>
              </a:lnSpc>
              <a:spcBef>
                <a:spcPts val="1200"/>
              </a:spcBef>
              <a:spcAft>
                <a:spcPts val="0"/>
              </a:spcAft>
              <a:buClr>
                <a:srgbClr val="3A3838"/>
              </a:buClr>
              <a:buSzPts val="2000"/>
              <a:buFont typeface="Open Sans"/>
              <a:buChar char="•"/>
            </a:pPr>
            <a:r>
              <a:rPr i="0" lang="en" sz="2000" u="none" cap="none" strike="noStrike">
                <a:solidFill>
                  <a:schemeClr val="dk1"/>
                </a:solidFill>
                <a:latin typeface="Open Sans"/>
                <a:ea typeface="Open Sans"/>
                <a:cs typeface="Open Sans"/>
                <a:sym typeface="Open Sans"/>
              </a:rPr>
              <a:t>Formal grammar for specifying human/ machine-readable patterns of cyber observables to look for in indicators </a:t>
            </a:r>
            <a:endParaRPr sz="2000">
              <a:latin typeface="Open Sans"/>
              <a:ea typeface="Open Sans"/>
              <a:cs typeface="Open Sans"/>
              <a:sym typeface="Open Sans"/>
            </a:endParaRPr>
          </a:p>
          <a:p>
            <a:pPr indent="-349250" lvl="0" marL="800100" marR="0" rtl="0" algn="l">
              <a:lnSpc>
                <a:spcPct val="100000"/>
              </a:lnSpc>
              <a:spcBef>
                <a:spcPts val="1200"/>
              </a:spcBef>
              <a:spcAft>
                <a:spcPts val="0"/>
              </a:spcAft>
              <a:buClr>
                <a:srgbClr val="3A3838"/>
              </a:buClr>
              <a:buSzPts val="2000"/>
              <a:buFont typeface="Open Sans"/>
              <a:buChar char="•"/>
            </a:pPr>
            <a:r>
              <a:rPr i="0" lang="en" sz="2000" u="none" cap="none" strike="noStrike">
                <a:solidFill>
                  <a:schemeClr val="dk1"/>
                </a:solidFill>
                <a:latin typeface="Open Sans"/>
                <a:ea typeface="Open Sans"/>
                <a:cs typeface="Open Sans"/>
                <a:sym typeface="Open Sans"/>
              </a:rPr>
              <a:t>Designed to support patterns that match against both host-based and network artifacts</a:t>
            </a:r>
            <a:endParaRPr sz="2000">
              <a:latin typeface="Open Sans"/>
              <a:ea typeface="Open Sans"/>
              <a:cs typeface="Open Sans"/>
              <a:sym typeface="Open Sans"/>
            </a:endParaRPr>
          </a:p>
          <a:p>
            <a:pPr indent="-349250" lvl="0" marL="800100" marR="0" rtl="0" algn="l">
              <a:lnSpc>
                <a:spcPct val="100000"/>
              </a:lnSpc>
              <a:spcBef>
                <a:spcPts val="1200"/>
              </a:spcBef>
              <a:spcAft>
                <a:spcPts val="0"/>
              </a:spcAft>
              <a:buClr>
                <a:srgbClr val="3A3838"/>
              </a:buClr>
              <a:buSzPts val="2000"/>
              <a:buFont typeface="Open Sans"/>
              <a:buChar char="•"/>
            </a:pPr>
            <a:r>
              <a:rPr i="0" lang="en" sz="2000" u="none" cap="none" strike="noStrike">
                <a:solidFill>
                  <a:schemeClr val="dk1"/>
                </a:solidFill>
                <a:latin typeface="Open Sans"/>
                <a:ea typeface="Open Sans"/>
                <a:cs typeface="Open Sans"/>
                <a:sym typeface="Open Sans"/>
              </a:rPr>
              <a:t>Simple things are simple</a:t>
            </a:r>
            <a:endParaRPr sz="2000">
              <a:latin typeface="Open Sans"/>
              <a:ea typeface="Open Sans"/>
              <a:cs typeface="Open Sans"/>
              <a:sym typeface="Open Sans"/>
            </a:endParaRPr>
          </a:p>
          <a:p>
            <a:pPr indent="-349250" lvl="0" marL="800100" marR="0" rtl="0" algn="l">
              <a:lnSpc>
                <a:spcPct val="100000"/>
              </a:lnSpc>
              <a:spcBef>
                <a:spcPts val="1200"/>
              </a:spcBef>
              <a:spcAft>
                <a:spcPts val="0"/>
              </a:spcAft>
              <a:buClr>
                <a:srgbClr val="3A3838"/>
              </a:buClr>
              <a:buSzPts val="2000"/>
              <a:buFont typeface="Open Sans"/>
              <a:buChar char="•"/>
            </a:pPr>
            <a:r>
              <a:rPr i="0" lang="en" sz="2000" u="none" cap="none" strike="noStrike">
                <a:solidFill>
                  <a:schemeClr val="dk1"/>
                </a:solidFill>
                <a:latin typeface="Open Sans"/>
                <a:ea typeface="Open Sans"/>
                <a:cs typeface="Open Sans"/>
                <a:sym typeface="Open Sans"/>
              </a:rPr>
              <a:t>Complex things are possible</a:t>
            </a:r>
            <a:endParaRPr sz="2000">
              <a:latin typeface="Open Sans"/>
              <a:ea typeface="Open Sans"/>
              <a:cs typeface="Open Sans"/>
              <a:sym typeface="Open Sans"/>
            </a:endParaRPr>
          </a:p>
          <a:p>
            <a:pPr indent="-349250" lvl="0" marL="800100" marR="0" rtl="0" algn="l">
              <a:lnSpc>
                <a:spcPct val="100000"/>
              </a:lnSpc>
              <a:spcBef>
                <a:spcPts val="1200"/>
              </a:spcBef>
              <a:spcAft>
                <a:spcPts val="0"/>
              </a:spcAft>
              <a:buClr>
                <a:srgbClr val="3A3838"/>
              </a:buClr>
              <a:buSzPts val="2000"/>
              <a:buFont typeface="Open Sans"/>
              <a:buChar char="•"/>
            </a:pPr>
            <a:r>
              <a:rPr i="0" lang="en" sz="2000" u="none" cap="none" strike="noStrike">
                <a:solidFill>
                  <a:schemeClr val="dk1"/>
                </a:solidFill>
                <a:latin typeface="Open Sans"/>
                <a:ea typeface="Open Sans"/>
                <a:cs typeface="Open Sans"/>
                <a:sym typeface="Open Sans"/>
              </a:rPr>
              <a:t>Supports sequencing and temporal patterns</a:t>
            </a:r>
            <a:endParaRPr sz="2000">
              <a:latin typeface="Open Sans"/>
              <a:ea typeface="Open Sans"/>
              <a:cs typeface="Open Sans"/>
              <a:sym typeface="Open Sans"/>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91" name="Shape 1491"/>
        <p:cNvGrpSpPr/>
        <p:nvPr/>
      </p:nvGrpSpPr>
      <p:grpSpPr>
        <a:xfrm>
          <a:off x="0" y="0"/>
          <a:ext cx="0" cy="0"/>
          <a:chOff x="0" y="0"/>
          <a:chExt cx="0" cy="0"/>
        </a:xfrm>
      </p:grpSpPr>
      <p:sp>
        <p:nvSpPr>
          <p:cNvPr id="1492" name="Google Shape;1492;p126"/>
          <p:cNvSpPr txBox="1"/>
          <p:nvPr>
            <p:ph type="title"/>
          </p:nvPr>
        </p:nvSpPr>
        <p:spPr>
          <a:xfrm>
            <a:off x="342990" y="54584"/>
            <a:ext cx="8390440" cy="570109"/>
          </a:xfrm>
          <a:prstGeom prst="rect">
            <a:avLst/>
          </a:prstGeom>
          <a:noFill/>
          <a:ln>
            <a:noFill/>
          </a:ln>
        </p:spPr>
        <p:txBody>
          <a:bodyPr anchorCtr="0" anchor="ctr" bIns="91425" lIns="91425" spcFirstLastPara="1" rIns="91425" wrap="square" tIns="91425">
            <a:noAutofit/>
          </a:bodyPr>
          <a:lstStyle/>
          <a:p>
            <a:pPr indent="0" lvl="0" marL="0" marR="0" rtl="0" algn="l">
              <a:lnSpc>
                <a:spcPct val="90000"/>
              </a:lnSpc>
              <a:spcBef>
                <a:spcPts val="0"/>
              </a:spcBef>
              <a:spcAft>
                <a:spcPts val="0"/>
              </a:spcAft>
              <a:buClr>
                <a:srgbClr val="193B5C"/>
              </a:buClr>
              <a:buSzPts val="3600"/>
              <a:buFont typeface="Lato Hairline"/>
              <a:buNone/>
            </a:pPr>
            <a:r>
              <a:rPr i="0" lang="en" sz="2400" u="none" cap="none" strike="noStrike">
                <a:solidFill>
                  <a:srgbClr val="193B5C"/>
                </a:solidFill>
                <a:latin typeface="Open Sans"/>
                <a:ea typeface="Open Sans"/>
                <a:cs typeface="Open Sans"/>
                <a:sym typeface="Open Sans"/>
              </a:rPr>
              <a:t>Example: Basic Structure of a STIX2 Pattern</a:t>
            </a:r>
            <a:endParaRPr i="0" sz="2400" u="none" cap="none" strike="noStrike">
              <a:solidFill>
                <a:srgbClr val="193B5C"/>
              </a:solidFill>
              <a:latin typeface="Open Sans"/>
              <a:ea typeface="Open Sans"/>
              <a:cs typeface="Open Sans"/>
              <a:sym typeface="Open Sans"/>
            </a:endParaRPr>
          </a:p>
        </p:txBody>
      </p:sp>
      <p:pic>
        <p:nvPicPr>
          <p:cNvPr id="1493" name="Google Shape;1493;p126"/>
          <p:cNvPicPr preferRelativeResize="0"/>
          <p:nvPr/>
        </p:nvPicPr>
        <p:blipFill rotWithShape="1">
          <a:blip r:embed="rId3">
            <a:alphaModFix/>
          </a:blip>
          <a:srcRect b="149" l="0" r="0" t="149"/>
          <a:stretch/>
        </p:blipFill>
        <p:spPr>
          <a:xfrm>
            <a:off x="152400" y="1170200"/>
            <a:ext cx="8839200" cy="2299573"/>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97" name="Shape 1497"/>
        <p:cNvGrpSpPr/>
        <p:nvPr/>
      </p:nvGrpSpPr>
      <p:grpSpPr>
        <a:xfrm>
          <a:off x="0" y="0"/>
          <a:ext cx="0" cy="0"/>
          <a:chOff x="0" y="0"/>
          <a:chExt cx="0" cy="0"/>
        </a:xfrm>
      </p:grpSpPr>
      <p:sp>
        <p:nvSpPr>
          <p:cNvPr id="1498" name="Google Shape;1498;p127"/>
          <p:cNvSpPr txBox="1"/>
          <p:nvPr>
            <p:ph type="title"/>
          </p:nvPr>
        </p:nvSpPr>
        <p:spPr>
          <a:xfrm>
            <a:off x="342990" y="54584"/>
            <a:ext cx="8390440" cy="570109"/>
          </a:xfrm>
          <a:prstGeom prst="rect">
            <a:avLst/>
          </a:prstGeom>
          <a:noFill/>
          <a:ln>
            <a:noFill/>
          </a:ln>
        </p:spPr>
        <p:txBody>
          <a:bodyPr anchorCtr="0" anchor="ctr" bIns="91425" lIns="91425" spcFirstLastPara="1" rIns="91425" wrap="square" tIns="91425">
            <a:noAutofit/>
          </a:bodyPr>
          <a:lstStyle/>
          <a:p>
            <a:pPr indent="0" lvl="0" marL="0" marR="0" rtl="0" algn="l">
              <a:lnSpc>
                <a:spcPct val="90000"/>
              </a:lnSpc>
              <a:spcBef>
                <a:spcPts val="0"/>
              </a:spcBef>
              <a:spcAft>
                <a:spcPts val="0"/>
              </a:spcAft>
              <a:buClr>
                <a:srgbClr val="193B5C"/>
              </a:buClr>
              <a:buSzPts val="3600"/>
              <a:buFont typeface="Lato Hairline"/>
              <a:buNone/>
            </a:pPr>
            <a:r>
              <a:rPr i="0" lang="en" sz="2400" u="none" cap="none" strike="noStrike">
                <a:solidFill>
                  <a:srgbClr val="193B5C"/>
                </a:solidFill>
                <a:latin typeface="Open Sans"/>
                <a:ea typeface="Open Sans"/>
                <a:cs typeface="Open Sans"/>
                <a:sym typeface="Open Sans"/>
              </a:rPr>
              <a:t>More Complex Example: Necurs Botnet</a:t>
            </a:r>
            <a:endParaRPr i="0" sz="2400" u="none" cap="none" strike="noStrike">
              <a:solidFill>
                <a:srgbClr val="193B5C"/>
              </a:solidFill>
              <a:latin typeface="Open Sans"/>
              <a:ea typeface="Open Sans"/>
              <a:cs typeface="Open Sans"/>
              <a:sym typeface="Open Sans"/>
            </a:endParaRPr>
          </a:p>
        </p:txBody>
      </p:sp>
      <p:sp>
        <p:nvSpPr>
          <p:cNvPr id="1499" name="Google Shape;1499;p127"/>
          <p:cNvSpPr txBox="1"/>
          <p:nvPr>
            <p:ph idx="1" type="body"/>
          </p:nvPr>
        </p:nvSpPr>
        <p:spPr>
          <a:xfrm>
            <a:off x="238125" y="859675"/>
            <a:ext cx="8715300" cy="3903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1200"/>
              </a:spcBef>
              <a:spcAft>
                <a:spcPts val="0"/>
              </a:spcAft>
              <a:buClr>
                <a:srgbClr val="3A3838"/>
              </a:buClr>
              <a:buSzPts val="1900"/>
              <a:buFont typeface="Arial"/>
              <a:buNone/>
            </a:pPr>
            <a:r>
              <a:rPr i="0" lang="en" sz="2000" u="none" cap="none" strike="noStrike">
                <a:solidFill>
                  <a:schemeClr val="dk1"/>
                </a:solidFill>
                <a:latin typeface="Open Sans"/>
                <a:ea typeface="Open Sans"/>
                <a:cs typeface="Open Sans"/>
                <a:sym typeface="Open Sans"/>
              </a:rPr>
              <a:t>Looks for a particular malware payload followed by HTTP beaconing traffic generated by the payload:</a:t>
            </a:r>
            <a:endParaRPr i="0" sz="2000" u="none" cap="none" strike="noStrike">
              <a:solidFill>
                <a:schemeClr val="dk1"/>
              </a:solidFill>
              <a:latin typeface="Open Sans"/>
              <a:ea typeface="Open Sans"/>
              <a:cs typeface="Open Sans"/>
              <a:sym typeface="Open Sans"/>
            </a:endParaRPr>
          </a:p>
          <a:p>
            <a:pPr indent="0" lvl="0" marL="0" marR="0" rtl="0" algn="l">
              <a:lnSpc>
                <a:spcPct val="100000"/>
              </a:lnSpc>
              <a:spcBef>
                <a:spcPts val="1200"/>
              </a:spcBef>
              <a:spcAft>
                <a:spcPts val="0"/>
              </a:spcAft>
              <a:buClr>
                <a:srgbClr val="3A3838"/>
              </a:buClr>
              <a:buSzPts val="1900"/>
              <a:buFont typeface="Arial"/>
              <a:buNone/>
            </a:pPr>
            <a:r>
              <a:t/>
            </a:r>
            <a:endParaRPr b="0" i="0" sz="1200" u="none" cap="none" strike="noStrike">
              <a:solidFill>
                <a:srgbClr val="000000"/>
              </a:solidFill>
              <a:highlight>
                <a:srgbClr val="EFEFEF"/>
              </a:highlight>
              <a:latin typeface="Consolas"/>
              <a:ea typeface="Consolas"/>
              <a:cs typeface="Consolas"/>
              <a:sym typeface="Consolas"/>
            </a:endParaRPr>
          </a:p>
          <a:p>
            <a:pPr indent="0" lvl="0" marL="0" marR="0" rtl="0" algn="l">
              <a:lnSpc>
                <a:spcPct val="100000"/>
              </a:lnSpc>
              <a:spcBef>
                <a:spcPts val="1200"/>
              </a:spcBef>
              <a:spcAft>
                <a:spcPts val="0"/>
              </a:spcAft>
              <a:buClr>
                <a:srgbClr val="3A3838"/>
              </a:buClr>
              <a:buSzPts val="1900"/>
              <a:buFont typeface="Arial"/>
              <a:buNone/>
            </a:pPr>
            <a:r>
              <a:rPr i="0" lang="en" sz="1600" u="none" cap="none" strike="noStrike">
                <a:solidFill>
                  <a:srgbClr val="073763"/>
                </a:solidFill>
                <a:latin typeface="Consolas"/>
                <a:ea typeface="Consolas"/>
                <a:cs typeface="Consolas"/>
                <a:sym typeface="Consolas"/>
              </a:rPr>
              <a:t>[file:name = 'rekakva32.exe' AND file:parent_directory_ref.path MATCHES 'C:\\Users\\[\\w\\s]+\\AppData\\Local\\Temp'] FOLLOWEDBY [network-traffic:protocols[*] = 'http' AND network-traffic:extensions.'http-request-ext'.request_method = 'post' AND network-traffic:extensions.'http-request-ext'.request_header.'User-Agent' = 'Windows-Update-Agent']</a:t>
            </a:r>
            <a:br>
              <a:rPr i="0" lang="en" sz="1600" u="none" cap="none" strike="noStrike">
                <a:solidFill>
                  <a:srgbClr val="073763"/>
                </a:solidFill>
                <a:latin typeface="Consolas"/>
                <a:ea typeface="Consolas"/>
                <a:cs typeface="Consolas"/>
                <a:sym typeface="Consolas"/>
              </a:rPr>
            </a:br>
            <a:endParaRPr i="0" sz="1600" u="none" cap="none" strike="noStrike">
              <a:solidFill>
                <a:srgbClr val="073763"/>
              </a:solidFill>
              <a:latin typeface="Consolas"/>
              <a:ea typeface="Consolas"/>
              <a:cs typeface="Consolas"/>
              <a:sym typeface="Consolas"/>
            </a:endParaRPr>
          </a:p>
          <a:p>
            <a:pPr indent="0" lvl="0" marL="0" marR="0" rtl="0" algn="l">
              <a:lnSpc>
                <a:spcPct val="100000"/>
              </a:lnSpc>
              <a:spcBef>
                <a:spcPts val="1200"/>
              </a:spcBef>
              <a:spcAft>
                <a:spcPts val="0"/>
              </a:spcAft>
              <a:buClr>
                <a:srgbClr val="3A3838"/>
              </a:buClr>
              <a:buSzPts val="1900"/>
              <a:buFont typeface="Arial"/>
              <a:buNone/>
            </a:pPr>
            <a:r>
              <a:rPr i="0" lang="en" sz="1000" u="none" cap="none" strike="noStrike">
                <a:solidFill>
                  <a:srgbClr val="3A3838"/>
                </a:solidFill>
                <a:latin typeface="Open Sans"/>
                <a:ea typeface="Open Sans"/>
                <a:cs typeface="Open Sans"/>
                <a:sym typeface="Open Sans"/>
              </a:rPr>
              <a:t>Source: </a:t>
            </a:r>
            <a:r>
              <a:rPr i="0" lang="en" sz="1000" u="sng" cap="none" strike="noStrike">
                <a:solidFill>
                  <a:schemeClr val="hlink"/>
                </a:solidFill>
                <a:latin typeface="Open Sans"/>
                <a:ea typeface="Open Sans"/>
                <a:cs typeface="Open Sans"/>
                <a:sym typeface="Open Sans"/>
                <a:hlinkClick r:id="rId3"/>
              </a:rPr>
              <a:t>https://isc.sans.edu/forums/diary/Necurs+Botnet+malspam+pushes+Locky+using+DDE+attack/22946/</a:t>
            </a:r>
            <a:r>
              <a:rPr i="0" lang="en" sz="1000" u="none" cap="none" strike="noStrike">
                <a:solidFill>
                  <a:srgbClr val="3A3838"/>
                </a:solidFill>
                <a:latin typeface="Open Sans"/>
                <a:ea typeface="Open Sans"/>
                <a:cs typeface="Open Sans"/>
                <a:sym typeface="Open Sans"/>
              </a:rPr>
              <a:t> </a:t>
            </a:r>
            <a:endParaRPr i="0" sz="1000" u="none" cap="none" strike="noStrike">
              <a:solidFill>
                <a:srgbClr val="000000"/>
              </a:solidFill>
              <a:highlight>
                <a:srgbClr val="EFEFEF"/>
              </a:highlight>
              <a:latin typeface="Open Sans"/>
              <a:ea typeface="Open Sans"/>
              <a:cs typeface="Open Sans"/>
              <a:sym typeface="Open Sans"/>
            </a:endParaRPr>
          </a:p>
          <a:p>
            <a:pPr indent="0" lvl="0" marL="0" marR="0" rtl="0" algn="l">
              <a:lnSpc>
                <a:spcPct val="100000"/>
              </a:lnSpc>
              <a:spcBef>
                <a:spcPts val="1200"/>
              </a:spcBef>
              <a:spcAft>
                <a:spcPts val="0"/>
              </a:spcAft>
              <a:buClr>
                <a:srgbClr val="3A3838"/>
              </a:buClr>
              <a:buSzPts val="1900"/>
              <a:buFont typeface="Arial"/>
              <a:buNone/>
            </a:pPr>
            <a:r>
              <a:t/>
            </a:r>
            <a:endParaRPr b="0" i="0" sz="1200" u="none" cap="none" strike="noStrike">
              <a:solidFill>
                <a:srgbClr val="000000"/>
              </a:solidFill>
              <a:highlight>
                <a:srgbClr val="EFEFEF"/>
              </a:highlight>
              <a:latin typeface="Consolas"/>
              <a:ea typeface="Consolas"/>
              <a:cs typeface="Consolas"/>
              <a:sym typeface="Consolas"/>
            </a:endParaRPr>
          </a:p>
          <a:p>
            <a:pPr indent="0" lvl="0" marL="0" marR="0" rtl="0" algn="l">
              <a:lnSpc>
                <a:spcPct val="100000"/>
              </a:lnSpc>
              <a:spcBef>
                <a:spcPts val="1200"/>
              </a:spcBef>
              <a:spcAft>
                <a:spcPts val="0"/>
              </a:spcAft>
              <a:buClr>
                <a:srgbClr val="3A3838"/>
              </a:buClr>
              <a:buSzPts val="1900"/>
              <a:buFont typeface="Arial"/>
              <a:buNone/>
            </a:pPr>
            <a:r>
              <a:t/>
            </a:r>
            <a:endParaRPr b="0" i="0" sz="1200" u="none" cap="none" strike="noStrike">
              <a:solidFill>
                <a:srgbClr val="3A3838"/>
              </a:solidFill>
              <a:latin typeface="Consolas"/>
              <a:ea typeface="Consolas"/>
              <a:cs typeface="Consolas"/>
              <a:sym typeface="Consolas"/>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03" name="Shape 1503"/>
        <p:cNvGrpSpPr/>
        <p:nvPr/>
      </p:nvGrpSpPr>
      <p:grpSpPr>
        <a:xfrm>
          <a:off x="0" y="0"/>
          <a:ext cx="0" cy="0"/>
          <a:chOff x="0" y="0"/>
          <a:chExt cx="0" cy="0"/>
        </a:xfrm>
      </p:grpSpPr>
      <p:sp>
        <p:nvSpPr>
          <p:cNvPr id="1504" name="Google Shape;1504;p128"/>
          <p:cNvSpPr/>
          <p:nvPr/>
        </p:nvSpPr>
        <p:spPr>
          <a:xfrm>
            <a:off x="228600" y="361950"/>
            <a:ext cx="8620200" cy="628500"/>
          </a:xfrm>
          <a:prstGeom prst="rect">
            <a:avLst/>
          </a:pr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pic>
        <p:nvPicPr>
          <p:cNvPr id="1505" name="Google Shape;1505;p128"/>
          <p:cNvPicPr preferRelativeResize="0"/>
          <p:nvPr/>
        </p:nvPicPr>
        <p:blipFill rotWithShape="1">
          <a:blip r:embed="rId3">
            <a:alphaModFix/>
          </a:blip>
          <a:srcRect b="0" l="0" r="0" t="0"/>
          <a:stretch/>
        </p:blipFill>
        <p:spPr>
          <a:xfrm>
            <a:off x="4040400" y="2836721"/>
            <a:ext cx="4896240" cy="2011025"/>
          </a:xfrm>
          <a:prstGeom prst="rect">
            <a:avLst/>
          </a:prstGeom>
          <a:noFill/>
          <a:ln>
            <a:noFill/>
          </a:ln>
        </p:spPr>
      </p:pic>
      <p:grpSp>
        <p:nvGrpSpPr>
          <p:cNvPr id="1506" name="Google Shape;1506;p128"/>
          <p:cNvGrpSpPr/>
          <p:nvPr/>
        </p:nvGrpSpPr>
        <p:grpSpPr>
          <a:xfrm>
            <a:off x="152400" y="76200"/>
            <a:ext cx="7517850" cy="937875"/>
            <a:chOff x="152400" y="152400"/>
            <a:chExt cx="7517850" cy="937875"/>
          </a:xfrm>
        </p:grpSpPr>
        <p:pic>
          <p:nvPicPr>
            <p:cNvPr id="1507" name="Google Shape;1507;p128"/>
            <p:cNvPicPr preferRelativeResize="0"/>
            <p:nvPr/>
          </p:nvPicPr>
          <p:blipFill rotWithShape="1">
            <a:blip r:embed="rId4">
              <a:alphaModFix/>
            </a:blip>
            <a:srcRect b="0" l="0" r="0" t="0"/>
            <a:stretch/>
          </p:blipFill>
          <p:spPr>
            <a:xfrm>
              <a:off x="152400" y="152400"/>
              <a:ext cx="937875" cy="937875"/>
            </a:xfrm>
            <a:prstGeom prst="rect">
              <a:avLst/>
            </a:prstGeom>
            <a:noFill/>
            <a:ln>
              <a:noFill/>
            </a:ln>
          </p:spPr>
        </p:pic>
        <p:sp>
          <p:nvSpPr>
            <p:cNvPr id="1508" name="Google Shape;1508;p128"/>
            <p:cNvSpPr txBox="1"/>
            <p:nvPr/>
          </p:nvSpPr>
          <p:spPr>
            <a:xfrm>
              <a:off x="1180050" y="377588"/>
              <a:ext cx="6490200" cy="487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i="0" lang="en" sz="1400" u="none" cap="none" strike="noStrike">
                  <a:solidFill>
                    <a:schemeClr val="dk1"/>
                  </a:solidFill>
                  <a:latin typeface="Consolas"/>
                  <a:ea typeface="Consolas"/>
                  <a:cs typeface="Consolas"/>
                  <a:sym typeface="Consolas"/>
                </a:rPr>
                <a:t>[url:value MATCHES '^(?:https?:\/\/)?(?:www\.)?example\.com\/.*']</a:t>
              </a:r>
              <a:endParaRPr i="0" sz="1400" u="none" cap="none" strike="noStrike">
                <a:solidFill>
                  <a:srgbClr val="000000"/>
                </a:solidFill>
                <a:latin typeface="Consolas"/>
                <a:ea typeface="Consolas"/>
                <a:cs typeface="Consolas"/>
                <a:sym typeface="Consolas"/>
              </a:endParaRPr>
            </a:p>
          </p:txBody>
        </p:sp>
      </p:grpSp>
      <p:pic>
        <p:nvPicPr>
          <p:cNvPr id="1509" name="Google Shape;1509;p128"/>
          <p:cNvPicPr preferRelativeResize="0"/>
          <p:nvPr/>
        </p:nvPicPr>
        <p:blipFill rotWithShape="1">
          <a:blip r:embed="rId5">
            <a:alphaModFix/>
          </a:blip>
          <a:srcRect b="0" l="0" r="0" t="0"/>
          <a:stretch/>
        </p:blipFill>
        <p:spPr>
          <a:xfrm>
            <a:off x="4192800" y="2989125"/>
            <a:ext cx="3233850" cy="1192475"/>
          </a:xfrm>
          <a:prstGeom prst="rect">
            <a:avLst/>
          </a:prstGeom>
          <a:noFill/>
          <a:ln>
            <a:noFill/>
          </a:ln>
        </p:spPr>
      </p:pic>
      <p:sp>
        <p:nvSpPr>
          <p:cNvPr id="1510" name="Google Shape;1510;p128"/>
          <p:cNvSpPr txBox="1"/>
          <p:nvPr/>
        </p:nvSpPr>
        <p:spPr>
          <a:xfrm>
            <a:off x="3952800" y="1066900"/>
            <a:ext cx="4857900" cy="500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i="1" lang="en" sz="1600" u="none" cap="none" strike="noStrike">
                <a:solidFill>
                  <a:srgbClr val="000000"/>
                </a:solidFill>
                <a:latin typeface="Open Sans"/>
                <a:ea typeface="Open Sans"/>
                <a:cs typeface="Open Sans"/>
                <a:sym typeface="Open Sans"/>
              </a:rPr>
              <a:t>Pattern may need to be converted to native query syntax if the security tool does not support</a:t>
            </a:r>
            <a:r>
              <a:rPr i="1" lang="en" sz="1600">
                <a:latin typeface="Open Sans"/>
                <a:ea typeface="Open Sans"/>
                <a:cs typeface="Open Sans"/>
                <a:sym typeface="Open Sans"/>
              </a:rPr>
              <a:t> </a:t>
            </a:r>
            <a:r>
              <a:rPr i="1" lang="en" sz="1600" u="none" cap="none" strike="noStrike">
                <a:solidFill>
                  <a:srgbClr val="000000"/>
                </a:solidFill>
                <a:latin typeface="Open Sans"/>
                <a:ea typeface="Open Sans"/>
                <a:cs typeface="Open Sans"/>
                <a:sym typeface="Open Sans"/>
              </a:rPr>
              <a:t>STIX Patterning natively.</a:t>
            </a:r>
            <a:endParaRPr i="1" sz="1600" u="none" cap="none" strike="noStrike">
              <a:solidFill>
                <a:srgbClr val="000000"/>
              </a:solidFill>
              <a:latin typeface="Open Sans"/>
              <a:ea typeface="Open Sans"/>
              <a:cs typeface="Open Sans"/>
              <a:sym typeface="Open Sans"/>
            </a:endParaRPr>
          </a:p>
        </p:txBody>
      </p:sp>
      <p:cxnSp>
        <p:nvCxnSpPr>
          <p:cNvPr id="1511" name="Google Shape;1511;p128"/>
          <p:cNvCxnSpPr/>
          <p:nvPr/>
        </p:nvCxnSpPr>
        <p:spPr>
          <a:xfrm>
            <a:off x="1072200" y="995888"/>
            <a:ext cx="1366200" cy="270900"/>
          </a:xfrm>
          <a:prstGeom prst="straightConnector1">
            <a:avLst/>
          </a:prstGeom>
          <a:noFill/>
          <a:ln cap="flat" cmpd="sng" w="38100">
            <a:solidFill>
              <a:srgbClr val="0000FF"/>
            </a:solidFill>
            <a:prstDash val="solid"/>
            <a:round/>
            <a:headEnd len="sm" w="sm" type="none"/>
            <a:tailEnd len="med" w="med" type="triangle"/>
          </a:ln>
        </p:spPr>
      </p:cxnSp>
      <p:sp>
        <p:nvSpPr>
          <p:cNvPr id="1512" name="Google Shape;1512;p128"/>
          <p:cNvSpPr/>
          <p:nvPr/>
        </p:nvSpPr>
        <p:spPr>
          <a:xfrm>
            <a:off x="2447925" y="1209675"/>
            <a:ext cx="1323900" cy="1305000"/>
          </a:xfrm>
          <a:prstGeom prst="rect">
            <a:avLst/>
          </a:prstGeom>
          <a:noFill/>
          <a:ln cap="flat" cmpd="sng" w="9525">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latin typeface="Open Sans"/>
                <a:ea typeface="Open Sans"/>
                <a:cs typeface="Open Sans"/>
                <a:sym typeface="Open Sans"/>
              </a:rPr>
              <a:t>TIG</a:t>
            </a:r>
            <a:endParaRPr sz="1600">
              <a:latin typeface="Open Sans"/>
              <a:ea typeface="Open Sans"/>
              <a:cs typeface="Open Sans"/>
              <a:sym typeface="Open Sans"/>
            </a:endParaRPr>
          </a:p>
          <a:p>
            <a:pPr indent="0" lvl="0" marL="0" algn="ctr">
              <a:spcBef>
                <a:spcPts val="0"/>
              </a:spcBef>
              <a:spcAft>
                <a:spcPts val="0"/>
              </a:spcAft>
              <a:buNone/>
            </a:pPr>
            <a:r>
              <a:rPr lang="en" sz="1600">
                <a:latin typeface="Open Sans"/>
                <a:ea typeface="Open Sans"/>
                <a:cs typeface="Open Sans"/>
                <a:sym typeface="Open Sans"/>
              </a:rPr>
              <a:t>(Threat Intelligence Gateway)</a:t>
            </a:r>
            <a:endParaRPr sz="1600">
              <a:latin typeface="Open Sans"/>
              <a:ea typeface="Open Sans"/>
              <a:cs typeface="Open Sans"/>
              <a:sym typeface="Open Sans"/>
            </a:endParaRPr>
          </a:p>
        </p:txBody>
      </p:sp>
      <p:cxnSp>
        <p:nvCxnSpPr>
          <p:cNvPr id="1513" name="Google Shape;1513;p128"/>
          <p:cNvCxnSpPr>
            <a:stCxn id="1512" idx="3"/>
            <a:endCxn id="1509" idx="0"/>
          </p:cNvCxnSpPr>
          <p:nvPr/>
        </p:nvCxnSpPr>
        <p:spPr>
          <a:xfrm>
            <a:off x="3771825" y="1862175"/>
            <a:ext cx="2037900" cy="1127100"/>
          </a:xfrm>
          <a:prstGeom prst="straightConnector1">
            <a:avLst/>
          </a:prstGeom>
          <a:noFill/>
          <a:ln cap="flat" cmpd="sng" w="38100">
            <a:solidFill>
              <a:srgbClr val="0000FF"/>
            </a:solidFill>
            <a:prstDash val="solid"/>
            <a:round/>
            <a:headEnd len="sm" w="sm" type="none"/>
            <a:tailEnd len="med" w="med" type="triangle"/>
          </a:ln>
        </p:spPr>
      </p:cxnSp>
      <p:sp>
        <p:nvSpPr>
          <p:cNvPr id="1514" name="Google Shape;1514;p128"/>
          <p:cNvSpPr/>
          <p:nvPr/>
        </p:nvSpPr>
        <p:spPr>
          <a:xfrm>
            <a:off x="4943475" y="3495675"/>
            <a:ext cx="642900" cy="1524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18" name="Shape 1518"/>
        <p:cNvGrpSpPr/>
        <p:nvPr/>
      </p:nvGrpSpPr>
      <p:grpSpPr>
        <a:xfrm>
          <a:off x="0" y="0"/>
          <a:ext cx="0" cy="0"/>
          <a:chOff x="0" y="0"/>
          <a:chExt cx="0" cy="0"/>
        </a:xfrm>
      </p:grpSpPr>
      <p:sp>
        <p:nvSpPr>
          <p:cNvPr id="1519" name="Google Shape;1519;p129"/>
          <p:cNvSpPr/>
          <p:nvPr/>
        </p:nvSpPr>
        <p:spPr>
          <a:xfrm>
            <a:off x="228600" y="361950"/>
            <a:ext cx="8620200" cy="628500"/>
          </a:xfrm>
          <a:prstGeom prst="rect">
            <a:avLst/>
          </a:pr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pic>
        <p:nvPicPr>
          <p:cNvPr id="1520" name="Google Shape;1520;p129"/>
          <p:cNvPicPr preferRelativeResize="0"/>
          <p:nvPr/>
        </p:nvPicPr>
        <p:blipFill rotWithShape="1">
          <a:blip r:embed="rId3">
            <a:alphaModFix/>
          </a:blip>
          <a:srcRect b="0" l="0" r="0" t="0"/>
          <a:stretch/>
        </p:blipFill>
        <p:spPr>
          <a:xfrm>
            <a:off x="306600" y="3141524"/>
            <a:ext cx="4117375" cy="1691125"/>
          </a:xfrm>
          <a:prstGeom prst="rect">
            <a:avLst/>
          </a:prstGeom>
          <a:noFill/>
          <a:ln>
            <a:noFill/>
          </a:ln>
        </p:spPr>
      </p:pic>
      <p:pic>
        <p:nvPicPr>
          <p:cNvPr id="1521" name="Google Shape;1521;p129"/>
          <p:cNvPicPr preferRelativeResize="0"/>
          <p:nvPr/>
        </p:nvPicPr>
        <p:blipFill rotWithShape="1">
          <a:blip r:embed="rId3">
            <a:alphaModFix/>
          </a:blip>
          <a:srcRect b="0" l="0" r="0" t="0"/>
          <a:stretch/>
        </p:blipFill>
        <p:spPr>
          <a:xfrm>
            <a:off x="4726200" y="3141524"/>
            <a:ext cx="4117375" cy="1691125"/>
          </a:xfrm>
          <a:prstGeom prst="rect">
            <a:avLst/>
          </a:prstGeom>
          <a:noFill/>
          <a:ln>
            <a:noFill/>
          </a:ln>
        </p:spPr>
      </p:pic>
      <p:grpSp>
        <p:nvGrpSpPr>
          <p:cNvPr id="1522" name="Google Shape;1522;p129"/>
          <p:cNvGrpSpPr/>
          <p:nvPr/>
        </p:nvGrpSpPr>
        <p:grpSpPr>
          <a:xfrm>
            <a:off x="152400" y="76200"/>
            <a:ext cx="8659650" cy="1265317"/>
            <a:chOff x="152400" y="152400"/>
            <a:chExt cx="8659650" cy="1265317"/>
          </a:xfrm>
        </p:grpSpPr>
        <p:pic>
          <p:nvPicPr>
            <p:cNvPr id="1523" name="Google Shape;1523;p129"/>
            <p:cNvPicPr preferRelativeResize="0"/>
            <p:nvPr/>
          </p:nvPicPr>
          <p:blipFill rotWithShape="1">
            <a:blip r:embed="rId4">
              <a:alphaModFix/>
            </a:blip>
            <a:srcRect b="0" l="0" r="0" t="0"/>
            <a:stretch/>
          </p:blipFill>
          <p:spPr>
            <a:xfrm>
              <a:off x="152400" y="152400"/>
              <a:ext cx="937875" cy="937875"/>
            </a:xfrm>
            <a:prstGeom prst="rect">
              <a:avLst/>
            </a:prstGeom>
            <a:noFill/>
            <a:ln>
              <a:noFill/>
            </a:ln>
          </p:spPr>
        </p:pic>
        <p:sp>
          <p:nvSpPr>
            <p:cNvPr id="1524" name="Google Shape;1524;p129"/>
            <p:cNvSpPr txBox="1"/>
            <p:nvPr/>
          </p:nvSpPr>
          <p:spPr>
            <a:xfrm>
              <a:off x="1180050" y="225217"/>
              <a:ext cx="7632000" cy="1192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i="0" lang="en" sz="1000" u="none" cap="none" strike="noStrike">
                  <a:solidFill>
                    <a:schemeClr val="dk1"/>
                  </a:solidFill>
                  <a:latin typeface="Consolas"/>
                  <a:ea typeface="Consolas"/>
                  <a:cs typeface="Consolas"/>
                  <a:sym typeface="Consolas"/>
                </a:rPr>
                <a:t>[</a:t>
              </a:r>
              <a:r>
                <a:rPr i="0" lang="en" sz="1000" u="none" cap="none" strike="noStrike">
                  <a:solidFill>
                    <a:schemeClr val="dk1"/>
                  </a:solidFill>
                  <a:highlight>
                    <a:srgbClr val="FF0000"/>
                  </a:highlight>
                  <a:latin typeface="Consolas"/>
                  <a:ea typeface="Consolas"/>
                  <a:cs typeface="Consolas"/>
                  <a:sym typeface="Consolas"/>
                </a:rPr>
                <a:t>file:hashes.'SHA-256' = 'bf07a7fbb825fc0aae7bf4a1177b2b31fcf8a3feeaf7092761e18c859ee52a9c'</a:t>
              </a:r>
              <a:r>
                <a:rPr i="0" lang="en" sz="1000" u="none" cap="none" strike="noStrike">
                  <a:solidFill>
                    <a:schemeClr val="dk1"/>
                  </a:solidFill>
                  <a:latin typeface="Consolas"/>
                  <a:ea typeface="Consolas"/>
                  <a:cs typeface="Consolas"/>
                  <a:sym typeface="Consolas"/>
                </a:rPr>
                <a:t> AND</a:t>
              </a:r>
              <a:r>
                <a:rPr i="0" lang="en" sz="1000" u="none" cap="none" strike="noStrike">
                  <a:solidFill>
                    <a:schemeClr val="dk1"/>
                  </a:solidFill>
                  <a:highlight>
                    <a:srgbClr val="CFE2F3"/>
                  </a:highlight>
                  <a:latin typeface="Consolas"/>
                  <a:ea typeface="Consolas"/>
                  <a:cs typeface="Consolas"/>
                  <a:sym typeface="Consolas"/>
                </a:rPr>
                <a:t> </a:t>
              </a:r>
              <a:r>
                <a:rPr i="0" lang="en" sz="1000" u="none" cap="none" strike="noStrike">
                  <a:solidFill>
                    <a:schemeClr val="dk1"/>
                  </a:solidFill>
                  <a:highlight>
                    <a:srgbClr val="6AA84F"/>
                  </a:highlight>
                  <a:latin typeface="Consolas"/>
                  <a:ea typeface="Consolas"/>
                  <a:cs typeface="Consolas"/>
                  <a:sym typeface="Consolas"/>
                </a:rPr>
                <a:t>network-traffic:protocols[*] = 'http' AND network-traffic:extensions.'http-request-ext'.request_method = 'post' AND network-traffic:extensions.'http-request-ext'.request_header.'User-Agent' = 'Windows-Update-Agent'</a:t>
              </a:r>
              <a:r>
                <a:rPr i="0" lang="en" sz="1000" u="none" cap="none" strike="noStrike">
                  <a:solidFill>
                    <a:schemeClr val="dk1"/>
                  </a:solidFill>
                  <a:latin typeface="Consolas"/>
                  <a:ea typeface="Consolas"/>
                  <a:cs typeface="Consolas"/>
                  <a:sym typeface="Consolas"/>
                </a:rPr>
                <a:t>]</a:t>
              </a:r>
              <a:endParaRPr i="0" sz="1000" u="none" cap="none" strike="noStrike">
                <a:solidFill>
                  <a:srgbClr val="000000"/>
                </a:solidFill>
                <a:latin typeface="Consolas"/>
                <a:ea typeface="Consolas"/>
                <a:cs typeface="Consolas"/>
                <a:sym typeface="Consolas"/>
              </a:endParaRPr>
            </a:p>
          </p:txBody>
        </p:sp>
      </p:grpSp>
      <p:pic>
        <p:nvPicPr>
          <p:cNvPr id="1525" name="Google Shape;1525;p129"/>
          <p:cNvPicPr preferRelativeResize="0"/>
          <p:nvPr/>
        </p:nvPicPr>
        <p:blipFill rotWithShape="1">
          <a:blip r:embed="rId5">
            <a:alphaModFix/>
          </a:blip>
          <a:srcRect b="0" l="0" r="0" t="0"/>
          <a:stretch/>
        </p:blipFill>
        <p:spPr>
          <a:xfrm>
            <a:off x="4878600" y="3293925"/>
            <a:ext cx="2502724" cy="922875"/>
          </a:xfrm>
          <a:prstGeom prst="rect">
            <a:avLst/>
          </a:prstGeom>
          <a:noFill/>
          <a:ln>
            <a:noFill/>
          </a:ln>
        </p:spPr>
      </p:pic>
      <p:cxnSp>
        <p:nvCxnSpPr>
          <p:cNvPr id="1526" name="Google Shape;1526;p129"/>
          <p:cNvCxnSpPr>
            <a:endCxn id="1527" idx="0"/>
          </p:cNvCxnSpPr>
          <p:nvPr/>
        </p:nvCxnSpPr>
        <p:spPr>
          <a:xfrm flipH="1">
            <a:off x="1455910" y="263925"/>
            <a:ext cx="1320900" cy="3030000"/>
          </a:xfrm>
          <a:prstGeom prst="straightConnector1">
            <a:avLst/>
          </a:prstGeom>
          <a:noFill/>
          <a:ln cap="flat" cmpd="sng" w="38100">
            <a:solidFill>
              <a:srgbClr val="FF0000"/>
            </a:solidFill>
            <a:prstDash val="solid"/>
            <a:round/>
            <a:headEnd len="sm" w="sm" type="none"/>
            <a:tailEnd len="med" w="med" type="triangle"/>
          </a:ln>
        </p:spPr>
      </p:cxnSp>
      <p:sp>
        <p:nvSpPr>
          <p:cNvPr id="1528" name="Google Shape;1528;p129"/>
          <p:cNvSpPr txBox="1"/>
          <p:nvPr/>
        </p:nvSpPr>
        <p:spPr>
          <a:xfrm>
            <a:off x="2495975" y="1294538"/>
            <a:ext cx="4322700" cy="500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i="1" lang="en" sz="1600" u="none" cap="none" strike="noStrike">
                <a:solidFill>
                  <a:srgbClr val="000000"/>
                </a:solidFill>
                <a:latin typeface="Open Sans"/>
                <a:ea typeface="Open Sans"/>
                <a:cs typeface="Open Sans"/>
                <a:sym typeface="Open Sans"/>
              </a:rPr>
              <a:t>With security tools that have limited visibility on certain observable types, the Pattern may need to be split into subsets prior to evaluation.</a:t>
            </a:r>
            <a:endParaRPr i="1" sz="1600" u="none" cap="none" strike="noStrike">
              <a:solidFill>
                <a:srgbClr val="000000"/>
              </a:solidFill>
              <a:latin typeface="Open Sans"/>
              <a:ea typeface="Open Sans"/>
              <a:cs typeface="Open Sans"/>
              <a:sym typeface="Open Sans"/>
            </a:endParaRPr>
          </a:p>
        </p:txBody>
      </p:sp>
      <p:pic>
        <p:nvPicPr>
          <p:cNvPr id="1527" name="Google Shape;1527;p129"/>
          <p:cNvPicPr preferRelativeResize="0"/>
          <p:nvPr/>
        </p:nvPicPr>
        <p:blipFill rotWithShape="1">
          <a:blip r:embed="rId6">
            <a:alphaModFix/>
          </a:blip>
          <a:srcRect b="0" l="0" r="0" t="0"/>
          <a:stretch/>
        </p:blipFill>
        <p:spPr>
          <a:xfrm>
            <a:off x="447400" y="3293925"/>
            <a:ext cx="2017021" cy="645975"/>
          </a:xfrm>
          <a:prstGeom prst="rect">
            <a:avLst/>
          </a:prstGeom>
          <a:noFill/>
          <a:ln>
            <a:noFill/>
          </a:ln>
        </p:spPr>
      </p:pic>
      <p:cxnSp>
        <p:nvCxnSpPr>
          <p:cNvPr id="1529" name="Google Shape;1529;p129"/>
          <p:cNvCxnSpPr/>
          <p:nvPr/>
        </p:nvCxnSpPr>
        <p:spPr>
          <a:xfrm flipH="1">
            <a:off x="6328925" y="642100"/>
            <a:ext cx="1572300" cy="2651700"/>
          </a:xfrm>
          <a:prstGeom prst="straightConnector1">
            <a:avLst/>
          </a:prstGeom>
          <a:noFill/>
          <a:ln cap="flat" cmpd="sng" w="38100">
            <a:solidFill>
              <a:srgbClr val="6AA84F"/>
            </a:solidFill>
            <a:prstDash val="solid"/>
            <a:round/>
            <a:headEnd len="sm" w="sm" type="none"/>
            <a:tailEnd len="med" w="med" type="triangle"/>
          </a:ln>
        </p:spPr>
      </p:cxnSp>
      <p:sp>
        <p:nvSpPr>
          <p:cNvPr id="1530" name="Google Shape;1530;p129"/>
          <p:cNvSpPr txBox="1"/>
          <p:nvPr/>
        </p:nvSpPr>
        <p:spPr>
          <a:xfrm>
            <a:off x="438575" y="2247050"/>
            <a:ext cx="1110000" cy="500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i="1" lang="en" sz="1400" u="none" cap="none" strike="noStrike">
                <a:solidFill>
                  <a:srgbClr val="000000"/>
                </a:solidFill>
                <a:latin typeface="Open Sans"/>
                <a:ea typeface="Open Sans"/>
                <a:cs typeface="Open Sans"/>
                <a:sym typeface="Open Sans"/>
              </a:rPr>
              <a:t>host-based</a:t>
            </a:r>
            <a:endParaRPr i="1" sz="1400" u="none" cap="none" strike="noStrike">
              <a:solidFill>
                <a:srgbClr val="000000"/>
              </a:solidFill>
              <a:latin typeface="Open Sans"/>
              <a:ea typeface="Open Sans"/>
              <a:cs typeface="Open Sans"/>
              <a:sym typeface="Open Sans"/>
            </a:endParaRPr>
          </a:p>
        </p:txBody>
      </p:sp>
      <p:sp>
        <p:nvSpPr>
          <p:cNvPr id="1531" name="Google Shape;1531;p129"/>
          <p:cNvSpPr txBox="1"/>
          <p:nvPr/>
        </p:nvSpPr>
        <p:spPr>
          <a:xfrm>
            <a:off x="7220375" y="2247050"/>
            <a:ext cx="1491300" cy="500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i="1" lang="en" sz="1400" u="none" cap="none" strike="noStrike">
                <a:solidFill>
                  <a:srgbClr val="000000"/>
                </a:solidFill>
                <a:latin typeface="Open Sans"/>
                <a:ea typeface="Open Sans"/>
                <a:cs typeface="Open Sans"/>
                <a:sym typeface="Open Sans"/>
              </a:rPr>
              <a:t>network-based</a:t>
            </a:r>
            <a:endParaRPr i="1" sz="1400" u="none" cap="none" strike="noStrike">
              <a:solidFill>
                <a:srgbClr val="000000"/>
              </a:solidFill>
              <a:latin typeface="Open Sans"/>
              <a:ea typeface="Open Sans"/>
              <a:cs typeface="Open Sans"/>
              <a:sym typeface="Open Sans"/>
            </a:endParaRPr>
          </a:p>
        </p:txBody>
      </p:sp>
      <p:sp>
        <p:nvSpPr>
          <p:cNvPr id="1532" name="Google Shape;1532;p129"/>
          <p:cNvSpPr/>
          <p:nvPr/>
        </p:nvSpPr>
        <p:spPr>
          <a:xfrm>
            <a:off x="5476875" y="3700475"/>
            <a:ext cx="485700" cy="906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3" name="Shape 693"/>
        <p:cNvGrpSpPr/>
        <p:nvPr/>
      </p:nvGrpSpPr>
      <p:grpSpPr>
        <a:xfrm>
          <a:off x="0" y="0"/>
          <a:ext cx="0" cy="0"/>
          <a:chOff x="0" y="0"/>
          <a:chExt cx="0" cy="0"/>
        </a:xfrm>
      </p:grpSpPr>
      <p:sp>
        <p:nvSpPr>
          <p:cNvPr id="694" name="Google Shape;694;p67"/>
          <p:cNvSpPr txBox="1"/>
          <p:nvPr>
            <p:ph type="title"/>
          </p:nvPr>
        </p:nvSpPr>
        <p:spPr>
          <a:xfrm>
            <a:off x="342990" y="54586"/>
            <a:ext cx="8390440" cy="570109"/>
          </a:xfrm>
          <a:prstGeom prst="rect">
            <a:avLst/>
          </a:prstGeom>
          <a:noFill/>
          <a:ln>
            <a:noFill/>
          </a:ln>
        </p:spPr>
        <p:txBody>
          <a:bodyPr anchorCtr="0" anchor="ctr" bIns="34275" lIns="68575" spcFirstLastPara="1" rIns="68575" wrap="square" tIns="34275">
            <a:noAutofit/>
          </a:bodyPr>
          <a:lstStyle/>
          <a:p>
            <a:pPr indent="0" lvl="0" marL="0" marR="0" rtl="0" algn="l">
              <a:lnSpc>
                <a:spcPct val="90000"/>
              </a:lnSpc>
              <a:spcBef>
                <a:spcPts val="0"/>
              </a:spcBef>
              <a:spcAft>
                <a:spcPts val="0"/>
              </a:spcAft>
              <a:buClr>
                <a:schemeClr val="dk1"/>
              </a:buClr>
              <a:buSzPts val="3300"/>
              <a:buFont typeface="Lato Hairline"/>
              <a:buNone/>
            </a:pPr>
            <a:r>
              <a:rPr i="0" lang="en" sz="2400" u="none" cap="none" strike="noStrike">
                <a:solidFill>
                  <a:srgbClr val="193B5C"/>
                </a:solidFill>
                <a:latin typeface="Open Sans"/>
                <a:ea typeface="Open Sans"/>
                <a:cs typeface="Open Sans"/>
                <a:sym typeface="Open Sans"/>
              </a:rPr>
              <a:t>Structured Threat Information Expression</a:t>
            </a:r>
            <a:endParaRPr b="0" i="0" sz="2400" u="none" cap="none" strike="noStrike">
              <a:solidFill>
                <a:srgbClr val="333399"/>
              </a:solidFill>
              <a:latin typeface="Open Sans"/>
              <a:ea typeface="Open Sans"/>
              <a:cs typeface="Open Sans"/>
              <a:sym typeface="Open Sans"/>
            </a:endParaRPr>
          </a:p>
        </p:txBody>
      </p:sp>
      <p:sp>
        <p:nvSpPr>
          <p:cNvPr id="695" name="Google Shape;695;p67"/>
          <p:cNvSpPr txBox="1"/>
          <p:nvPr>
            <p:ph idx="1" type="body"/>
          </p:nvPr>
        </p:nvSpPr>
        <p:spPr>
          <a:xfrm>
            <a:off x="4589528" y="859668"/>
            <a:ext cx="4143900" cy="3903000"/>
          </a:xfrm>
          <a:prstGeom prst="rect">
            <a:avLst/>
          </a:prstGeom>
          <a:noFill/>
          <a:ln>
            <a:noFill/>
          </a:ln>
        </p:spPr>
        <p:txBody>
          <a:bodyPr anchorCtr="0" anchor="t" bIns="45700" lIns="91425" spcFirstLastPara="1" rIns="91425" wrap="square" tIns="45700">
            <a:noAutofit/>
          </a:bodyPr>
          <a:lstStyle/>
          <a:p>
            <a:pPr indent="-165096" lvl="0" marL="177796" marR="0" rtl="0" algn="l">
              <a:lnSpc>
                <a:spcPct val="100000"/>
              </a:lnSpc>
              <a:spcBef>
                <a:spcPts val="0"/>
              </a:spcBef>
              <a:spcAft>
                <a:spcPts val="0"/>
              </a:spcAft>
              <a:buClr>
                <a:srgbClr val="000000"/>
              </a:buClr>
              <a:buSzPts val="2000"/>
              <a:buFont typeface="Open Sans"/>
              <a:buChar char="●"/>
            </a:pPr>
            <a:r>
              <a:rPr i="0" lang="en" sz="2000" u="none" cap="none" strike="noStrike">
                <a:solidFill>
                  <a:schemeClr val="dk1"/>
                </a:solidFill>
                <a:latin typeface="Open Sans"/>
                <a:ea typeface="Open Sans"/>
                <a:cs typeface="Open Sans"/>
                <a:sym typeface="Open Sans"/>
              </a:rPr>
              <a:t>JSON language to describe Cyber Threat Intelligence</a:t>
            </a:r>
            <a:endParaRPr i="0" sz="2000" u="none" cap="none" strike="noStrike">
              <a:solidFill>
                <a:srgbClr val="000000"/>
              </a:solidFill>
              <a:latin typeface="Open Sans"/>
              <a:ea typeface="Open Sans"/>
              <a:cs typeface="Open Sans"/>
              <a:sym typeface="Open Sans"/>
            </a:endParaRPr>
          </a:p>
          <a:p>
            <a:pPr indent="-165096" lvl="0" marL="177796" marR="0" rtl="0" algn="l">
              <a:lnSpc>
                <a:spcPct val="100000"/>
              </a:lnSpc>
              <a:spcBef>
                <a:spcPts val="500"/>
              </a:spcBef>
              <a:spcAft>
                <a:spcPts val="0"/>
              </a:spcAft>
              <a:buClr>
                <a:srgbClr val="000000"/>
              </a:buClr>
              <a:buSzPts val="2000"/>
              <a:buFont typeface="Open Sans"/>
              <a:buChar char="●"/>
            </a:pPr>
            <a:r>
              <a:rPr i="0" lang="en" sz="2000" u="none" cap="none" strike="noStrike">
                <a:solidFill>
                  <a:schemeClr val="dk1"/>
                </a:solidFill>
                <a:latin typeface="Open Sans"/>
                <a:ea typeface="Open Sans"/>
                <a:cs typeface="Open Sans"/>
                <a:sym typeface="Open Sans"/>
              </a:rPr>
              <a:t>Designed to facilitate sharing</a:t>
            </a:r>
            <a:endParaRPr i="0" sz="2000" u="none" cap="none" strike="noStrike">
              <a:solidFill>
                <a:schemeClr val="dk1"/>
              </a:solidFill>
              <a:latin typeface="Open Sans"/>
              <a:ea typeface="Open Sans"/>
              <a:cs typeface="Open Sans"/>
              <a:sym typeface="Open Sans"/>
            </a:endParaRPr>
          </a:p>
          <a:p>
            <a:pPr indent="-165096" lvl="0" marL="177796" marR="0" rtl="0" algn="l">
              <a:lnSpc>
                <a:spcPct val="100000"/>
              </a:lnSpc>
              <a:spcBef>
                <a:spcPts val="500"/>
              </a:spcBef>
              <a:spcAft>
                <a:spcPts val="0"/>
              </a:spcAft>
              <a:buClr>
                <a:srgbClr val="000000"/>
              </a:buClr>
              <a:buSzPts val="2000"/>
              <a:buFont typeface="Open Sans"/>
              <a:buChar char="●"/>
            </a:pPr>
            <a:r>
              <a:rPr i="0" lang="en" sz="2000" u="none" cap="none" strike="noStrike">
                <a:solidFill>
                  <a:schemeClr val="dk1"/>
                </a:solidFill>
                <a:latin typeface="Open Sans"/>
                <a:ea typeface="Open Sans"/>
                <a:cs typeface="Open Sans"/>
                <a:sym typeface="Open Sans"/>
              </a:rPr>
              <a:t>Active community of developers and analysts</a:t>
            </a:r>
            <a:endParaRPr i="0" sz="2000" u="none" cap="none" strike="noStrike">
              <a:solidFill>
                <a:schemeClr val="dk1"/>
              </a:solidFill>
              <a:latin typeface="Open Sans"/>
              <a:ea typeface="Open Sans"/>
              <a:cs typeface="Open Sans"/>
              <a:sym typeface="Open Sans"/>
            </a:endParaRPr>
          </a:p>
          <a:p>
            <a:pPr indent="-165096" lvl="0" marL="177796" marR="0" rtl="0" algn="l">
              <a:lnSpc>
                <a:spcPct val="100000"/>
              </a:lnSpc>
              <a:spcBef>
                <a:spcPts val="500"/>
              </a:spcBef>
              <a:spcAft>
                <a:spcPts val="0"/>
              </a:spcAft>
              <a:buClr>
                <a:srgbClr val="000000"/>
              </a:buClr>
              <a:buSzPts val="2000"/>
              <a:buFont typeface="Open Sans"/>
              <a:buChar char="●"/>
            </a:pPr>
            <a:r>
              <a:rPr i="0" lang="en" sz="2000" u="none" cap="none" strike="noStrike">
                <a:solidFill>
                  <a:schemeClr val="dk1"/>
                </a:solidFill>
                <a:latin typeface="Open Sans"/>
                <a:ea typeface="Open Sans"/>
                <a:cs typeface="Open Sans"/>
                <a:sym typeface="Open Sans"/>
              </a:rPr>
              <a:t>International standard in OASIS</a:t>
            </a:r>
            <a:endParaRPr i="0" sz="2000" u="none" cap="none" strike="noStrike">
              <a:solidFill>
                <a:schemeClr val="dk1"/>
              </a:solidFill>
              <a:latin typeface="Open Sans"/>
              <a:ea typeface="Open Sans"/>
              <a:cs typeface="Open Sans"/>
              <a:sym typeface="Open Sans"/>
            </a:endParaRPr>
          </a:p>
          <a:p>
            <a:pPr indent="-165096" lvl="0" marL="177796" marR="0" rtl="0" algn="l">
              <a:lnSpc>
                <a:spcPct val="100000"/>
              </a:lnSpc>
              <a:spcBef>
                <a:spcPts val="500"/>
              </a:spcBef>
              <a:spcAft>
                <a:spcPts val="0"/>
              </a:spcAft>
              <a:buClr>
                <a:srgbClr val="000000"/>
              </a:buClr>
              <a:buSzPts val="2000"/>
              <a:buFont typeface="Open Sans"/>
              <a:buChar char="●"/>
            </a:pPr>
            <a:r>
              <a:rPr i="0" lang="en" sz="2000" u="none" cap="none" strike="noStrike">
                <a:solidFill>
                  <a:schemeClr val="dk1"/>
                </a:solidFill>
                <a:latin typeface="Open Sans"/>
                <a:ea typeface="Open Sans"/>
                <a:cs typeface="Open Sans"/>
                <a:sym typeface="Open Sans"/>
              </a:rPr>
              <a:t>Current version - STIX 2.0</a:t>
            </a:r>
            <a:endParaRPr i="0" sz="2000" u="none" cap="none" strike="noStrike">
              <a:solidFill>
                <a:srgbClr val="3A3838"/>
              </a:solidFill>
              <a:latin typeface="Open Sans"/>
              <a:ea typeface="Open Sans"/>
              <a:cs typeface="Open Sans"/>
              <a:sym typeface="Open Sans"/>
            </a:endParaRPr>
          </a:p>
        </p:txBody>
      </p:sp>
      <p:sp>
        <p:nvSpPr>
          <p:cNvPr id="696" name="Google Shape;696;p67"/>
          <p:cNvSpPr txBox="1"/>
          <p:nvPr>
            <p:ph idx="2" type="body"/>
          </p:nvPr>
        </p:nvSpPr>
        <p:spPr>
          <a:xfrm>
            <a:off x="342991" y="859665"/>
            <a:ext cx="3969000" cy="3903000"/>
          </a:xfrm>
          <a:prstGeom prst="rect">
            <a:avLst/>
          </a:prstGeom>
          <a:noFill/>
          <a:ln>
            <a:noFill/>
          </a:ln>
        </p:spPr>
        <p:txBody>
          <a:bodyPr anchorCtr="0" anchor="t" bIns="34275" lIns="68575" spcFirstLastPara="1" rIns="68575" wrap="square" tIns="34275">
            <a:noAutofit/>
          </a:bodyPr>
          <a:lstStyle/>
          <a:p>
            <a:pPr indent="0" lvl="0" marL="0" marR="0" rtl="0" algn="ctr">
              <a:lnSpc>
                <a:spcPct val="120000"/>
              </a:lnSpc>
              <a:spcBef>
                <a:spcPts val="0"/>
              </a:spcBef>
              <a:spcAft>
                <a:spcPts val="0"/>
              </a:spcAft>
              <a:buClr>
                <a:schemeClr val="dk1"/>
              </a:buClr>
              <a:buSzPts val="1800"/>
              <a:buFont typeface="Arial"/>
              <a:buNone/>
            </a:pPr>
            <a:r>
              <a:t/>
            </a:r>
            <a:endParaRPr b="0" i="0" sz="1800" u="none" cap="none" strike="noStrike">
              <a:solidFill>
                <a:schemeClr val="dk1"/>
              </a:solidFill>
              <a:latin typeface="Calibri"/>
              <a:ea typeface="Calibri"/>
              <a:cs typeface="Calibri"/>
              <a:sym typeface="Calibri"/>
            </a:endParaRPr>
          </a:p>
          <a:p>
            <a:pPr indent="0" lvl="0" marL="0" marR="0" rtl="0" algn="ctr">
              <a:lnSpc>
                <a:spcPct val="120000"/>
              </a:lnSpc>
              <a:spcBef>
                <a:spcPts val="0"/>
              </a:spcBef>
              <a:spcAft>
                <a:spcPts val="0"/>
              </a:spcAft>
              <a:buClr>
                <a:schemeClr val="dk1"/>
              </a:buClr>
              <a:buSzPts val="1800"/>
              <a:buFont typeface="Arial"/>
              <a:buNone/>
            </a:pPr>
            <a:r>
              <a:t/>
            </a:r>
            <a:endParaRPr b="0" i="0" sz="1800" u="none" cap="none" strike="noStrike">
              <a:solidFill>
                <a:schemeClr val="dk1"/>
              </a:solidFill>
              <a:latin typeface="Calibri"/>
              <a:ea typeface="Calibri"/>
              <a:cs typeface="Calibri"/>
              <a:sym typeface="Calibri"/>
            </a:endParaRPr>
          </a:p>
          <a:p>
            <a:pPr indent="0" lvl="0" marL="0" marR="0" rtl="0" algn="ctr">
              <a:lnSpc>
                <a:spcPct val="120000"/>
              </a:lnSpc>
              <a:spcBef>
                <a:spcPts val="0"/>
              </a:spcBef>
              <a:spcAft>
                <a:spcPts val="0"/>
              </a:spcAft>
              <a:buClr>
                <a:schemeClr val="dk1"/>
              </a:buClr>
              <a:buSzPts val="1800"/>
              <a:buFont typeface="Arial"/>
              <a:buNone/>
            </a:pPr>
            <a:r>
              <a:t/>
            </a:r>
            <a:endParaRPr b="0" i="0" sz="1800" u="none" cap="none" strike="noStrike">
              <a:solidFill>
                <a:schemeClr val="dk1"/>
              </a:solidFill>
              <a:latin typeface="Calibri"/>
              <a:ea typeface="Calibri"/>
              <a:cs typeface="Calibri"/>
              <a:sym typeface="Calibri"/>
            </a:endParaRPr>
          </a:p>
          <a:p>
            <a:pPr indent="0" lvl="0" marL="0" marR="0" rtl="0" algn="ctr">
              <a:lnSpc>
                <a:spcPct val="120000"/>
              </a:lnSpc>
              <a:spcBef>
                <a:spcPts val="0"/>
              </a:spcBef>
              <a:spcAft>
                <a:spcPts val="0"/>
              </a:spcAft>
              <a:buClr>
                <a:schemeClr val="dk1"/>
              </a:buClr>
              <a:buSzPts val="1800"/>
              <a:buFont typeface="Arial"/>
              <a:buNone/>
            </a:pPr>
            <a:r>
              <a:t/>
            </a:r>
            <a:endParaRPr b="0" i="0" sz="1800" u="none" cap="none" strike="noStrike">
              <a:solidFill>
                <a:schemeClr val="dk1"/>
              </a:solidFill>
              <a:latin typeface="Calibri"/>
              <a:ea typeface="Calibri"/>
              <a:cs typeface="Calibri"/>
              <a:sym typeface="Calibri"/>
            </a:endParaRPr>
          </a:p>
          <a:p>
            <a:pPr indent="0" lvl="0" marL="0" marR="0" rtl="0" algn="ctr">
              <a:lnSpc>
                <a:spcPct val="120000"/>
              </a:lnSpc>
              <a:spcBef>
                <a:spcPts val="0"/>
              </a:spcBef>
              <a:spcAft>
                <a:spcPts val="0"/>
              </a:spcAft>
              <a:buClr>
                <a:schemeClr val="dk1"/>
              </a:buClr>
              <a:buSzPts val="1800"/>
              <a:buFont typeface="Arial"/>
              <a:buNone/>
            </a:pPr>
            <a:r>
              <a:t/>
            </a:r>
            <a:endParaRPr b="0" i="0" sz="1800" u="none" cap="none" strike="noStrike">
              <a:solidFill>
                <a:schemeClr val="dk1"/>
              </a:solidFill>
              <a:latin typeface="Calibri"/>
              <a:ea typeface="Calibri"/>
              <a:cs typeface="Calibri"/>
              <a:sym typeface="Calibri"/>
            </a:endParaRPr>
          </a:p>
          <a:p>
            <a:pPr indent="0" lvl="0" marL="0" marR="0" rtl="0" algn="ctr">
              <a:lnSpc>
                <a:spcPct val="120000"/>
              </a:lnSpc>
              <a:spcBef>
                <a:spcPts val="0"/>
              </a:spcBef>
              <a:spcAft>
                <a:spcPts val="0"/>
              </a:spcAft>
              <a:buClr>
                <a:schemeClr val="dk1"/>
              </a:buClr>
              <a:buSzPts val="1800"/>
              <a:buFont typeface="Arial"/>
              <a:buNone/>
            </a:pPr>
            <a:r>
              <a:t/>
            </a:r>
            <a:endParaRPr b="0" i="0" sz="1800" u="none" cap="none" strike="noStrike">
              <a:solidFill>
                <a:schemeClr val="dk1"/>
              </a:solidFill>
              <a:latin typeface="Calibri"/>
              <a:ea typeface="Calibri"/>
              <a:cs typeface="Calibri"/>
              <a:sym typeface="Calibri"/>
            </a:endParaRPr>
          </a:p>
          <a:p>
            <a:pPr indent="0" lvl="0" marL="0" marR="0" rtl="0" algn="ctr">
              <a:lnSpc>
                <a:spcPct val="120000"/>
              </a:lnSpc>
              <a:spcBef>
                <a:spcPts val="0"/>
              </a:spcBef>
              <a:spcAft>
                <a:spcPts val="0"/>
              </a:spcAft>
              <a:buClr>
                <a:schemeClr val="dk1"/>
              </a:buClr>
              <a:buSzPts val="1800"/>
              <a:buFont typeface="Arial"/>
              <a:buNone/>
            </a:pPr>
            <a:r>
              <a:rPr i="0" lang="en" sz="2000" u="none" cap="none" strike="noStrike">
                <a:solidFill>
                  <a:schemeClr val="dk1"/>
                </a:solidFill>
                <a:latin typeface="Open Sans"/>
                <a:ea typeface="Open Sans"/>
                <a:cs typeface="Open Sans"/>
                <a:sym typeface="Open Sans"/>
              </a:rPr>
              <a:t>A language for sharing cyber threat intelligence.</a:t>
            </a:r>
            <a:endParaRPr i="0" sz="2000" u="none" cap="none" strike="noStrike">
              <a:solidFill>
                <a:schemeClr val="dk1"/>
              </a:solidFill>
              <a:latin typeface="Open Sans"/>
              <a:ea typeface="Open Sans"/>
              <a:cs typeface="Open Sans"/>
              <a:sym typeface="Open Sans"/>
            </a:endParaRPr>
          </a:p>
          <a:p>
            <a:pPr indent="-38099" lvl="0" marL="177796" marR="0" rtl="0" algn="l">
              <a:lnSpc>
                <a:spcPct val="90000"/>
              </a:lnSpc>
              <a:spcBef>
                <a:spcPts val="800"/>
              </a:spcBef>
              <a:spcAft>
                <a:spcPts val="0"/>
              </a:spcAft>
              <a:buClr>
                <a:schemeClr val="dk1"/>
              </a:buClr>
              <a:buSzPts val="2100"/>
              <a:buFont typeface="Arial"/>
              <a:buNone/>
            </a:pPr>
            <a:r>
              <a:t/>
            </a:r>
            <a:endParaRPr b="0" i="0" sz="2100" u="none" cap="none" strike="noStrike">
              <a:solidFill>
                <a:schemeClr val="dk1"/>
              </a:solidFill>
              <a:latin typeface="Calibri"/>
              <a:ea typeface="Calibri"/>
              <a:cs typeface="Calibri"/>
              <a:sym typeface="Calibri"/>
            </a:endParaRPr>
          </a:p>
        </p:txBody>
      </p:sp>
      <p:pic>
        <p:nvPicPr>
          <p:cNvPr id="697" name="Google Shape;697;p67"/>
          <p:cNvPicPr preferRelativeResize="0"/>
          <p:nvPr/>
        </p:nvPicPr>
        <p:blipFill rotWithShape="1">
          <a:blip r:embed="rId3">
            <a:alphaModFix/>
          </a:blip>
          <a:srcRect b="0" l="0" r="0" t="0"/>
          <a:stretch/>
        </p:blipFill>
        <p:spPr>
          <a:xfrm>
            <a:off x="1349431" y="1743083"/>
            <a:ext cx="2066925" cy="828675"/>
          </a:xfrm>
          <a:prstGeom prst="rect">
            <a:avLst/>
          </a:prstGeom>
          <a:noFill/>
          <a:ln>
            <a:noFill/>
          </a:ln>
        </p:spPr>
      </p:pic>
      <p:cxnSp>
        <p:nvCxnSpPr>
          <p:cNvPr id="698" name="Google Shape;698;p67"/>
          <p:cNvCxnSpPr/>
          <p:nvPr/>
        </p:nvCxnSpPr>
        <p:spPr>
          <a:xfrm>
            <a:off x="4373684" y="1276292"/>
            <a:ext cx="9600" cy="3482700"/>
          </a:xfrm>
          <a:prstGeom prst="straightConnector1">
            <a:avLst/>
          </a:prstGeom>
          <a:noFill/>
          <a:ln cap="flat" cmpd="sng" w="9525">
            <a:solidFill>
              <a:srgbClr val="D8D8D8"/>
            </a:solidFill>
            <a:prstDash val="solid"/>
            <a:miter lim="800000"/>
            <a:headEnd len="sm" w="sm" type="none"/>
            <a:tailEnd len="sm" w="sm" type="none"/>
          </a:ln>
        </p:spPr>
      </p:cxn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36" name="Shape 1536"/>
        <p:cNvGrpSpPr/>
        <p:nvPr/>
      </p:nvGrpSpPr>
      <p:grpSpPr>
        <a:xfrm>
          <a:off x="0" y="0"/>
          <a:ext cx="0" cy="0"/>
          <a:chOff x="0" y="0"/>
          <a:chExt cx="0" cy="0"/>
        </a:xfrm>
      </p:grpSpPr>
      <p:sp>
        <p:nvSpPr>
          <p:cNvPr id="1537" name="Google Shape;1537;p130"/>
          <p:cNvSpPr/>
          <p:nvPr/>
        </p:nvSpPr>
        <p:spPr>
          <a:xfrm>
            <a:off x="228600" y="361950"/>
            <a:ext cx="8620200" cy="628500"/>
          </a:xfrm>
          <a:prstGeom prst="rect">
            <a:avLst/>
          </a:pr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pic>
        <p:nvPicPr>
          <p:cNvPr id="1538" name="Google Shape;1538;p130"/>
          <p:cNvPicPr preferRelativeResize="0"/>
          <p:nvPr/>
        </p:nvPicPr>
        <p:blipFill rotWithShape="1">
          <a:blip r:embed="rId3">
            <a:alphaModFix/>
          </a:blip>
          <a:srcRect b="0" l="0" r="0" t="0"/>
          <a:stretch/>
        </p:blipFill>
        <p:spPr>
          <a:xfrm>
            <a:off x="4726200" y="3141524"/>
            <a:ext cx="4117375" cy="1691125"/>
          </a:xfrm>
          <a:prstGeom prst="rect">
            <a:avLst/>
          </a:prstGeom>
          <a:noFill/>
          <a:ln>
            <a:noFill/>
          </a:ln>
        </p:spPr>
      </p:pic>
      <p:grpSp>
        <p:nvGrpSpPr>
          <p:cNvPr id="1539" name="Google Shape;1539;p130"/>
          <p:cNvGrpSpPr/>
          <p:nvPr/>
        </p:nvGrpSpPr>
        <p:grpSpPr>
          <a:xfrm>
            <a:off x="152400" y="76200"/>
            <a:ext cx="8659650" cy="1265317"/>
            <a:chOff x="152400" y="152400"/>
            <a:chExt cx="8659650" cy="1265317"/>
          </a:xfrm>
        </p:grpSpPr>
        <p:pic>
          <p:nvPicPr>
            <p:cNvPr id="1540" name="Google Shape;1540;p130"/>
            <p:cNvPicPr preferRelativeResize="0"/>
            <p:nvPr/>
          </p:nvPicPr>
          <p:blipFill rotWithShape="1">
            <a:blip r:embed="rId4">
              <a:alphaModFix/>
            </a:blip>
            <a:srcRect b="0" l="0" r="0" t="0"/>
            <a:stretch/>
          </p:blipFill>
          <p:spPr>
            <a:xfrm>
              <a:off x="152400" y="152400"/>
              <a:ext cx="937875" cy="937875"/>
            </a:xfrm>
            <a:prstGeom prst="rect">
              <a:avLst/>
            </a:prstGeom>
            <a:noFill/>
            <a:ln>
              <a:noFill/>
            </a:ln>
          </p:spPr>
        </p:pic>
        <p:sp>
          <p:nvSpPr>
            <p:cNvPr id="1541" name="Google Shape;1541;p130"/>
            <p:cNvSpPr txBox="1"/>
            <p:nvPr/>
          </p:nvSpPr>
          <p:spPr>
            <a:xfrm>
              <a:off x="1180050" y="225217"/>
              <a:ext cx="7632000" cy="1192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i="0" lang="en" sz="1000" u="none" cap="none" strike="noStrike">
                  <a:solidFill>
                    <a:schemeClr val="dk1"/>
                  </a:solidFill>
                  <a:latin typeface="Consolas"/>
                  <a:ea typeface="Consolas"/>
                  <a:cs typeface="Consolas"/>
                  <a:sym typeface="Consolas"/>
                </a:rPr>
                <a:t>[file:hashes.'SHA-256' = 'bf07a7fbb825fc0aae7bf4a1177b2b31fcf8a3feeaf7092761e18c859ee52a9c' AND network-traffic:protocols[*] = 'http' AND network-traffic:extensions.'http-request-ext'.request_method = 'post' AND network-traffic:extensions.'http-request-ext'.request_header.'User-Agent' = 'Windows-Update-Agent']</a:t>
              </a:r>
              <a:endParaRPr i="0" sz="1000" u="none" cap="none" strike="noStrike">
                <a:solidFill>
                  <a:srgbClr val="000000"/>
                </a:solidFill>
                <a:latin typeface="Consolas"/>
                <a:ea typeface="Consolas"/>
                <a:cs typeface="Consolas"/>
                <a:sym typeface="Consolas"/>
              </a:endParaRPr>
            </a:p>
          </p:txBody>
        </p:sp>
      </p:grpSp>
      <p:sp>
        <p:nvSpPr>
          <p:cNvPr id="1542" name="Google Shape;1542;p130"/>
          <p:cNvSpPr txBox="1"/>
          <p:nvPr/>
        </p:nvSpPr>
        <p:spPr>
          <a:xfrm>
            <a:off x="3791375" y="1294538"/>
            <a:ext cx="4322700" cy="500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i="1" lang="en" sz="1600" u="none" cap="none" strike="noStrike">
                <a:solidFill>
                  <a:schemeClr val="dk1"/>
                </a:solidFill>
                <a:latin typeface="Open Sans"/>
                <a:ea typeface="Open Sans"/>
                <a:cs typeface="Open Sans"/>
                <a:sym typeface="Open Sans"/>
              </a:rPr>
              <a:t>With security tools like a SIEM, all of the observable types may be available to evaluate a complex pattern within a single context.</a:t>
            </a:r>
            <a:endParaRPr i="1" sz="1600" u="none" cap="none" strike="noStrike">
              <a:solidFill>
                <a:srgbClr val="000000"/>
              </a:solidFill>
              <a:latin typeface="Open Sans"/>
              <a:ea typeface="Open Sans"/>
              <a:cs typeface="Open Sans"/>
              <a:sym typeface="Open Sans"/>
            </a:endParaRPr>
          </a:p>
        </p:txBody>
      </p:sp>
      <p:cxnSp>
        <p:nvCxnSpPr>
          <p:cNvPr id="1543" name="Google Shape;1543;p130"/>
          <p:cNvCxnSpPr/>
          <p:nvPr/>
        </p:nvCxnSpPr>
        <p:spPr>
          <a:xfrm>
            <a:off x="1000475" y="988425"/>
            <a:ext cx="5328600" cy="2305500"/>
          </a:xfrm>
          <a:prstGeom prst="straightConnector1">
            <a:avLst/>
          </a:prstGeom>
          <a:noFill/>
          <a:ln cap="flat" cmpd="sng" w="38100">
            <a:solidFill>
              <a:srgbClr val="0000FF"/>
            </a:solidFill>
            <a:prstDash val="solid"/>
            <a:round/>
            <a:headEnd len="sm" w="sm" type="none"/>
            <a:tailEnd len="med" w="med" type="triangle"/>
          </a:ln>
        </p:spPr>
      </p:cxnSp>
      <p:pic>
        <p:nvPicPr>
          <p:cNvPr id="1544" name="Google Shape;1544;p130"/>
          <p:cNvPicPr preferRelativeResize="0"/>
          <p:nvPr/>
        </p:nvPicPr>
        <p:blipFill rotWithShape="1">
          <a:blip r:embed="rId5">
            <a:alphaModFix/>
          </a:blip>
          <a:srcRect b="0" l="0" r="0" t="0"/>
          <a:stretch/>
        </p:blipFill>
        <p:spPr>
          <a:xfrm>
            <a:off x="4878600" y="3293924"/>
            <a:ext cx="2355651" cy="1325025"/>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48" name="Shape 1548"/>
        <p:cNvGrpSpPr/>
        <p:nvPr/>
      </p:nvGrpSpPr>
      <p:grpSpPr>
        <a:xfrm>
          <a:off x="0" y="0"/>
          <a:ext cx="0" cy="0"/>
          <a:chOff x="0" y="0"/>
          <a:chExt cx="0" cy="0"/>
        </a:xfrm>
      </p:grpSpPr>
      <p:sp>
        <p:nvSpPr>
          <p:cNvPr id="1549" name="Google Shape;1549;p131"/>
          <p:cNvSpPr txBox="1"/>
          <p:nvPr>
            <p:ph type="title"/>
          </p:nvPr>
        </p:nvSpPr>
        <p:spPr>
          <a:xfrm>
            <a:off x="342990" y="54584"/>
            <a:ext cx="8390440" cy="570109"/>
          </a:xfrm>
          <a:prstGeom prst="rect">
            <a:avLst/>
          </a:prstGeom>
          <a:noFill/>
          <a:ln>
            <a:noFill/>
          </a:ln>
        </p:spPr>
        <p:txBody>
          <a:bodyPr anchorCtr="0" anchor="ctr" bIns="91425" lIns="91425" spcFirstLastPara="1" rIns="91425" wrap="square" tIns="91425">
            <a:noAutofit/>
          </a:bodyPr>
          <a:lstStyle/>
          <a:p>
            <a:pPr indent="0" lvl="0" marL="0" marR="0" rtl="0" algn="l">
              <a:lnSpc>
                <a:spcPct val="90000"/>
              </a:lnSpc>
              <a:spcBef>
                <a:spcPts val="0"/>
              </a:spcBef>
              <a:spcAft>
                <a:spcPts val="0"/>
              </a:spcAft>
              <a:buClr>
                <a:srgbClr val="193B5C"/>
              </a:buClr>
              <a:buSzPts val="3600"/>
              <a:buFont typeface="Lato Hairline"/>
              <a:buNone/>
            </a:pPr>
            <a:r>
              <a:rPr b="1" i="0" lang="en" sz="3000" u="none" cap="none" strike="noStrike">
                <a:solidFill>
                  <a:srgbClr val="193B5C"/>
                </a:solidFill>
                <a:latin typeface="Questrial"/>
                <a:ea typeface="Questrial"/>
                <a:cs typeface="Questrial"/>
                <a:sym typeface="Questrial"/>
              </a:rPr>
              <a:t>STIX2 Patterning: The Vision</a:t>
            </a:r>
            <a:endParaRPr b="1" i="0" sz="3000" u="none" cap="none" strike="noStrike">
              <a:solidFill>
                <a:srgbClr val="193B5C"/>
              </a:solidFill>
              <a:latin typeface="Questrial"/>
              <a:ea typeface="Questrial"/>
              <a:cs typeface="Questrial"/>
              <a:sym typeface="Questrial"/>
            </a:endParaRPr>
          </a:p>
        </p:txBody>
      </p:sp>
      <p:pic>
        <p:nvPicPr>
          <p:cNvPr id="1550" name="Google Shape;1550;p131"/>
          <p:cNvPicPr preferRelativeResize="0"/>
          <p:nvPr/>
        </p:nvPicPr>
        <p:blipFill rotWithShape="1">
          <a:blip r:embed="rId3">
            <a:alphaModFix/>
          </a:blip>
          <a:srcRect b="0" l="0" r="0" t="0"/>
          <a:stretch/>
        </p:blipFill>
        <p:spPr>
          <a:xfrm>
            <a:off x="311700" y="923877"/>
            <a:ext cx="6073556" cy="3416400"/>
          </a:xfrm>
          <a:prstGeom prst="rect">
            <a:avLst/>
          </a:prstGeom>
          <a:noFill/>
          <a:ln>
            <a:noFill/>
          </a:ln>
        </p:spPr>
      </p:pic>
      <p:sp>
        <p:nvSpPr>
          <p:cNvPr id="1551" name="Google Shape;1551;p131"/>
          <p:cNvSpPr txBox="1"/>
          <p:nvPr>
            <p:ph idx="1" type="body"/>
          </p:nvPr>
        </p:nvSpPr>
        <p:spPr>
          <a:xfrm>
            <a:off x="6339950" y="2175900"/>
            <a:ext cx="757200" cy="2093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1200"/>
              </a:spcBef>
              <a:spcAft>
                <a:spcPts val="0"/>
              </a:spcAft>
              <a:buClr>
                <a:srgbClr val="3A3838"/>
              </a:buClr>
              <a:buSzPts val="1900"/>
              <a:buFont typeface="Arial"/>
              <a:buNone/>
            </a:pPr>
            <a:r>
              <a:rPr i="0" lang="en" sz="12800" u="none" cap="none" strike="noStrike">
                <a:solidFill>
                  <a:srgbClr val="3A3838"/>
                </a:solidFill>
                <a:latin typeface="Open Sans"/>
                <a:ea typeface="Open Sans"/>
                <a:cs typeface="Open Sans"/>
                <a:sym typeface="Open Sans"/>
              </a:rPr>
              <a:t>}</a:t>
            </a:r>
            <a:endParaRPr i="0" sz="12800" u="none" cap="none" strike="noStrike">
              <a:solidFill>
                <a:srgbClr val="3A3838"/>
              </a:solidFill>
              <a:latin typeface="Open Sans"/>
              <a:ea typeface="Open Sans"/>
              <a:cs typeface="Open Sans"/>
              <a:sym typeface="Open Sans"/>
            </a:endParaRPr>
          </a:p>
        </p:txBody>
      </p:sp>
      <p:sp>
        <p:nvSpPr>
          <p:cNvPr id="1552" name="Google Shape;1552;p131"/>
          <p:cNvSpPr txBox="1"/>
          <p:nvPr/>
        </p:nvSpPr>
        <p:spPr>
          <a:xfrm>
            <a:off x="6918650" y="1000075"/>
            <a:ext cx="2142300" cy="1134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1200"/>
              </a:spcBef>
              <a:spcAft>
                <a:spcPts val="0"/>
              </a:spcAft>
              <a:buClr>
                <a:srgbClr val="3A3838"/>
              </a:buClr>
              <a:buSzPts val="1900"/>
              <a:buFont typeface="Arial"/>
              <a:buNone/>
            </a:pPr>
            <a:r>
              <a:rPr i="0" lang="en" sz="2400" u="none" cap="none" strike="noStrike">
                <a:solidFill>
                  <a:srgbClr val="3A3838"/>
                </a:solidFill>
                <a:latin typeface="Open Sans"/>
                <a:ea typeface="Open Sans"/>
                <a:cs typeface="Open Sans"/>
                <a:sym typeface="Open Sans"/>
              </a:rPr>
              <a:t>Long-term goal for STIX Patterning</a:t>
            </a:r>
            <a:endParaRPr>
              <a:latin typeface="Open Sans"/>
              <a:ea typeface="Open Sans"/>
              <a:cs typeface="Open Sans"/>
              <a:sym typeface="Open Sans"/>
            </a:endParaRPr>
          </a:p>
        </p:txBody>
      </p:sp>
      <p:sp>
        <p:nvSpPr>
          <p:cNvPr id="1553" name="Google Shape;1553;p131"/>
          <p:cNvSpPr txBox="1"/>
          <p:nvPr/>
        </p:nvSpPr>
        <p:spPr>
          <a:xfrm>
            <a:off x="6994850" y="2661775"/>
            <a:ext cx="1908300" cy="1702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1200"/>
              </a:spcBef>
              <a:spcAft>
                <a:spcPts val="0"/>
              </a:spcAft>
              <a:buClr>
                <a:srgbClr val="3A3838"/>
              </a:buClr>
              <a:buSzPts val="1900"/>
              <a:buFont typeface="Arial"/>
              <a:buNone/>
            </a:pPr>
            <a:r>
              <a:rPr i="0" lang="en" sz="2400" u="none" cap="none" strike="noStrike">
                <a:solidFill>
                  <a:srgbClr val="3A3838"/>
                </a:solidFill>
                <a:latin typeface="Open Sans"/>
                <a:ea typeface="Open Sans"/>
                <a:cs typeface="Open Sans"/>
                <a:sym typeface="Open Sans"/>
              </a:rPr>
              <a:t>What most people are doing today</a:t>
            </a:r>
            <a:endParaRPr>
              <a:latin typeface="Open Sans"/>
              <a:ea typeface="Open Sans"/>
              <a:cs typeface="Open Sans"/>
              <a:sym typeface="Open Sans"/>
            </a:endParaRPr>
          </a:p>
        </p:txBody>
      </p:sp>
      <p:sp>
        <p:nvSpPr>
          <p:cNvPr id="1554" name="Google Shape;1554;p131"/>
          <p:cNvSpPr txBox="1"/>
          <p:nvPr/>
        </p:nvSpPr>
        <p:spPr>
          <a:xfrm>
            <a:off x="6309050" y="451975"/>
            <a:ext cx="666600" cy="1702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1200"/>
              </a:spcBef>
              <a:spcAft>
                <a:spcPts val="0"/>
              </a:spcAft>
              <a:buClr>
                <a:srgbClr val="3A3838"/>
              </a:buClr>
              <a:buSzPts val="1900"/>
              <a:buFont typeface="Arial"/>
              <a:buNone/>
            </a:pPr>
            <a:r>
              <a:rPr i="0" lang="en" sz="12800" u="none" cap="none" strike="noStrike">
                <a:solidFill>
                  <a:srgbClr val="3A3838"/>
                </a:solidFill>
                <a:latin typeface="Open Sans"/>
                <a:ea typeface="Open Sans"/>
                <a:cs typeface="Open Sans"/>
                <a:sym typeface="Open Sans"/>
              </a:rPr>
              <a:t>}</a:t>
            </a:r>
            <a:endParaRPr>
              <a:latin typeface="Open Sans"/>
              <a:ea typeface="Open Sans"/>
              <a:cs typeface="Open Sans"/>
              <a:sym typeface="Open Sans"/>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58" name="Shape 1558"/>
        <p:cNvGrpSpPr/>
        <p:nvPr/>
      </p:nvGrpSpPr>
      <p:grpSpPr>
        <a:xfrm>
          <a:off x="0" y="0"/>
          <a:ext cx="0" cy="0"/>
          <a:chOff x="0" y="0"/>
          <a:chExt cx="0" cy="0"/>
        </a:xfrm>
      </p:grpSpPr>
      <p:sp>
        <p:nvSpPr>
          <p:cNvPr id="1559" name="Google Shape;1559;p132"/>
          <p:cNvSpPr txBox="1"/>
          <p:nvPr>
            <p:ph type="title"/>
          </p:nvPr>
        </p:nvSpPr>
        <p:spPr>
          <a:xfrm>
            <a:off x="314878" y="2227865"/>
            <a:ext cx="8366700" cy="708600"/>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chemeClr val="dk1"/>
              </a:buClr>
              <a:buSzPts val="4689"/>
              <a:buFont typeface="Questrial"/>
              <a:buNone/>
            </a:pPr>
            <a:r>
              <a:rPr lang="en" sz="4800">
                <a:latin typeface="Open Sans"/>
                <a:ea typeface="Open Sans"/>
                <a:cs typeface="Open Sans"/>
                <a:sym typeface="Open Sans"/>
              </a:rPr>
              <a:t>Q&amp;A</a:t>
            </a:r>
            <a:endParaRPr sz="4800">
              <a:latin typeface="Open Sans"/>
              <a:ea typeface="Open Sans"/>
              <a:cs typeface="Open Sans"/>
              <a:sym typeface="Open Sans"/>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63" name="Shape 1563"/>
        <p:cNvGrpSpPr/>
        <p:nvPr/>
      </p:nvGrpSpPr>
      <p:grpSpPr>
        <a:xfrm>
          <a:off x="0" y="0"/>
          <a:ext cx="0" cy="0"/>
          <a:chOff x="0" y="0"/>
          <a:chExt cx="0" cy="0"/>
        </a:xfrm>
      </p:grpSpPr>
      <p:sp>
        <p:nvSpPr>
          <p:cNvPr id="1564" name="Google Shape;1564;p133"/>
          <p:cNvSpPr txBox="1"/>
          <p:nvPr>
            <p:ph type="title"/>
          </p:nvPr>
        </p:nvSpPr>
        <p:spPr>
          <a:xfrm>
            <a:off x="314878" y="2227865"/>
            <a:ext cx="8366690" cy="708479"/>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chemeClr val="dk1"/>
              </a:buClr>
              <a:buSzPts val="4689"/>
              <a:buFont typeface="Questrial"/>
              <a:buNone/>
            </a:pPr>
            <a:r>
              <a:rPr lang="en" sz="4800">
                <a:latin typeface="Open Sans"/>
                <a:ea typeface="Open Sans"/>
                <a:cs typeface="Open Sans"/>
                <a:sym typeface="Open Sans"/>
              </a:rPr>
              <a:t>TAXII2 Overview </a:t>
            </a:r>
            <a:endParaRPr sz="4800">
              <a:latin typeface="Open Sans"/>
              <a:ea typeface="Open Sans"/>
              <a:cs typeface="Open Sans"/>
              <a:sym typeface="Open Sans"/>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68" name="Shape 1568"/>
        <p:cNvGrpSpPr/>
        <p:nvPr/>
      </p:nvGrpSpPr>
      <p:grpSpPr>
        <a:xfrm>
          <a:off x="0" y="0"/>
          <a:ext cx="0" cy="0"/>
          <a:chOff x="0" y="0"/>
          <a:chExt cx="0" cy="0"/>
        </a:xfrm>
      </p:grpSpPr>
      <p:sp>
        <p:nvSpPr>
          <p:cNvPr id="1569" name="Google Shape;1569;p134"/>
          <p:cNvSpPr txBox="1"/>
          <p:nvPr>
            <p:ph type="title"/>
          </p:nvPr>
        </p:nvSpPr>
        <p:spPr>
          <a:xfrm>
            <a:off x="342990" y="54584"/>
            <a:ext cx="8390400" cy="570000"/>
          </a:xfrm>
          <a:prstGeom prst="rect">
            <a:avLst/>
          </a:prstGeom>
          <a:noFill/>
          <a:ln>
            <a:noFill/>
          </a:ln>
        </p:spPr>
        <p:txBody>
          <a:bodyPr anchorCtr="0" anchor="b" bIns="91425" lIns="91425" spcFirstLastPara="1" rIns="91425" wrap="square" tIns="91425">
            <a:noAutofit/>
          </a:bodyPr>
          <a:lstStyle/>
          <a:p>
            <a:pPr indent="0" lvl="0" marL="0" marR="0" rtl="0" algn="l">
              <a:lnSpc>
                <a:spcPct val="90000"/>
              </a:lnSpc>
              <a:spcBef>
                <a:spcPts val="0"/>
              </a:spcBef>
              <a:spcAft>
                <a:spcPts val="0"/>
              </a:spcAft>
              <a:buClr>
                <a:srgbClr val="193B5C"/>
              </a:buClr>
              <a:buSzPts val="4800"/>
              <a:buFont typeface="Lato Hairline"/>
              <a:buNone/>
            </a:pPr>
            <a:r>
              <a:rPr i="0" lang="en" sz="2400" u="none" cap="none" strike="noStrike">
                <a:solidFill>
                  <a:srgbClr val="193B5C"/>
                </a:solidFill>
                <a:latin typeface="Open Sans"/>
                <a:ea typeface="Open Sans"/>
                <a:cs typeface="Open Sans"/>
                <a:sym typeface="Open Sans"/>
              </a:rPr>
              <a:t>What is TAXII2?</a:t>
            </a:r>
            <a:endParaRPr sz="2400">
              <a:latin typeface="Open Sans"/>
              <a:ea typeface="Open Sans"/>
              <a:cs typeface="Open Sans"/>
              <a:sym typeface="Open Sans"/>
            </a:endParaRPr>
          </a:p>
        </p:txBody>
      </p:sp>
      <p:sp>
        <p:nvSpPr>
          <p:cNvPr id="1570" name="Google Shape;1570;p134"/>
          <p:cNvSpPr txBox="1"/>
          <p:nvPr>
            <p:ph idx="1" type="body"/>
          </p:nvPr>
        </p:nvSpPr>
        <p:spPr>
          <a:xfrm>
            <a:off x="342991" y="859664"/>
            <a:ext cx="8390400" cy="3903000"/>
          </a:xfrm>
          <a:prstGeom prst="rect">
            <a:avLst/>
          </a:prstGeom>
          <a:noFill/>
          <a:ln>
            <a:noFill/>
          </a:ln>
        </p:spPr>
        <p:txBody>
          <a:bodyPr anchorCtr="0" anchor="t" bIns="45700" lIns="91425" spcFirstLastPara="1" rIns="91425" wrap="square" tIns="45700">
            <a:noAutofit/>
          </a:bodyPr>
          <a:lstStyle/>
          <a:p>
            <a:pPr indent="-231762" lvl="0" marL="257162" marR="0" rtl="0" algn="l">
              <a:lnSpc>
                <a:spcPct val="100000"/>
              </a:lnSpc>
              <a:spcBef>
                <a:spcPts val="0"/>
              </a:spcBef>
              <a:spcAft>
                <a:spcPts val="0"/>
              </a:spcAft>
              <a:buClr>
                <a:srgbClr val="3A3838"/>
              </a:buClr>
              <a:buSzPts val="2000"/>
              <a:buFont typeface="Open Sans"/>
              <a:buChar char="●"/>
            </a:pPr>
            <a:r>
              <a:rPr i="0" lang="en" sz="2000" u="none" cap="none" strike="noStrike">
                <a:solidFill>
                  <a:srgbClr val="3A3838"/>
                </a:solidFill>
                <a:latin typeface="Open Sans"/>
                <a:ea typeface="Open Sans"/>
                <a:cs typeface="Open Sans"/>
                <a:sym typeface="Open Sans"/>
              </a:rPr>
              <a:t>TAXII 2.0: A protocol for sharing cyber threat intelligence.</a:t>
            </a:r>
            <a:endParaRPr i="0" sz="2000" u="none" cap="none" strike="noStrike">
              <a:solidFill>
                <a:srgbClr val="3A3838"/>
              </a:solidFill>
              <a:latin typeface="Open Sans"/>
              <a:ea typeface="Open Sans"/>
              <a:cs typeface="Open Sans"/>
              <a:sym typeface="Open Sans"/>
            </a:endParaRPr>
          </a:p>
          <a:p>
            <a:pPr indent="-231762" lvl="0" marL="257162" marR="0" rtl="0" algn="l">
              <a:lnSpc>
                <a:spcPct val="100000"/>
              </a:lnSpc>
              <a:spcBef>
                <a:spcPts val="225"/>
              </a:spcBef>
              <a:spcAft>
                <a:spcPts val="0"/>
              </a:spcAft>
              <a:buClr>
                <a:srgbClr val="3A3838"/>
              </a:buClr>
              <a:buSzPts val="2000"/>
              <a:buFont typeface="Open Sans"/>
              <a:buChar char="●"/>
            </a:pPr>
            <a:r>
              <a:rPr i="0" lang="en" sz="2000" u="none" cap="none" strike="noStrike">
                <a:solidFill>
                  <a:srgbClr val="3A3838"/>
                </a:solidFill>
                <a:latin typeface="Open Sans"/>
                <a:ea typeface="Open Sans"/>
                <a:cs typeface="Open Sans"/>
                <a:sym typeface="Open Sans"/>
              </a:rPr>
              <a:t>Uses HTTPs (TLS 1.2 or higher) with RESTful API design</a:t>
            </a:r>
            <a:endParaRPr i="0" sz="2000" u="none" cap="none" strike="noStrike">
              <a:solidFill>
                <a:srgbClr val="3A3838"/>
              </a:solidFill>
              <a:latin typeface="Open Sans"/>
              <a:ea typeface="Open Sans"/>
              <a:cs typeface="Open Sans"/>
              <a:sym typeface="Open Sans"/>
            </a:endParaRPr>
          </a:p>
          <a:p>
            <a:pPr indent="-231762" lvl="0" marL="257162" marR="0" rtl="0" algn="l">
              <a:lnSpc>
                <a:spcPct val="100000"/>
              </a:lnSpc>
              <a:spcBef>
                <a:spcPts val="225"/>
              </a:spcBef>
              <a:spcAft>
                <a:spcPts val="0"/>
              </a:spcAft>
              <a:buClr>
                <a:srgbClr val="3A3838"/>
              </a:buClr>
              <a:buSzPts val="2000"/>
              <a:buFont typeface="Open Sans"/>
              <a:buChar char="●"/>
            </a:pPr>
            <a:r>
              <a:rPr lang="en" sz="2000">
                <a:latin typeface="Open Sans"/>
                <a:ea typeface="Open Sans"/>
                <a:cs typeface="Open Sans"/>
                <a:sym typeface="Open Sans"/>
              </a:rPr>
              <a:t>Currently supports</a:t>
            </a:r>
            <a:r>
              <a:rPr i="0" lang="en" sz="2000" u="none" cap="none" strike="noStrike">
                <a:solidFill>
                  <a:srgbClr val="3A3838"/>
                </a:solidFill>
                <a:latin typeface="Open Sans"/>
                <a:ea typeface="Open Sans"/>
                <a:cs typeface="Open Sans"/>
                <a:sym typeface="Open Sans"/>
              </a:rPr>
              <a:t> </a:t>
            </a:r>
            <a:r>
              <a:rPr lang="en" sz="2000">
                <a:latin typeface="Open Sans"/>
                <a:ea typeface="Open Sans"/>
                <a:cs typeface="Open Sans"/>
                <a:sym typeface="Open Sans"/>
              </a:rPr>
              <a:t>sharing CTI via</a:t>
            </a:r>
            <a:r>
              <a:rPr i="0" lang="en" sz="2000" u="none" cap="none" strike="noStrike">
                <a:solidFill>
                  <a:srgbClr val="3A3838"/>
                </a:solidFill>
                <a:latin typeface="Open Sans"/>
                <a:ea typeface="Open Sans"/>
                <a:cs typeface="Open Sans"/>
                <a:sym typeface="Open Sans"/>
              </a:rPr>
              <a:t> Collections</a:t>
            </a:r>
            <a:endParaRPr sz="2000">
              <a:latin typeface="Open Sans"/>
              <a:ea typeface="Open Sans"/>
              <a:cs typeface="Open Sans"/>
              <a:sym typeface="Open Sans"/>
            </a:endParaRPr>
          </a:p>
          <a:p>
            <a:pPr indent="-246044" lvl="1" marL="476214" marR="0" rtl="0" algn="l">
              <a:lnSpc>
                <a:spcPct val="100000"/>
              </a:lnSpc>
              <a:spcBef>
                <a:spcPts val="225"/>
              </a:spcBef>
              <a:spcAft>
                <a:spcPts val="0"/>
              </a:spcAft>
              <a:buSzPts val="2000"/>
              <a:buFont typeface="Open Sans"/>
              <a:buChar char="○"/>
            </a:pPr>
            <a:r>
              <a:rPr lang="en" sz="2000">
                <a:latin typeface="Open Sans"/>
                <a:ea typeface="Open Sans"/>
                <a:cs typeface="Open Sans"/>
                <a:sym typeface="Open Sans"/>
              </a:rPr>
              <a:t>Allow for sets of STIX2 content to be published, subject to trustgroup ACLs and/or sorted by arbitrary criteria</a:t>
            </a:r>
            <a:endParaRPr sz="2000">
              <a:latin typeface="Open Sans"/>
              <a:ea typeface="Open Sans"/>
              <a:cs typeface="Open Sans"/>
              <a:sym typeface="Open Sans"/>
            </a:endParaRPr>
          </a:p>
          <a:p>
            <a:pPr indent="0" lvl="0" marL="0" marR="0" rtl="0" algn="l">
              <a:lnSpc>
                <a:spcPct val="100000"/>
              </a:lnSpc>
              <a:spcBef>
                <a:spcPts val="225"/>
              </a:spcBef>
              <a:spcAft>
                <a:spcPts val="0"/>
              </a:spcAft>
              <a:buNone/>
            </a:pPr>
            <a:r>
              <a:t/>
            </a:r>
            <a:endParaRPr sz="2000">
              <a:latin typeface="Open Sans"/>
              <a:ea typeface="Open Sans"/>
              <a:cs typeface="Open Sans"/>
              <a:sym typeface="Open Sans"/>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74" name="Shape 1574"/>
        <p:cNvGrpSpPr/>
        <p:nvPr/>
      </p:nvGrpSpPr>
      <p:grpSpPr>
        <a:xfrm>
          <a:off x="0" y="0"/>
          <a:ext cx="0" cy="0"/>
          <a:chOff x="0" y="0"/>
          <a:chExt cx="0" cy="0"/>
        </a:xfrm>
      </p:grpSpPr>
      <p:sp>
        <p:nvSpPr>
          <p:cNvPr id="1575" name="Google Shape;1575;p135"/>
          <p:cNvSpPr txBox="1"/>
          <p:nvPr>
            <p:ph type="title"/>
          </p:nvPr>
        </p:nvSpPr>
        <p:spPr>
          <a:xfrm>
            <a:off x="342990" y="54584"/>
            <a:ext cx="8390400" cy="570000"/>
          </a:xfrm>
          <a:prstGeom prst="rect">
            <a:avLst/>
          </a:prstGeom>
          <a:noFill/>
          <a:ln>
            <a:noFill/>
          </a:ln>
        </p:spPr>
        <p:txBody>
          <a:bodyPr anchorCtr="0" anchor="b" bIns="91425" lIns="91425" spcFirstLastPara="1" rIns="91425" wrap="square" tIns="91425">
            <a:noAutofit/>
          </a:bodyPr>
          <a:lstStyle/>
          <a:p>
            <a:pPr indent="0" lvl="0" marL="0" marR="0" rtl="0" algn="l">
              <a:lnSpc>
                <a:spcPct val="90000"/>
              </a:lnSpc>
              <a:spcBef>
                <a:spcPts val="0"/>
              </a:spcBef>
              <a:spcAft>
                <a:spcPts val="0"/>
              </a:spcAft>
              <a:buClr>
                <a:srgbClr val="193B5C"/>
              </a:buClr>
              <a:buSzPts val="4800"/>
              <a:buFont typeface="Lato Hairline"/>
              <a:buNone/>
            </a:pPr>
            <a:r>
              <a:rPr i="0" lang="en" sz="2400" u="none" cap="none" strike="noStrike">
                <a:solidFill>
                  <a:srgbClr val="193B5C"/>
                </a:solidFill>
                <a:latin typeface="Open Sans"/>
                <a:ea typeface="Open Sans"/>
                <a:cs typeface="Open Sans"/>
                <a:sym typeface="Open Sans"/>
              </a:rPr>
              <a:t>TAXII API Endpoints Summary</a:t>
            </a:r>
            <a:endParaRPr sz="2400">
              <a:latin typeface="Open Sans"/>
              <a:ea typeface="Open Sans"/>
              <a:cs typeface="Open Sans"/>
              <a:sym typeface="Open Sans"/>
            </a:endParaRPr>
          </a:p>
        </p:txBody>
      </p:sp>
      <p:pic>
        <p:nvPicPr>
          <p:cNvPr id="1576" name="Google Shape;1576;p135"/>
          <p:cNvPicPr preferRelativeResize="0"/>
          <p:nvPr/>
        </p:nvPicPr>
        <p:blipFill rotWithShape="1">
          <a:blip r:embed="rId3">
            <a:alphaModFix/>
          </a:blip>
          <a:srcRect b="0" l="0" r="0" t="0"/>
          <a:stretch/>
        </p:blipFill>
        <p:spPr>
          <a:xfrm>
            <a:off x="342990" y="717947"/>
            <a:ext cx="6911489" cy="4083582"/>
          </a:xfrm>
          <a:prstGeom prst="rect">
            <a:avLst/>
          </a:prstGeom>
          <a:noFill/>
          <a:ln>
            <a:noFill/>
          </a:ln>
        </p:spPr>
      </p:pic>
      <p:sp>
        <p:nvSpPr>
          <p:cNvPr id="1577" name="Google Shape;1577;p135"/>
          <p:cNvSpPr/>
          <p:nvPr/>
        </p:nvSpPr>
        <p:spPr>
          <a:xfrm>
            <a:off x="6055895" y="3890210"/>
            <a:ext cx="72189" cy="88232"/>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578" name="Google Shape;1578;p135"/>
          <p:cNvSpPr/>
          <p:nvPr/>
        </p:nvSpPr>
        <p:spPr>
          <a:xfrm>
            <a:off x="6055896" y="4227093"/>
            <a:ext cx="72189" cy="88232"/>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82" name="Shape 1582"/>
        <p:cNvGrpSpPr/>
        <p:nvPr/>
      </p:nvGrpSpPr>
      <p:grpSpPr>
        <a:xfrm>
          <a:off x="0" y="0"/>
          <a:ext cx="0" cy="0"/>
          <a:chOff x="0" y="0"/>
          <a:chExt cx="0" cy="0"/>
        </a:xfrm>
      </p:grpSpPr>
      <p:sp>
        <p:nvSpPr>
          <p:cNvPr id="1583" name="Google Shape;1583;p136"/>
          <p:cNvSpPr txBox="1"/>
          <p:nvPr>
            <p:ph type="title"/>
          </p:nvPr>
        </p:nvSpPr>
        <p:spPr>
          <a:xfrm>
            <a:off x="342990" y="54584"/>
            <a:ext cx="8390400" cy="570000"/>
          </a:xfrm>
          <a:prstGeom prst="rect">
            <a:avLst/>
          </a:prstGeom>
          <a:noFill/>
          <a:ln>
            <a:noFill/>
          </a:ln>
        </p:spPr>
        <p:txBody>
          <a:bodyPr anchorCtr="0" anchor="b" bIns="91425" lIns="91425" spcFirstLastPara="1" rIns="91425" wrap="square" tIns="91425">
            <a:noAutofit/>
          </a:bodyPr>
          <a:lstStyle/>
          <a:p>
            <a:pPr indent="0" lvl="0" marL="0" marR="0" rtl="0" algn="l">
              <a:lnSpc>
                <a:spcPct val="90000"/>
              </a:lnSpc>
              <a:spcBef>
                <a:spcPts val="0"/>
              </a:spcBef>
              <a:spcAft>
                <a:spcPts val="0"/>
              </a:spcAft>
              <a:buClr>
                <a:srgbClr val="193B5C"/>
              </a:buClr>
              <a:buSzPts val="4800"/>
              <a:buFont typeface="Lato Hairline"/>
              <a:buNone/>
            </a:pPr>
            <a:r>
              <a:rPr i="0" lang="en" sz="2000" u="none" cap="none" strike="noStrike">
                <a:solidFill>
                  <a:srgbClr val="193B5C"/>
                </a:solidFill>
                <a:latin typeface="Open Sans"/>
                <a:ea typeface="Open Sans"/>
                <a:cs typeface="Open Sans"/>
                <a:sym typeface="Open Sans"/>
              </a:rPr>
              <a:t>Server Discovery: Get server information and a list of API Roots</a:t>
            </a:r>
            <a:endParaRPr sz="2000">
              <a:latin typeface="Open Sans"/>
              <a:ea typeface="Open Sans"/>
              <a:cs typeface="Open Sans"/>
              <a:sym typeface="Open Sans"/>
            </a:endParaRPr>
          </a:p>
        </p:txBody>
      </p:sp>
      <p:sp>
        <p:nvSpPr>
          <p:cNvPr id="1584" name="Google Shape;1584;p136"/>
          <p:cNvSpPr txBox="1"/>
          <p:nvPr>
            <p:ph idx="1" type="body"/>
          </p:nvPr>
        </p:nvSpPr>
        <p:spPr>
          <a:xfrm>
            <a:off x="342991" y="859664"/>
            <a:ext cx="8390400" cy="3903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225"/>
              </a:spcBef>
              <a:spcAft>
                <a:spcPts val="0"/>
              </a:spcAft>
              <a:buNone/>
            </a:pPr>
            <a:r>
              <a:rPr b="1" lang="en" sz="2000">
                <a:solidFill>
                  <a:srgbClr val="000000"/>
                </a:solidFill>
                <a:latin typeface="Open Sans"/>
                <a:ea typeface="Open Sans"/>
                <a:cs typeface="Open Sans"/>
                <a:sym typeface="Open Sans"/>
              </a:rPr>
              <a:t>Request</a:t>
            </a:r>
            <a:r>
              <a:rPr b="1" i="0" lang="en" sz="2000" u="none" cap="none" strike="noStrike">
                <a:solidFill>
                  <a:srgbClr val="000000"/>
                </a:solidFill>
                <a:latin typeface="Open Sans"/>
                <a:ea typeface="Open Sans"/>
                <a:cs typeface="Open Sans"/>
                <a:sym typeface="Open Sans"/>
              </a:rPr>
              <a:t>: </a:t>
            </a:r>
            <a:r>
              <a:rPr i="0" lang="en" sz="2000" u="none" cap="none" strike="noStrike">
                <a:solidFill>
                  <a:srgbClr val="000000"/>
                </a:solidFill>
                <a:latin typeface="Consolas"/>
                <a:ea typeface="Consolas"/>
                <a:cs typeface="Consolas"/>
                <a:sym typeface="Consolas"/>
              </a:rPr>
              <a:t>GET</a:t>
            </a:r>
            <a:r>
              <a:rPr b="1" i="0" lang="en" sz="2000" u="none" cap="none" strike="noStrike">
                <a:solidFill>
                  <a:srgbClr val="000000"/>
                </a:solidFill>
                <a:latin typeface="Open Sans"/>
                <a:ea typeface="Open Sans"/>
                <a:cs typeface="Open Sans"/>
                <a:sym typeface="Open Sans"/>
              </a:rPr>
              <a:t> </a:t>
            </a:r>
            <a:r>
              <a:rPr i="0" lang="en" sz="2000" u="none" cap="none" strike="noStrike">
                <a:solidFill>
                  <a:srgbClr val="000000"/>
                </a:solidFill>
                <a:latin typeface="Consolas"/>
                <a:ea typeface="Consolas"/>
                <a:cs typeface="Consolas"/>
                <a:sym typeface="Consolas"/>
              </a:rPr>
              <a:t>https://ts01.example.com/taxii2/ </a:t>
            </a:r>
            <a:endParaRPr sz="2000">
              <a:solidFill>
                <a:srgbClr val="000000"/>
              </a:solidFill>
              <a:latin typeface="Consolas"/>
              <a:ea typeface="Consolas"/>
              <a:cs typeface="Consolas"/>
              <a:sym typeface="Consolas"/>
            </a:endParaRPr>
          </a:p>
          <a:p>
            <a:pPr indent="0" lvl="0" marL="0" marR="0" rtl="0" algn="l">
              <a:lnSpc>
                <a:spcPct val="100000"/>
              </a:lnSpc>
              <a:spcBef>
                <a:spcPts val="225"/>
              </a:spcBef>
              <a:spcAft>
                <a:spcPts val="0"/>
              </a:spcAft>
              <a:buNone/>
            </a:pPr>
            <a:r>
              <a:rPr b="1" lang="en" sz="2000">
                <a:solidFill>
                  <a:srgbClr val="000000"/>
                </a:solidFill>
                <a:latin typeface="Open Sans"/>
                <a:ea typeface="Open Sans"/>
                <a:cs typeface="Open Sans"/>
                <a:sym typeface="Open Sans"/>
              </a:rPr>
              <a:t>Response</a:t>
            </a:r>
            <a:r>
              <a:rPr b="1" i="0" lang="en" sz="2000" u="none" cap="none" strike="noStrike">
                <a:solidFill>
                  <a:srgbClr val="000000"/>
                </a:solidFill>
                <a:latin typeface="Open Sans"/>
                <a:ea typeface="Open Sans"/>
                <a:cs typeface="Open Sans"/>
                <a:sym typeface="Open Sans"/>
              </a:rPr>
              <a:t>:</a:t>
            </a:r>
            <a:br>
              <a:rPr b="1" i="0" lang="en" sz="2000" u="none" cap="none" strike="noStrike">
                <a:solidFill>
                  <a:srgbClr val="000000"/>
                </a:solidFill>
                <a:latin typeface="Open Sans"/>
                <a:ea typeface="Open Sans"/>
                <a:cs typeface="Open Sans"/>
                <a:sym typeface="Open Sans"/>
              </a:rPr>
            </a:br>
            <a:r>
              <a:rPr i="0" lang="en" sz="1400" u="none" cap="none" strike="noStrike">
                <a:solidFill>
                  <a:srgbClr val="3A3838"/>
                </a:solidFill>
                <a:latin typeface="Consolas"/>
                <a:ea typeface="Consolas"/>
                <a:cs typeface="Consolas"/>
                <a:sym typeface="Consolas"/>
              </a:rPr>
              <a:t>{</a:t>
            </a:r>
            <a:endParaRPr sz="1400">
              <a:latin typeface="Consolas"/>
              <a:ea typeface="Consolas"/>
              <a:cs typeface="Consolas"/>
              <a:sym typeface="Consolas"/>
            </a:endParaRPr>
          </a:p>
          <a:p>
            <a:pPr indent="0" lvl="0" marL="0" marR="0" rtl="0" algn="l">
              <a:lnSpc>
                <a:spcPct val="100000"/>
              </a:lnSpc>
              <a:spcBef>
                <a:spcPts val="0"/>
              </a:spcBef>
              <a:spcAft>
                <a:spcPts val="0"/>
              </a:spcAft>
              <a:buClr>
                <a:srgbClr val="3A3838"/>
              </a:buClr>
              <a:buSzPts val="1350"/>
              <a:buFont typeface="Arial"/>
              <a:buNone/>
            </a:pPr>
            <a:r>
              <a:rPr i="0" lang="en" sz="1400" u="none" cap="none" strike="noStrike">
                <a:solidFill>
                  <a:srgbClr val="3A3838"/>
                </a:solidFill>
                <a:latin typeface="Consolas"/>
                <a:ea typeface="Consolas"/>
                <a:cs typeface="Consolas"/>
                <a:sym typeface="Consolas"/>
              </a:rPr>
              <a:t>  "title": "Some TAXII Server",  </a:t>
            </a:r>
            <a:endParaRPr sz="1400">
              <a:latin typeface="Consolas"/>
              <a:ea typeface="Consolas"/>
              <a:cs typeface="Consolas"/>
              <a:sym typeface="Consolas"/>
            </a:endParaRPr>
          </a:p>
          <a:p>
            <a:pPr indent="0" lvl="0" marL="0" marR="0" rtl="0" algn="l">
              <a:lnSpc>
                <a:spcPct val="100000"/>
              </a:lnSpc>
              <a:spcBef>
                <a:spcPts val="0"/>
              </a:spcBef>
              <a:spcAft>
                <a:spcPts val="0"/>
              </a:spcAft>
              <a:buClr>
                <a:srgbClr val="3A3838"/>
              </a:buClr>
              <a:buSzPts val="1350"/>
              <a:buFont typeface="Arial"/>
              <a:buNone/>
            </a:pPr>
            <a:r>
              <a:rPr i="0" lang="en" sz="1400" u="none" cap="none" strike="noStrike">
                <a:solidFill>
                  <a:srgbClr val="3A3838"/>
                </a:solidFill>
                <a:latin typeface="Consolas"/>
                <a:ea typeface="Consolas"/>
                <a:cs typeface="Consolas"/>
                <a:sym typeface="Consolas"/>
              </a:rPr>
              <a:t>  "description": "This TAXII Server contains a listing of...",  </a:t>
            </a:r>
            <a:endParaRPr sz="1400">
              <a:latin typeface="Consolas"/>
              <a:ea typeface="Consolas"/>
              <a:cs typeface="Consolas"/>
              <a:sym typeface="Consolas"/>
            </a:endParaRPr>
          </a:p>
          <a:p>
            <a:pPr indent="0" lvl="0" marL="0" marR="0" rtl="0" algn="l">
              <a:lnSpc>
                <a:spcPct val="100000"/>
              </a:lnSpc>
              <a:spcBef>
                <a:spcPts val="0"/>
              </a:spcBef>
              <a:spcAft>
                <a:spcPts val="0"/>
              </a:spcAft>
              <a:buClr>
                <a:srgbClr val="3A3838"/>
              </a:buClr>
              <a:buSzPts val="1350"/>
              <a:buFont typeface="Arial"/>
              <a:buNone/>
            </a:pPr>
            <a:r>
              <a:rPr i="0" lang="en" sz="1400" u="none" cap="none" strike="noStrike">
                <a:solidFill>
                  <a:srgbClr val="3A3838"/>
                </a:solidFill>
                <a:latin typeface="Consolas"/>
                <a:ea typeface="Consolas"/>
                <a:cs typeface="Consolas"/>
                <a:sym typeface="Consolas"/>
              </a:rPr>
              <a:t>  "contact": "string containing contact information",  </a:t>
            </a:r>
            <a:endParaRPr sz="1400">
              <a:latin typeface="Consolas"/>
              <a:ea typeface="Consolas"/>
              <a:cs typeface="Consolas"/>
              <a:sym typeface="Consolas"/>
            </a:endParaRPr>
          </a:p>
          <a:p>
            <a:pPr indent="0" lvl="0" marL="0" marR="0" rtl="0" algn="l">
              <a:lnSpc>
                <a:spcPct val="100000"/>
              </a:lnSpc>
              <a:spcBef>
                <a:spcPts val="0"/>
              </a:spcBef>
              <a:spcAft>
                <a:spcPts val="0"/>
              </a:spcAft>
              <a:buClr>
                <a:srgbClr val="3A3838"/>
              </a:buClr>
              <a:buSzPts val="1350"/>
              <a:buFont typeface="Arial"/>
              <a:buNone/>
            </a:pPr>
            <a:r>
              <a:rPr i="0" lang="en" sz="1400" u="none" cap="none" strike="noStrike">
                <a:solidFill>
                  <a:srgbClr val="3A3838"/>
                </a:solidFill>
                <a:latin typeface="Consolas"/>
                <a:ea typeface="Consolas"/>
                <a:cs typeface="Consolas"/>
                <a:sym typeface="Consolas"/>
              </a:rPr>
              <a:t>  "default": "https://example.com/api2/",  </a:t>
            </a:r>
            <a:endParaRPr sz="1400">
              <a:latin typeface="Consolas"/>
              <a:ea typeface="Consolas"/>
              <a:cs typeface="Consolas"/>
              <a:sym typeface="Consolas"/>
            </a:endParaRPr>
          </a:p>
          <a:p>
            <a:pPr indent="0" lvl="0" marL="0" marR="0" rtl="0" algn="l">
              <a:lnSpc>
                <a:spcPct val="100000"/>
              </a:lnSpc>
              <a:spcBef>
                <a:spcPts val="0"/>
              </a:spcBef>
              <a:spcAft>
                <a:spcPts val="0"/>
              </a:spcAft>
              <a:buClr>
                <a:srgbClr val="3A3838"/>
              </a:buClr>
              <a:buSzPts val="1350"/>
              <a:buFont typeface="Arial"/>
              <a:buNone/>
            </a:pPr>
            <a:r>
              <a:rPr i="0" lang="en" sz="1400" u="none" cap="none" strike="noStrike">
                <a:solidFill>
                  <a:srgbClr val="3A3838"/>
                </a:solidFill>
                <a:latin typeface="Consolas"/>
                <a:ea typeface="Consolas"/>
                <a:cs typeface="Consolas"/>
                <a:sym typeface="Consolas"/>
              </a:rPr>
              <a:t>  "api_roots": [</a:t>
            </a:r>
            <a:endParaRPr sz="1400">
              <a:latin typeface="Consolas"/>
              <a:ea typeface="Consolas"/>
              <a:cs typeface="Consolas"/>
              <a:sym typeface="Consolas"/>
            </a:endParaRPr>
          </a:p>
          <a:p>
            <a:pPr indent="0" lvl="0" marL="0" marR="0" rtl="0" algn="l">
              <a:lnSpc>
                <a:spcPct val="100000"/>
              </a:lnSpc>
              <a:spcBef>
                <a:spcPts val="0"/>
              </a:spcBef>
              <a:spcAft>
                <a:spcPts val="0"/>
              </a:spcAft>
              <a:buClr>
                <a:srgbClr val="3A3838"/>
              </a:buClr>
              <a:buSzPts val="1350"/>
              <a:buFont typeface="Arial"/>
              <a:buNone/>
            </a:pPr>
            <a:r>
              <a:rPr i="0" lang="en" sz="1400" u="none" cap="none" strike="noStrike">
                <a:solidFill>
                  <a:srgbClr val="3A3838"/>
                </a:solidFill>
                <a:latin typeface="Consolas"/>
                <a:ea typeface="Consolas"/>
                <a:cs typeface="Consolas"/>
                <a:sym typeface="Consolas"/>
              </a:rPr>
              <a:t>    "https://example.com/api1/",    </a:t>
            </a:r>
            <a:endParaRPr sz="1400">
              <a:latin typeface="Consolas"/>
              <a:ea typeface="Consolas"/>
              <a:cs typeface="Consolas"/>
              <a:sym typeface="Consolas"/>
            </a:endParaRPr>
          </a:p>
          <a:p>
            <a:pPr indent="0" lvl="0" marL="0" marR="0" rtl="0" algn="l">
              <a:lnSpc>
                <a:spcPct val="100000"/>
              </a:lnSpc>
              <a:spcBef>
                <a:spcPts val="0"/>
              </a:spcBef>
              <a:spcAft>
                <a:spcPts val="0"/>
              </a:spcAft>
              <a:buClr>
                <a:srgbClr val="3A3838"/>
              </a:buClr>
              <a:buSzPts val="1350"/>
              <a:buFont typeface="Arial"/>
              <a:buNone/>
            </a:pPr>
            <a:r>
              <a:rPr i="0" lang="en" sz="1400" u="none" cap="none" strike="noStrike">
                <a:solidFill>
                  <a:srgbClr val="3A3838"/>
                </a:solidFill>
                <a:latin typeface="Consolas"/>
                <a:ea typeface="Consolas"/>
                <a:cs typeface="Consolas"/>
                <a:sym typeface="Consolas"/>
              </a:rPr>
              <a:t>    "https://example.com/api2/",</a:t>
            </a:r>
            <a:endParaRPr sz="1400">
              <a:latin typeface="Consolas"/>
              <a:ea typeface="Consolas"/>
              <a:cs typeface="Consolas"/>
              <a:sym typeface="Consolas"/>
            </a:endParaRPr>
          </a:p>
          <a:p>
            <a:pPr indent="0" lvl="0" marL="0" marR="0" rtl="0" algn="l">
              <a:lnSpc>
                <a:spcPct val="100000"/>
              </a:lnSpc>
              <a:spcBef>
                <a:spcPts val="0"/>
              </a:spcBef>
              <a:spcAft>
                <a:spcPts val="0"/>
              </a:spcAft>
              <a:buClr>
                <a:srgbClr val="3A3838"/>
              </a:buClr>
              <a:buSzPts val="1350"/>
              <a:buFont typeface="Arial"/>
              <a:buNone/>
            </a:pPr>
            <a:r>
              <a:rPr i="0" lang="en" sz="1400" u="none" cap="none" strike="noStrike">
                <a:solidFill>
                  <a:srgbClr val="3A3838"/>
                </a:solidFill>
                <a:latin typeface="Consolas"/>
                <a:ea typeface="Consolas"/>
                <a:cs typeface="Consolas"/>
                <a:sym typeface="Consolas"/>
              </a:rPr>
              <a:t>    "https://example.net/trustgroup1/"</a:t>
            </a:r>
            <a:endParaRPr sz="1400">
              <a:latin typeface="Consolas"/>
              <a:ea typeface="Consolas"/>
              <a:cs typeface="Consolas"/>
              <a:sym typeface="Consolas"/>
            </a:endParaRPr>
          </a:p>
          <a:p>
            <a:pPr indent="0" lvl="0" marL="0" marR="0" rtl="0" algn="l">
              <a:lnSpc>
                <a:spcPct val="100000"/>
              </a:lnSpc>
              <a:spcBef>
                <a:spcPts val="0"/>
              </a:spcBef>
              <a:spcAft>
                <a:spcPts val="0"/>
              </a:spcAft>
              <a:buClr>
                <a:srgbClr val="3A3838"/>
              </a:buClr>
              <a:buSzPts val="1350"/>
              <a:buFont typeface="Arial"/>
              <a:buNone/>
            </a:pPr>
            <a:r>
              <a:rPr i="0" lang="en" sz="1400" u="none" cap="none" strike="noStrike">
                <a:solidFill>
                  <a:srgbClr val="3A3838"/>
                </a:solidFill>
                <a:latin typeface="Consolas"/>
                <a:ea typeface="Consolas"/>
                <a:cs typeface="Consolas"/>
                <a:sym typeface="Consolas"/>
              </a:rPr>
              <a:t>  ]</a:t>
            </a:r>
            <a:endParaRPr sz="1400">
              <a:latin typeface="Consolas"/>
              <a:ea typeface="Consolas"/>
              <a:cs typeface="Consolas"/>
              <a:sym typeface="Consolas"/>
            </a:endParaRPr>
          </a:p>
          <a:p>
            <a:pPr indent="0" lvl="0" marL="0" marR="0" rtl="0" algn="l">
              <a:lnSpc>
                <a:spcPct val="100000"/>
              </a:lnSpc>
              <a:spcBef>
                <a:spcPts val="0"/>
              </a:spcBef>
              <a:spcAft>
                <a:spcPts val="0"/>
              </a:spcAft>
              <a:buClr>
                <a:srgbClr val="3A3838"/>
              </a:buClr>
              <a:buSzPts val="1350"/>
              <a:buFont typeface="Arial"/>
              <a:buNone/>
            </a:pPr>
            <a:r>
              <a:rPr i="0" lang="en" sz="1400" u="none" cap="none" strike="noStrike">
                <a:solidFill>
                  <a:srgbClr val="3A3838"/>
                </a:solidFill>
                <a:latin typeface="Consolas"/>
                <a:ea typeface="Consolas"/>
                <a:cs typeface="Consolas"/>
                <a:sym typeface="Consolas"/>
              </a:rPr>
              <a:t>}</a:t>
            </a:r>
            <a:endParaRPr sz="1400">
              <a:latin typeface="Consolas"/>
              <a:ea typeface="Consolas"/>
              <a:cs typeface="Consolas"/>
              <a:sym typeface="Consolas"/>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88" name="Shape 1588"/>
        <p:cNvGrpSpPr/>
        <p:nvPr/>
      </p:nvGrpSpPr>
      <p:grpSpPr>
        <a:xfrm>
          <a:off x="0" y="0"/>
          <a:ext cx="0" cy="0"/>
          <a:chOff x="0" y="0"/>
          <a:chExt cx="0" cy="0"/>
        </a:xfrm>
      </p:grpSpPr>
      <p:sp>
        <p:nvSpPr>
          <p:cNvPr id="1589" name="Google Shape;1589;p137"/>
          <p:cNvSpPr txBox="1"/>
          <p:nvPr>
            <p:ph type="title"/>
          </p:nvPr>
        </p:nvSpPr>
        <p:spPr>
          <a:xfrm>
            <a:off x="342990" y="54584"/>
            <a:ext cx="8390400" cy="570000"/>
          </a:xfrm>
          <a:prstGeom prst="rect">
            <a:avLst/>
          </a:prstGeom>
          <a:noFill/>
          <a:ln>
            <a:noFill/>
          </a:ln>
        </p:spPr>
        <p:txBody>
          <a:bodyPr anchorCtr="0" anchor="b" bIns="91425" lIns="91425" spcFirstLastPara="1" rIns="91425" wrap="square" tIns="91425">
            <a:noAutofit/>
          </a:bodyPr>
          <a:lstStyle/>
          <a:p>
            <a:pPr indent="0" lvl="0" marL="0" marR="0" rtl="0" algn="l">
              <a:lnSpc>
                <a:spcPct val="90000"/>
              </a:lnSpc>
              <a:spcBef>
                <a:spcPts val="0"/>
              </a:spcBef>
              <a:spcAft>
                <a:spcPts val="0"/>
              </a:spcAft>
              <a:buClr>
                <a:srgbClr val="193B5C"/>
              </a:buClr>
              <a:buSzPts val="4800"/>
              <a:buFont typeface="Lato Hairline"/>
              <a:buNone/>
            </a:pPr>
            <a:r>
              <a:rPr lang="en" sz="2400">
                <a:latin typeface="Open Sans"/>
                <a:ea typeface="Open Sans"/>
                <a:cs typeface="Open Sans"/>
                <a:sym typeface="Open Sans"/>
              </a:rPr>
              <a:t>Get information about an API Root</a:t>
            </a:r>
            <a:endParaRPr sz="2400">
              <a:latin typeface="Open Sans"/>
              <a:ea typeface="Open Sans"/>
              <a:cs typeface="Open Sans"/>
              <a:sym typeface="Open Sans"/>
            </a:endParaRPr>
          </a:p>
        </p:txBody>
      </p:sp>
      <p:sp>
        <p:nvSpPr>
          <p:cNvPr id="1590" name="Google Shape;1590;p137"/>
          <p:cNvSpPr txBox="1"/>
          <p:nvPr>
            <p:ph idx="1" type="body"/>
          </p:nvPr>
        </p:nvSpPr>
        <p:spPr>
          <a:xfrm>
            <a:off x="342991" y="859664"/>
            <a:ext cx="8390400" cy="3903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225"/>
              </a:spcBef>
              <a:spcAft>
                <a:spcPts val="0"/>
              </a:spcAft>
              <a:buNone/>
            </a:pPr>
            <a:r>
              <a:rPr b="1" lang="en" sz="2000">
                <a:latin typeface="Open Sans"/>
                <a:ea typeface="Open Sans"/>
                <a:cs typeface="Open Sans"/>
                <a:sym typeface="Open Sans"/>
              </a:rPr>
              <a:t>Request:</a:t>
            </a:r>
            <a:r>
              <a:rPr lang="en" sz="2000">
                <a:latin typeface="Open Sans"/>
                <a:ea typeface="Open Sans"/>
                <a:cs typeface="Open Sans"/>
                <a:sym typeface="Open Sans"/>
              </a:rPr>
              <a:t> </a:t>
            </a:r>
            <a:r>
              <a:rPr lang="en" sz="2000">
                <a:solidFill>
                  <a:srgbClr val="000000"/>
                </a:solidFill>
                <a:latin typeface="Consolas"/>
                <a:ea typeface="Consolas"/>
                <a:cs typeface="Consolas"/>
                <a:sym typeface="Consolas"/>
              </a:rPr>
              <a:t>GET</a:t>
            </a:r>
            <a:r>
              <a:rPr i="0" lang="en" sz="2000" u="none" cap="none" strike="noStrike">
                <a:solidFill>
                  <a:srgbClr val="000000"/>
                </a:solidFill>
                <a:latin typeface="Consolas"/>
                <a:ea typeface="Consolas"/>
                <a:cs typeface="Consolas"/>
                <a:sym typeface="Consolas"/>
              </a:rPr>
              <a:t> https://ts01.example.com/api1/ </a:t>
            </a:r>
            <a:endParaRPr sz="2000">
              <a:solidFill>
                <a:srgbClr val="000000"/>
              </a:solidFill>
              <a:latin typeface="Consolas"/>
              <a:ea typeface="Consolas"/>
              <a:cs typeface="Consolas"/>
              <a:sym typeface="Consolas"/>
            </a:endParaRPr>
          </a:p>
          <a:p>
            <a:pPr indent="0" lvl="0" marL="0" marR="0" rtl="0" algn="l">
              <a:lnSpc>
                <a:spcPct val="100000"/>
              </a:lnSpc>
              <a:spcBef>
                <a:spcPts val="225"/>
              </a:spcBef>
              <a:spcAft>
                <a:spcPts val="0"/>
              </a:spcAft>
              <a:buNone/>
            </a:pPr>
            <a:r>
              <a:rPr b="1" i="0" lang="en" sz="2000" u="none" cap="none" strike="noStrike">
                <a:solidFill>
                  <a:srgbClr val="3A3838"/>
                </a:solidFill>
                <a:latin typeface="Open Sans"/>
                <a:ea typeface="Open Sans"/>
                <a:cs typeface="Open Sans"/>
                <a:sym typeface="Open Sans"/>
              </a:rPr>
              <a:t>Res</a:t>
            </a:r>
            <a:r>
              <a:rPr b="1" lang="en" sz="2000">
                <a:latin typeface="Open Sans"/>
                <a:ea typeface="Open Sans"/>
                <a:cs typeface="Open Sans"/>
                <a:sym typeface="Open Sans"/>
              </a:rPr>
              <a:t>ponse:</a:t>
            </a:r>
            <a:br>
              <a:rPr lang="en" sz="2000">
                <a:latin typeface="Open Sans"/>
                <a:ea typeface="Open Sans"/>
                <a:cs typeface="Open Sans"/>
                <a:sym typeface="Open Sans"/>
              </a:rPr>
            </a:br>
            <a:r>
              <a:rPr i="0" lang="en" sz="1400" u="none" cap="none" strike="noStrike">
                <a:solidFill>
                  <a:srgbClr val="3A3838"/>
                </a:solidFill>
                <a:latin typeface="Consolas"/>
                <a:ea typeface="Consolas"/>
                <a:cs typeface="Consolas"/>
                <a:sym typeface="Consolas"/>
              </a:rPr>
              <a:t>{</a:t>
            </a:r>
            <a:endParaRPr sz="1400">
              <a:latin typeface="Consolas"/>
              <a:ea typeface="Consolas"/>
              <a:cs typeface="Consolas"/>
              <a:sym typeface="Consolas"/>
            </a:endParaRPr>
          </a:p>
          <a:p>
            <a:pPr indent="0" lvl="0" marL="0" marR="0" rtl="0" algn="l">
              <a:lnSpc>
                <a:spcPct val="100000"/>
              </a:lnSpc>
              <a:spcBef>
                <a:spcPts val="0"/>
              </a:spcBef>
              <a:spcAft>
                <a:spcPts val="0"/>
              </a:spcAft>
              <a:buClr>
                <a:srgbClr val="3A3838"/>
              </a:buClr>
              <a:buSzPts val="1350"/>
              <a:buFont typeface="Arial"/>
              <a:buNone/>
            </a:pPr>
            <a:r>
              <a:rPr i="0" lang="en" sz="1400" u="none" cap="none" strike="noStrike">
                <a:solidFill>
                  <a:srgbClr val="3A3838"/>
                </a:solidFill>
                <a:latin typeface="Consolas"/>
                <a:ea typeface="Consolas"/>
                <a:cs typeface="Consolas"/>
                <a:sym typeface="Consolas"/>
              </a:rPr>
              <a:t>  "title": "Malware Research Group",</a:t>
            </a:r>
            <a:endParaRPr sz="1400">
              <a:latin typeface="Consolas"/>
              <a:ea typeface="Consolas"/>
              <a:cs typeface="Consolas"/>
              <a:sym typeface="Consolas"/>
            </a:endParaRPr>
          </a:p>
          <a:p>
            <a:pPr indent="0" lvl="0" marL="0" marR="0" rtl="0" algn="l">
              <a:lnSpc>
                <a:spcPct val="100000"/>
              </a:lnSpc>
              <a:spcBef>
                <a:spcPts val="0"/>
              </a:spcBef>
              <a:spcAft>
                <a:spcPts val="0"/>
              </a:spcAft>
              <a:buClr>
                <a:srgbClr val="3A3838"/>
              </a:buClr>
              <a:buSzPts val="1350"/>
              <a:buFont typeface="Arial"/>
              <a:buNone/>
            </a:pPr>
            <a:r>
              <a:rPr i="0" lang="en" sz="1400" u="none" cap="none" strike="noStrike">
                <a:solidFill>
                  <a:srgbClr val="3A3838"/>
                </a:solidFill>
                <a:latin typeface="Consolas"/>
                <a:ea typeface="Consolas"/>
                <a:cs typeface="Consolas"/>
                <a:sym typeface="Consolas"/>
              </a:rPr>
              <a:t>  "description": "A trust group setup for malware researchers",</a:t>
            </a:r>
            <a:endParaRPr sz="1400">
              <a:latin typeface="Consolas"/>
              <a:ea typeface="Consolas"/>
              <a:cs typeface="Consolas"/>
              <a:sym typeface="Consolas"/>
            </a:endParaRPr>
          </a:p>
          <a:p>
            <a:pPr indent="0" lvl="0" marL="0" marR="0" rtl="0" algn="l">
              <a:lnSpc>
                <a:spcPct val="100000"/>
              </a:lnSpc>
              <a:spcBef>
                <a:spcPts val="0"/>
              </a:spcBef>
              <a:spcAft>
                <a:spcPts val="0"/>
              </a:spcAft>
              <a:buClr>
                <a:srgbClr val="3A3838"/>
              </a:buClr>
              <a:buSzPts val="1350"/>
              <a:buFont typeface="Arial"/>
              <a:buNone/>
            </a:pPr>
            <a:r>
              <a:rPr i="0" lang="en" sz="1400" u="none" cap="none" strike="noStrike">
                <a:solidFill>
                  <a:srgbClr val="3A3838"/>
                </a:solidFill>
                <a:latin typeface="Consolas"/>
                <a:ea typeface="Consolas"/>
                <a:cs typeface="Consolas"/>
                <a:sym typeface="Consolas"/>
              </a:rPr>
              <a:t>  "versions": [</a:t>
            </a:r>
            <a:endParaRPr sz="1400">
              <a:latin typeface="Consolas"/>
              <a:ea typeface="Consolas"/>
              <a:cs typeface="Consolas"/>
              <a:sym typeface="Consolas"/>
            </a:endParaRPr>
          </a:p>
          <a:p>
            <a:pPr indent="0" lvl="0" marL="0" marR="0" rtl="0" algn="l">
              <a:lnSpc>
                <a:spcPct val="100000"/>
              </a:lnSpc>
              <a:spcBef>
                <a:spcPts val="0"/>
              </a:spcBef>
              <a:spcAft>
                <a:spcPts val="0"/>
              </a:spcAft>
              <a:buClr>
                <a:srgbClr val="3A3838"/>
              </a:buClr>
              <a:buSzPts val="1350"/>
              <a:buFont typeface="Arial"/>
              <a:buNone/>
            </a:pPr>
            <a:r>
              <a:rPr i="0" lang="en" sz="1400" u="none" cap="none" strike="noStrike">
                <a:solidFill>
                  <a:srgbClr val="3A3838"/>
                </a:solidFill>
                <a:latin typeface="Consolas"/>
                <a:ea typeface="Consolas"/>
                <a:cs typeface="Consolas"/>
                <a:sym typeface="Consolas"/>
              </a:rPr>
              <a:t>    "application/taxii+json;version=2.1”</a:t>
            </a:r>
            <a:endParaRPr sz="1400">
              <a:latin typeface="Consolas"/>
              <a:ea typeface="Consolas"/>
              <a:cs typeface="Consolas"/>
              <a:sym typeface="Consolas"/>
            </a:endParaRPr>
          </a:p>
          <a:p>
            <a:pPr indent="0" lvl="0" marL="0" marR="0" rtl="0" algn="l">
              <a:lnSpc>
                <a:spcPct val="100000"/>
              </a:lnSpc>
              <a:spcBef>
                <a:spcPts val="0"/>
              </a:spcBef>
              <a:spcAft>
                <a:spcPts val="0"/>
              </a:spcAft>
              <a:buClr>
                <a:srgbClr val="3A3838"/>
              </a:buClr>
              <a:buSzPts val="1350"/>
              <a:buFont typeface="Arial"/>
              <a:buNone/>
            </a:pPr>
            <a:r>
              <a:rPr i="0" lang="en" sz="1400" u="none" cap="none" strike="noStrike">
                <a:solidFill>
                  <a:srgbClr val="3A3838"/>
                </a:solidFill>
                <a:latin typeface="Consolas"/>
                <a:ea typeface="Consolas"/>
                <a:cs typeface="Consolas"/>
                <a:sym typeface="Consolas"/>
              </a:rPr>
              <a:t>  ],</a:t>
            </a:r>
            <a:endParaRPr sz="1400">
              <a:latin typeface="Consolas"/>
              <a:ea typeface="Consolas"/>
              <a:cs typeface="Consolas"/>
              <a:sym typeface="Consolas"/>
            </a:endParaRPr>
          </a:p>
          <a:p>
            <a:pPr indent="0" lvl="0" marL="0" marR="0" rtl="0" algn="l">
              <a:lnSpc>
                <a:spcPct val="100000"/>
              </a:lnSpc>
              <a:spcBef>
                <a:spcPts val="0"/>
              </a:spcBef>
              <a:spcAft>
                <a:spcPts val="0"/>
              </a:spcAft>
              <a:buClr>
                <a:srgbClr val="3A3838"/>
              </a:buClr>
              <a:buSzPts val="1350"/>
              <a:buFont typeface="Arial"/>
              <a:buNone/>
            </a:pPr>
            <a:r>
              <a:rPr i="0" lang="en" sz="1400" u="none" cap="none" strike="noStrike">
                <a:solidFill>
                  <a:srgbClr val="3A3838"/>
                </a:solidFill>
                <a:latin typeface="Consolas"/>
                <a:ea typeface="Consolas"/>
                <a:cs typeface="Consolas"/>
                <a:sym typeface="Consolas"/>
              </a:rPr>
              <a:t>  "max_content_length": 104857600</a:t>
            </a:r>
            <a:endParaRPr sz="1400">
              <a:latin typeface="Consolas"/>
              <a:ea typeface="Consolas"/>
              <a:cs typeface="Consolas"/>
              <a:sym typeface="Consolas"/>
            </a:endParaRPr>
          </a:p>
          <a:p>
            <a:pPr indent="0" lvl="0" marL="0" marR="0" rtl="0" algn="l">
              <a:lnSpc>
                <a:spcPct val="100000"/>
              </a:lnSpc>
              <a:spcBef>
                <a:spcPts val="0"/>
              </a:spcBef>
              <a:spcAft>
                <a:spcPts val="0"/>
              </a:spcAft>
              <a:buClr>
                <a:srgbClr val="3A3838"/>
              </a:buClr>
              <a:buSzPts val="1350"/>
              <a:buFont typeface="Arial"/>
              <a:buNone/>
            </a:pPr>
            <a:r>
              <a:rPr i="0" lang="en" sz="1400" u="none" cap="none" strike="noStrike">
                <a:solidFill>
                  <a:srgbClr val="3A3838"/>
                </a:solidFill>
                <a:latin typeface="Consolas"/>
                <a:ea typeface="Consolas"/>
                <a:cs typeface="Consolas"/>
                <a:sym typeface="Consolas"/>
              </a:rPr>
              <a:t>}</a:t>
            </a:r>
            <a:endParaRPr i="0" sz="1400" u="none" cap="none" strike="noStrike">
              <a:solidFill>
                <a:srgbClr val="3A3838"/>
              </a:solidFill>
              <a:latin typeface="Consolas"/>
              <a:ea typeface="Consolas"/>
              <a:cs typeface="Consolas"/>
              <a:sym typeface="Consolas"/>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94" name="Shape 1594"/>
        <p:cNvGrpSpPr/>
        <p:nvPr/>
      </p:nvGrpSpPr>
      <p:grpSpPr>
        <a:xfrm>
          <a:off x="0" y="0"/>
          <a:ext cx="0" cy="0"/>
          <a:chOff x="0" y="0"/>
          <a:chExt cx="0" cy="0"/>
        </a:xfrm>
      </p:grpSpPr>
      <p:sp>
        <p:nvSpPr>
          <p:cNvPr id="1595" name="Google Shape;1595;p138"/>
          <p:cNvSpPr txBox="1"/>
          <p:nvPr>
            <p:ph type="title"/>
          </p:nvPr>
        </p:nvSpPr>
        <p:spPr>
          <a:xfrm>
            <a:off x="342990" y="54584"/>
            <a:ext cx="8390400" cy="570000"/>
          </a:xfrm>
          <a:prstGeom prst="rect">
            <a:avLst/>
          </a:prstGeom>
          <a:noFill/>
          <a:ln>
            <a:noFill/>
          </a:ln>
        </p:spPr>
        <p:txBody>
          <a:bodyPr anchorCtr="0" anchor="b" bIns="91425" lIns="91425" spcFirstLastPara="1" rIns="91425" wrap="square" tIns="91425">
            <a:noAutofit/>
          </a:bodyPr>
          <a:lstStyle/>
          <a:p>
            <a:pPr indent="0" lvl="0" marL="0" marR="0" rtl="0" algn="l">
              <a:lnSpc>
                <a:spcPct val="90000"/>
              </a:lnSpc>
              <a:spcBef>
                <a:spcPts val="0"/>
              </a:spcBef>
              <a:spcAft>
                <a:spcPts val="0"/>
              </a:spcAft>
              <a:buClr>
                <a:srgbClr val="193B5C"/>
              </a:buClr>
              <a:buSzPts val="4800"/>
              <a:buFont typeface="Lato Hairline"/>
              <a:buNone/>
            </a:pPr>
            <a:r>
              <a:rPr lang="en" sz="2400">
                <a:latin typeface="Open Sans"/>
                <a:ea typeface="Open Sans"/>
                <a:cs typeface="Open Sans"/>
                <a:sym typeface="Open Sans"/>
              </a:rPr>
              <a:t>Get a list of available collections</a:t>
            </a:r>
            <a:endParaRPr sz="2400">
              <a:latin typeface="Open Sans"/>
              <a:ea typeface="Open Sans"/>
              <a:cs typeface="Open Sans"/>
              <a:sym typeface="Open Sans"/>
            </a:endParaRPr>
          </a:p>
        </p:txBody>
      </p:sp>
      <p:sp>
        <p:nvSpPr>
          <p:cNvPr id="1596" name="Google Shape;1596;p138"/>
          <p:cNvSpPr txBox="1"/>
          <p:nvPr>
            <p:ph idx="1" type="body"/>
          </p:nvPr>
        </p:nvSpPr>
        <p:spPr>
          <a:xfrm>
            <a:off x="342991" y="859664"/>
            <a:ext cx="8390400" cy="3903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225"/>
              </a:spcBef>
              <a:spcAft>
                <a:spcPts val="0"/>
              </a:spcAft>
              <a:buNone/>
            </a:pPr>
            <a:r>
              <a:rPr b="1" lang="en" sz="2000">
                <a:latin typeface="Open Sans"/>
                <a:ea typeface="Open Sans"/>
                <a:cs typeface="Open Sans"/>
                <a:sym typeface="Open Sans"/>
              </a:rPr>
              <a:t>Request:</a:t>
            </a:r>
            <a:r>
              <a:rPr lang="en" sz="2000">
                <a:latin typeface="Open Sans"/>
                <a:ea typeface="Open Sans"/>
                <a:cs typeface="Open Sans"/>
                <a:sym typeface="Open Sans"/>
              </a:rPr>
              <a:t> </a:t>
            </a:r>
            <a:r>
              <a:rPr lang="en" sz="2000">
                <a:solidFill>
                  <a:srgbClr val="000000"/>
                </a:solidFill>
                <a:latin typeface="Consolas"/>
                <a:ea typeface="Consolas"/>
                <a:cs typeface="Consolas"/>
                <a:sym typeface="Consolas"/>
              </a:rPr>
              <a:t>GET h</a:t>
            </a:r>
            <a:r>
              <a:rPr i="0" lang="en" sz="2000" cap="none" strike="noStrike">
                <a:solidFill>
                  <a:srgbClr val="000000"/>
                </a:solidFill>
                <a:latin typeface="Consolas"/>
                <a:ea typeface="Consolas"/>
                <a:cs typeface="Consolas"/>
                <a:sym typeface="Consolas"/>
              </a:rPr>
              <a:t>ttps://ts01.example.com/api1/collections</a:t>
            </a:r>
            <a:r>
              <a:rPr lang="en" sz="2000">
                <a:solidFill>
                  <a:srgbClr val="000000"/>
                </a:solidFill>
                <a:latin typeface="Consolas"/>
                <a:ea typeface="Consolas"/>
                <a:cs typeface="Consolas"/>
                <a:sym typeface="Consolas"/>
              </a:rPr>
              <a:t>/</a:t>
            </a:r>
            <a:endParaRPr sz="2000">
              <a:solidFill>
                <a:srgbClr val="000000"/>
              </a:solidFill>
              <a:latin typeface="Consolas"/>
              <a:ea typeface="Consolas"/>
              <a:cs typeface="Consolas"/>
              <a:sym typeface="Consolas"/>
            </a:endParaRPr>
          </a:p>
          <a:p>
            <a:pPr indent="0" lvl="0" marL="0" marR="0" rtl="0" algn="l">
              <a:lnSpc>
                <a:spcPct val="100000"/>
              </a:lnSpc>
              <a:spcBef>
                <a:spcPts val="225"/>
              </a:spcBef>
              <a:spcAft>
                <a:spcPts val="0"/>
              </a:spcAft>
              <a:buNone/>
            </a:pPr>
            <a:r>
              <a:rPr b="1" lang="en" sz="2000">
                <a:latin typeface="Open Sans"/>
                <a:ea typeface="Open Sans"/>
                <a:cs typeface="Open Sans"/>
                <a:sym typeface="Open Sans"/>
              </a:rPr>
              <a:t>Response:</a:t>
            </a:r>
            <a:r>
              <a:rPr lang="en" sz="2000">
                <a:latin typeface="Open Sans"/>
                <a:ea typeface="Open Sans"/>
                <a:cs typeface="Open Sans"/>
                <a:sym typeface="Open Sans"/>
              </a:rPr>
              <a:t> </a:t>
            </a:r>
            <a:endParaRPr sz="2000">
              <a:latin typeface="Open Sans"/>
              <a:ea typeface="Open Sans"/>
              <a:cs typeface="Open Sans"/>
              <a:sym typeface="Open Sans"/>
            </a:endParaRPr>
          </a:p>
          <a:p>
            <a:pPr indent="0" lvl="0" marL="0" marR="0" rtl="0" algn="l">
              <a:lnSpc>
                <a:spcPct val="100000"/>
              </a:lnSpc>
              <a:spcBef>
                <a:spcPts val="225"/>
              </a:spcBef>
              <a:spcAft>
                <a:spcPts val="0"/>
              </a:spcAft>
              <a:buClr>
                <a:srgbClr val="3A3838"/>
              </a:buClr>
              <a:buSzPts val="1350"/>
              <a:buFont typeface="Arial"/>
              <a:buNone/>
            </a:pPr>
            <a:r>
              <a:rPr i="0" lang="en" sz="1400" u="none" cap="none" strike="noStrike">
                <a:solidFill>
                  <a:srgbClr val="3A3838"/>
                </a:solidFill>
                <a:latin typeface="Consolas"/>
                <a:ea typeface="Consolas"/>
                <a:cs typeface="Consolas"/>
                <a:sym typeface="Consolas"/>
              </a:rPr>
              <a:t>{</a:t>
            </a:r>
            <a:endParaRPr sz="1400">
              <a:latin typeface="Consolas"/>
              <a:ea typeface="Consolas"/>
              <a:cs typeface="Consolas"/>
              <a:sym typeface="Consolas"/>
            </a:endParaRPr>
          </a:p>
          <a:p>
            <a:pPr indent="0" lvl="0" marL="0" marR="0" rtl="0" algn="l">
              <a:lnSpc>
                <a:spcPct val="100000"/>
              </a:lnSpc>
              <a:spcBef>
                <a:spcPts val="0"/>
              </a:spcBef>
              <a:spcAft>
                <a:spcPts val="0"/>
              </a:spcAft>
              <a:buClr>
                <a:srgbClr val="3A3838"/>
              </a:buClr>
              <a:buSzPts val="1350"/>
              <a:buFont typeface="Arial"/>
              <a:buNone/>
            </a:pPr>
            <a:r>
              <a:rPr i="0" lang="en" sz="1400" u="none" cap="none" strike="noStrike">
                <a:solidFill>
                  <a:srgbClr val="3A3838"/>
                </a:solidFill>
                <a:latin typeface="Consolas"/>
                <a:ea typeface="Consolas"/>
                <a:cs typeface="Consolas"/>
                <a:sym typeface="Consolas"/>
              </a:rPr>
              <a:t>  "collections": [</a:t>
            </a:r>
            <a:endParaRPr sz="1400">
              <a:latin typeface="Consolas"/>
              <a:ea typeface="Consolas"/>
              <a:cs typeface="Consolas"/>
              <a:sym typeface="Consolas"/>
            </a:endParaRPr>
          </a:p>
          <a:p>
            <a:pPr indent="0" lvl="0" marL="0" marR="0" rtl="0" algn="l">
              <a:lnSpc>
                <a:spcPct val="100000"/>
              </a:lnSpc>
              <a:spcBef>
                <a:spcPts val="0"/>
              </a:spcBef>
              <a:spcAft>
                <a:spcPts val="0"/>
              </a:spcAft>
              <a:buClr>
                <a:srgbClr val="3A3838"/>
              </a:buClr>
              <a:buSzPts val="1350"/>
              <a:buFont typeface="Arial"/>
              <a:buNone/>
            </a:pPr>
            <a:r>
              <a:rPr i="0" lang="en" sz="1400" u="none" cap="none" strike="noStrike">
                <a:solidFill>
                  <a:srgbClr val="3A3838"/>
                </a:solidFill>
                <a:latin typeface="Consolas"/>
                <a:ea typeface="Consolas"/>
                <a:cs typeface="Consolas"/>
                <a:sym typeface="Consolas"/>
              </a:rPr>
              <a:t>    &lt;list of collection resources&gt;</a:t>
            </a:r>
            <a:endParaRPr sz="1400">
              <a:latin typeface="Consolas"/>
              <a:ea typeface="Consolas"/>
              <a:cs typeface="Consolas"/>
              <a:sym typeface="Consolas"/>
            </a:endParaRPr>
          </a:p>
          <a:p>
            <a:pPr indent="0" lvl="0" marL="0" marR="0" rtl="0" algn="l">
              <a:lnSpc>
                <a:spcPct val="100000"/>
              </a:lnSpc>
              <a:spcBef>
                <a:spcPts val="0"/>
              </a:spcBef>
              <a:spcAft>
                <a:spcPts val="0"/>
              </a:spcAft>
              <a:buClr>
                <a:srgbClr val="3A3838"/>
              </a:buClr>
              <a:buSzPts val="1350"/>
              <a:buFont typeface="Arial"/>
              <a:buNone/>
            </a:pPr>
            <a:r>
              <a:rPr i="0" lang="en" sz="1400" u="none" cap="none" strike="noStrike">
                <a:solidFill>
                  <a:srgbClr val="3A3838"/>
                </a:solidFill>
                <a:latin typeface="Consolas"/>
                <a:ea typeface="Consolas"/>
                <a:cs typeface="Consolas"/>
                <a:sym typeface="Consolas"/>
              </a:rPr>
              <a:t>  ]</a:t>
            </a:r>
            <a:endParaRPr sz="1400">
              <a:latin typeface="Consolas"/>
              <a:ea typeface="Consolas"/>
              <a:cs typeface="Consolas"/>
              <a:sym typeface="Consolas"/>
            </a:endParaRPr>
          </a:p>
          <a:p>
            <a:pPr indent="0" lvl="0" marL="0" marR="0" rtl="0" algn="l">
              <a:lnSpc>
                <a:spcPct val="100000"/>
              </a:lnSpc>
              <a:spcBef>
                <a:spcPts val="0"/>
              </a:spcBef>
              <a:spcAft>
                <a:spcPts val="0"/>
              </a:spcAft>
              <a:buClr>
                <a:srgbClr val="3A3838"/>
              </a:buClr>
              <a:buSzPts val="1350"/>
              <a:buFont typeface="Arial"/>
              <a:buNone/>
            </a:pPr>
            <a:r>
              <a:rPr i="0" lang="en" sz="1400" u="none" cap="none" strike="noStrike">
                <a:solidFill>
                  <a:srgbClr val="3A3838"/>
                </a:solidFill>
                <a:latin typeface="Consolas"/>
                <a:ea typeface="Consolas"/>
                <a:cs typeface="Consolas"/>
                <a:sym typeface="Consolas"/>
              </a:rPr>
              <a:t>}</a:t>
            </a:r>
            <a:endParaRPr i="0" sz="1400" u="none" cap="none" strike="noStrike">
              <a:solidFill>
                <a:srgbClr val="FF0000"/>
              </a:solidFill>
              <a:latin typeface="Consolas"/>
              <a:ea typeface="Consolas"/>
              <a:cs typeface="Consolas"/>
              <a:sym typeface="Consolas"/>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00" name="Shape 1600"/>
        <p:cNvGrpSpPr/>
        <p:nvPr/>
      </p:nvGrpSpPr>
      <p:grpSpPr>
        <a:xfrm>
          <a:off x="0" y="0"/>
          <a:ext cx="0" cy="0"/>
          <a:chOff x="0" y="0"/>
          <a:chExt cx="0" cy="0"/>
        </a:xfrm>
      </p:grpSpPr>
      <p:sp>
        <p:nvSpPr>
          <p:cNvPr id="1601" name="Google Shape;1601;p139"/>
          <p:cNvSpPr txBox="1"/>
          <p:nvPr>
            <p:ph type="title"/>
          </p:nvPr>
        </p:nvSpPr>
        <p:spPr>
          <a:xfrm>
            <a:off x="342990" y="54584"/>
            <a:ext cx="8390400" cy="570000"/>
          </a:xfrm>
          <a:prstGeom prst="rect">
            <a:avLst/>
          </a:prstGeom>
          <a:noFill/>
          <a:ln>
            <a:noFill/>
          </a:ln>
        </p:spPr>
        <p:txBody>
          <a:bodyPr anchorCtr="0" anchor="b" bIns="91425" lIns="91425" spcFirstLastPara="1" rIns="91425" wrap="square" tIns="91425">
            <a:noAutofit/>
          </a:bodyPr>
          <a:lstStyle/>
          <a:p>
            <a:pPr indent="0" lvl="0" marL="0" marR="0" rtl="0" algn="l">
              <a:lnSpc>
                <a:spcPct val="90000"/>
              </a:lnSpc>
              <a:spcBef>
                <a:spcPts val="0"/>
              </a:spcBef>
              <a:spcAft>
                <a:spcPts val="0"/>
              </a:spcAft>
              <a:buClr>
                <a:srgbClr val="193B5C"/>
              </a:buClr>
              <a:buSzPts val="4800"/>
              <a:buFont typeface="Lato Hairline"/>
              <a:buNone/>
            </a:pPr>
            <a:r>
              <a:rPr lang="en" sz="2400">
                <a:latin typeface="Open Sans"/>
                <a:ea typeface="Open Sans"/>
                <a:cs typeface="Open Sans"/>
                <a:sym typeface="Open Sans"/>
              </a:rPr>
              <a:t>Get details about a specific collection</a:t>
            </a:r>
            <a:endParaRPr sz="2400">
              <a:latin typeface="Open Sans"/>
              <a:ea typeface="Open Sans"/>
              <a:cs typeface="Open Sans"/>
              <a:sym typeface="Open Sans"/>
            </a:endParaRPr>
          </a:p>
        </p:txBody>
      </p:sp>
      <p:sp>
        <p:nvSpPr>
          <p:cNvPr id="1602" name="Google Shape;1602;p139"/>
          <p:cNvSpPr txBox="1"/>
          <p:nvPr>
            <p:ph idx="1" type="body"/>
          </p:nvPr>
        </p:nvSpPr>
        <p:spPr>
          <a:xfrm>
            <a:off x="342991" y="859664"/>
            <a:ext cx="8390400" cy="3903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225"/>
              </a:spcBef>
              <a:spcAft>
                <a:spcPts val="0"/>
              </a:spcAft>
              <a:buNone/>
            </a:pPr>
            <a:r>
              <a:rPr b="1" lang="en" sz="2000">
                <a:latin typeface="Open Sans"/>
                <a:ea typeface="Open Sans"/>
                <a:cs typeface="Open Sans"/>
                <a:sym typeface="Open Sans"/>
              </a:rPr>
              <a:t>Request</a:t>
            </a:r>
            <a:r>
              <a:rPr b="1" i="0" lang="en" sz="2000" u="none" cap="none" strike="noStrike">
                <a:solidFill>
                  <a:srgbClr val="3A3838"/>
                </a:solidFill>
                <a:latin typeface="Open Sans"/>
                <a:ea typeface="Open Sans"/>
                <a:cs typeface="Open Sans"/>
                <a:sym typeface="Open Sans"/>
              </a:rPr>
              <a:t>:</a:t>
            </a:r>
            <a:r>
              <a:rPr lang="en" sz="2000">
                <a:latin typeface="Open Sans"/>
                <a:ea typeface="Open Sans"/>
                <a:cs typeface="Open Sans"/>
                <a:sym typeface="Open Sans"/>
              </a:rPr>
              <a:t> </a:t>
            </a:r>
            <a:r>
              <a:rPr lang="en" sz="2000">
                <a:solidFill>
                  <a:srgbClr val="000000"/>
                </a:solidFill>
                <a:latin typeface="Consolas"/>
                <a:ea typeface="Consolas"/>
                <a:cs typeface="Consolas"/>
                <a:sym typeface="Consolas"/>
              </a:rPr>
              <a:t>GET </a:t>
            </a:r>
            <a:r>
              <a:rPr i="0" lang="en" sz="2000" u="none" cap="none" strike="noStrike">
                <a:solidFill>
                  <a:srgbClr val="000000"/>
                </a:solidFill>
                <a:latin typeface="Consolas"/>
                <a:ea typeface="Consolas"/>
                <a:cs typeface="Consolas"/>
                <a:sym typeface="Consolas"/>
              </a:rPr>
              <a:t>https://ts01.example.com/api1/collections/91a7b528-80eb-42ed-a74d-c6fbd5a26116/</a:t>
            </a:r>
            <a:endParaRPr sz="2000">
              <a:solidFill>
                <a:srgbClr val="000000"/>
              </a:solidFill>
              <a:latin typeface="Consolas"/>
              <a:ea typeface="Consolas"/>
              <a:cs typeface="Consolas"/>
              <a:sym typeface="Consolas"/>
            </a:endParaRPr>
          </a:p>
          <a:p>
            <a:pPr indent="0" lvl="0" marL="0" marR="0" rtl="0" algn="l">
              <a:lnSpc>
                <a:spcPct val="100000"/>
              </a:lnSpc>
              <a:spcBef>
                <a:spcPts val="225"/>
              </a:spcBef>
              <a:spcAft>
                <a:spcPts val="0"/>
              </a:spcAft>
              <a:buNone/>
            </a:pPr>
            <a:r>
              <a:rPr b="1" lang="en" sz="2000">
                <a:latin typeface="Open Sans"/>
                <a:ea typeface="Open Sans"/>
                <a:cs typeface="Open Sans"/>
                <a:sym typeface="Open Sans"/>
              </a:rPr>
              <a:t>Response:</a:t>
            </a:r>
            <a:r>
              <a:rPr lang="en" sz="1800"/>
              <a:t> </a:t>
            </a:r>
            <a:endParaRPr i="0" sz="1800" u="none" cap="none" strike="noStrike">
              <a:solidFill>
                <a:srgbClr val="3A3838"/>
              </a:solidFill>
            </a:endParaRPr>
          </a:p>
          <a:p>
            <a:pPr indent="0" lvl="0" marL="0" marR="0" rtl="0" algn="l">
              <a:lnSpc>
                <a:spcPct val="100000"/>
              </a:lnSpc>
              <a:spcBef>
                <a:spcPts val="225"/>
              </a:spcBef>
              <a:spcAft>
                <a:spcPts val="0"/>
              </a:spcAft>
              <a:buClr>
                <a:srgbClr val="3A3838"/>
              </a:buClr>
              <a:buSzPts val="1350"/>
              <a:buFont typeface="Arial"/>
              <a:buNone/>
            </a:pPr>
            <a:r>
              <a:rPr i="0" lang="en" sz="1400" u="none" cap="none" strike="noStrike">
                <a:solidFill>
                  <a:srgbClr val="3A3838"/>
                </a:solidFill>
                <a:latin typeface="Consolas"/>
                <a:ea typeface="Consolas"/>
                <a:cs typeface="Consolas"/>
                <a:sym typeface="Consolas"/>
              </a:rPr>
              <a:t>{</a:t>
            </a:r>
            <a:endParaRPr sz="1400">
              <a:latin typeface="Consolas"/>
              <a:ea typeface="Consolas"/>
              <a:cs typeface="Consolas"/>
              <a:sym typeface="Consolas"/>
            </a:endParaRPr>
          </a:p>
          <a:p>
            <a:pPr indent="0" lvl="0" marL="0" marR="0" rtl="0" algn="l">
              <a:lnSpc>
                <a:spcPct val="100000"/>
              </a:lnSpc>
              <a:spcBef>
                <a:spcPts val="0"/>
              </a:spcBef>
              <a:spcAft>
                <a:spcPts val="0"/>
              </a:spcAft>
              <a:buClr>
                <a:srgbClr val="3A3838"/>
              </a:buClr>
              <a:buSzPts val="1350"/>
              <a:buFont typeface="Arial"/>
              <a:buNone/>
            </a:pPr>
            <a:r>
              <a:rPr i="0" lang="en" sz="1400" u="none" cap="none" strike="noStrike">
                <a:solidFill>
                  <a:srgbClr val="3A3838"/>
                </a:solidFill>
                <a:latin typeface="Consolas"/>
                <a:ea typeface="Consolas"/>
                <a:cs typeface="Consolas"/>
                <a:sym typeface="Consolas"/>
              </a:rPr>
              <a:t>  "id": "91a7b528-80eb-42ed-a74d-c6fbd5a26116",</a:t>
            </a:r>
            <a:endParaRPr sz="1400">
              <a:latin typeface="Consolas"/>
              <a:ea typeface="Consolas"/>
              <a:cs typeface="Consolas"/>
              <a:sym typeface="Consolas"/>
            </a:endParaRPr>
          </a:p>
          <a:p>
            <a:pPr indent="0" lvl="0" marL="0" marR="0" rtl="0" algn="l">
              <a:lnSpc>
                <a:spcPct val="100000"/>
              </a:lnSpc>
              <a:spcBef>
                <a:spcPts val="0"/>
              </a:spcBef>
              <a:spcAft>
                <a:spcPts val="0"/>
              </a:spcAft>
              <a:buClr>
                <a:srgbClr val="3A3838"/>
              </a:buClr>
              <a:buSzPts val="1350"/>
              <a:buFont typeface="Arial"/>
              <a:buNone/>
            </a:pPr>
            <a:r>
              <a:rPr i="0" lang="en" sz="1400" u="none" cap="none" strike="noStrike">
                <a:solidFill>
                  <a:srgbClr val="3A3838"/>
                </a:solidFill>
                <a:latin typeface="Consolas"/>
                <a:ea typeface="Consolas"/>
                <a:cs typeface="Consolas"/>
                <a:sym typeface="Consolas"/>
              </a:rPr>
              <a:t>  "title": "High Value Indicator Collection",</a:t>
            </a:r>
            <a:endParaRPr sz="1400">
              <a:latin typeface="Consolas"/>
              <a:ea typeface="Consolas"/>
              <a:cs typeface="Consolas"/>
              <a:sym typeface="Consolas"/>
            </a:endParaRPr>
          </a:p>
          <a:p>
            <a:pPr indent="0" lvl="0" marL="0" marR="0" rtl="0" algn="l">
              <a:lnSpc>
                <a:spcPct val="100000"/>
              </a:lnSpc>
              <a:spcBef>
                <a:spcPts val="0"/>
              </a:spcBef>
              <a:spcAft>
                <a:spcPts val="0"/>
              </a:spcAft>
              <a:buClr>
                <a:srgbClr val="3A3838"/>
              </a:buClr>
              <a:buSzPts val="1350"/>
              <a:buFont typeface="Arial"/>
              <a:buNone/>
            </a:pPr>
            <a:r>
              <a:rPr i="0" lang="en" sz="1400" u="none" cap="none" strike="noStrike">
                <a:solidFill>
                  <a:srgbClr val="3A3838"/>
                </a:solidFill>
                <a:latin typeface="Consolas"/>
                <a:ea typeface="Consolas"/>
                <a:cs typeface="Consolas"/>
                <a:sym typeface="Consolas"/>
              </a:rPr>
              <a:t>  "description": "This data collection contains high value IOCs",</a:t>
            </a:r>
            <a:endParaRPr sz="1400">
              <a:latin typeface="Consolas"/>
              <a:ea typeface="Consolas"/>
              <a:cs typeface="Consolas"/>
              <a:sym typeface="Consolas"/>
            </a:endParaRPr>
          </a:p>
          <a:p>
            <a:pPr indent="0" lvl="0" marL="0" marR="0" rtl="0" algn="l">
              <a:lnSpc>
                <a:spcPct val="100000"/>
              </a:lnSpc>
              <a:spcBef>
                <a:spcPts val="0"/>
              </a:spcBef>
              <a:spcAft>
                <a:spcPts val="0"/>
              </a:spcAft>
              <a:buClr>
                <a:srgbClr val="3A3838"/>
              </a:buClr>
              <a:buSzPts val="1350"/>
              <a:buFont typeface="Arial"/>
              <a:buNone/>
            </a:pPr>
            <a:r>
              <a:rPr i="0" lang="en" sz="1400" u="none" cap="none" strike="noStrike">
                <a:solidFill>
                  <a:srgbClr val="3A3838"/>
                </a:solidFill>
                <a:latin typeface="Consolas"/>
                <a:ea typeface="Consolas"/>
                <a:cs typeface="Consolas"/>
                <a:sym typeface="Consolas"/>
              </a:rPr>
              <a:t>  "can_read": true,</a:t>
            </a:r>
            <a:endParaRPr sz="1400">
              <a:latin typeface="Consolas"/>
              <a:ea typeface="Consolas"/>
              <a:cs typeface="Consolas"/>
              <a:sym typeface="Consolas"/>
            </a:endParaRPr>
          </a:p>
          <a:p>
            <a:pPr indent="0" lvl="0" marL="0" marR="0" rtl="0" algn="l">
              <a:lnSpc>
                <a:spcPct val="100000"/>
              </a:lnSpc>
              <a:spcBef>
                <a:spcPts val="0"/>
              </a:spcBef>
              <a:spcAft>
                <a:spcPts val="0"/>
              </a:spcAft>
              <a:buClr>
                <a:srgbClr val="3A3838"/>
              </a:buClr>
              <a:buSzPts val="1350"/>
              <a:buFont typeface="Arial"/>
              <a:buNone/>
            </a:pPr>
            <a:r>
              <a:rPr i="0" lang="en" sz="1400" u="none" cap="none" strike="noStrike">
                <a:solidFill>
                  <a:srgbClr val="3A3838"/>
                </a:solidFill>
                <a:latin typeface="Consolas"/>
                <a:ea typeface="Consolas"/>
                <a:cs typeface="Consolas"/>
                <a:sym typeface="Consolas"/>
              </a:rPr>
              <a:t>  "can_write": false,</a:t>
            </a:r>
            <a:endParaRPr sz="1400">
              <a:latin typeface="Consolas"/>
              <a:ea typeface="Consolas"/>
              <a:cs typeface="Consolas"/>
              <a:sym typeface="Consolas"/>
            </a:endParaRPr>
          </a:p>
          <a:p>
            <a:pPr indent="0" lvl="0" marL="0" marR="0" rtl="0" algn="l">
              <a:lnSpc>
                <a:spcPct val="100000"/>
              </a:lnSpc>
              <a:spcBef>
                <a:spcPts val="0"/>
              </a:spcBef>
              <a:spcAft>
                <a:spcPts val="0"/>
              </a:spcAft>
              <a:buClr>
                <a:srgbClr val="3A3838"/>
              </a:buClr>
              <a:buSzPts val="1350"/>
              <a:buFont typeface="Arial"/>
              <a:buNone/>
            </a:pPr>
            <a:r>
              <a:rPr i="0" lang="en" sz="1400" u="none" cap="none" strike="noStrike">
                <a:solidFill>
                  <a:srgbClr val="3A3838"/>
                </a:solidFill>
                <a:latin typeface="Consolas"/>
                <a:ea typeface="Consolas"/>
                <a:cs typeface="Consolas"/>
                <a:sym typeface="Consolas"/>
              </a:rPr>
              <a:t>  "media_types": [</a:t>
            </a:r>
            <a:endParaRPr sz="1400">
              <a:latin typeface="Consolas"/>
              <a:ea typeface="Consolas"/>
              <a:cs typeface="Consolas"/>
              <a:sym typeface="Consolas"/>
            </a:endParaRPr>
          </a:p>
          <a:p>
            <a:pPr indent="0" lvl="0" marL="0" marR="0" rtl="0" algn="l">
              <a:lnSpc>
                <a:spcPct val="100000"/>
              </a:lnSpc>
              <a:spcBef>
                <a:spcPts val="0"/>
              </a:spcBef>
              <a:spcAft>
                <a:spcPts val="0"/>
              </a:spcAft>
              <a:buClr>
                <a:srgbClr val="3A3838"/>
              </a:buClr>
              <a:buSzPts val="1350"/>
              <a:buFont typeface="Arial"/>
              <a:buNone/>
            </a:pPr>
            <a:r>
              <a:rPr i="0" lang="en" sz="1400" u="none" cap="none" strike="noStrike">
                <a:solidFill>
                  <a:srgbClr val="3A3838"/>
                </a:solidFill>
                <a:latin typeface="Consolas"/>
                <a:ea typeface="Consolas"/>
                <a:cs typeface="Consolas"/>
                <a:sym typeface="Consolas"/>
              </a:rPr>
              <a:t>    "application/stix+json;version=2.1”</a:t>
            </a:r>
            <a:endParaRPr sz="1400">
              <a:latin typeface="Consolas"/>
              <a:ea typeface="Consolas"/>
              <a:cs typeface="Consolas"/>
              <a:sym typeface="Consolas"/>
            </a:endParaRPr>
          </a:p>
          <a:p>
            <a:pPr indent="0" lvl="0" marL="0" marR="0" rtl="0" algn="l">
              <a:lnSpc>
                <a:spcPct val="100000"/>
              </a:lnSpc>
              <a:spcBef>
                <a:spcPts val="0"/>
              </a:spcBef>
              <a:spcAft>
                <a:spcPts val="0"/>
              </a:spcAft>
              <a:buClr>
                <a:srgbClr val="3A3838"/>
              </a:buClr>
              <a:buSzPts val="1350"/>
              <a:buFont typeface="Arial"/>
              <a:buNone/>
            </a:pPr>
            <a:r>
              <a:rPr i="0" lang="en" sz="1400" u="none" cap="none" strike="noStrike">
                <a:solidFill>
                  <a:srgbClr val="3A3838"/>
                </a:solidFill>
                <a:latin typeface="Consolas"/>
                <a:ea typeface="Consolas"/>
                <a:cs typeface="Consolas"/>
                <a:sym typeface="Consolas"/>
              </a:rPr>
              <a:t>  ]</a:t>
            </a:r>
            <a:endParaRPr sz="1400">
              <a:latin typeface="Consolas"/>
              <a:ea typeface="Consolas"/>
              <a:cs typeface="Consolas"/>
              <a:sym typeface="Consolas"/>
            </a:endParaRPr>
          </a:p>
          <a:p>
            <a:pPr indent="0" lvl="0" marL="0" marR="0" rtl="0" algn="l">
              <a:lnSpc>
                <a:spcPct val="100000"/>
              </a:lnSpc>
              <a:spcBef>
                <a:spcPts val="0"/>
              </a:spcBef>
              <a:spcAft>
                <a:spcPts val="0"/>
              </a:spcAft>
              <a:buClr>
                <a:srgbClr val="3A3838"/>
              </a:buClr>
              <a:buSzPts val="1350"/>
              <a:buFont typeface="Arial"/>
              <a:buNone/>
            </a:pPr>
            <a:r>
              <a:rPr i="0" lang="en" sz="1400" u="none" cap="none" strike="noStrike">
                <a:solidFill>
                  <a:srgbClr val="3A3838"/>
                </a:solidFill>
                <a:latin typeface="Consolas"/>
                <a:ea typeface="Consolas"/>
                <a:cs typeface="Consolas"/>
                <a:sym typeface="Consolas"/>
              </a:rPr>
              <a:t>}</a:t>
            </a:r>
            <a:endParaRPr i="0" sz="1400" u="none" cap="none" strike="noStrike">
              <a:solidFill>
                <a:srgbClr val="FF0000"/>
              </a:solidFill>
              <a:latin typeface="Consolas"/>
              <a:ea typeface="Consolas"/>
              <a:cs typeface="Consolas"/>
              <a:sym typeface="Consola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3" name="Shape 703"/>
        <p:cNvGrpSpPr/>
        <p:nvPr/>
      </p:nvGrpSpPr>
      <p:grpSpPr>
        <a:xfrm>
          <a:off x="0" y="0"/>
          <a:ext cx="0" cy="0"/>
          <a:chOff x="0" y="0"/>
          <a:chExt cx="0" cy="0"/>
        </a:xfrm>
      </p:grpSpPr>
      <p:sp>
        <p:nvSpPr>
          <p:cNvPr id="704" name="Google Shape;704;p68"/>
          <p:cNvSpPr txBox="1"/>
          <p:nvPr>
            <p:ph idx="2" type="body"/>
          </p:nvPr>
        </p:nvSpPr>
        <p:spPr>
          <a:xfrm>
            <a:off x="342991" y="859665"/>
            <a:ext cx="3969000" cy="3903000"/>
          </a:xfrm>
          <a:prstGeom prst="rect">
            <a:avLst/>
          </a:prstGeom>
          <a:noFill/>
          <a:ln>
            <a:noFill/>
          </a:ln>
        </p:spPr>
        <p:txBody>
          <a:bodyPr anchorCtr="0" anchor="t" bIns="45700" lIns="91425" spcFirstLastPara="1" rIns="91425" wrap="square" tIns="45700">
            <a:noAutofit/>
          </a:bodyPr>
          <a:lstStyle/>
          <a:p>
            <a:pPr indent="0" lvl="0" marL="0" marR="0" rtl="0" algn="ctr">
              <a:lnSpc>
                <a:spcPct val="120000"/>
              </a:lnSpc>
              <a:spcBef>
                <a:spcPts val="0"/>
              </a:spcBef>
              <a:spcAft>
                <a:spcPts val="0"/>
              </a:spcAft>
              <a:buClr>
                <a:schemeClr val="dk1"/>
              </a:buClr>
              <a:buSzPts val="1800"/>
              <a:buFont typeface="Arial"/>
              <a:buNone/>
            </a:pPr>
            <a:r>
              <a:t/>
            </a:r>
            <a:endParaRPr b="0" i="0" sz="11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3A3838"/>
              </a:buClr>
              <a:buSzPts val="1875"/>
              <a:buFont typeface="Arial"/>
              <a:buNone/>
            </a:pPr>
            <a:r>
              <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225"/>
              </a:spcBef>
              <a:spcAft>
                <a:spcPts val="0"/>
              </a:spcAft>
              <a:buClr>
                <a:srgbClr val="3A3838"/>
              </a:buClr>
              <a:buSzPts val="1875"/>
              <a:buFont typeface="Arial"/>
              <a:buNone/>
            </a:pPr>
            <a:r>
              <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225"/>
              </a:spcBef>
              <a:spcAft>
                <a:spcPts val="0"/>
              </a:spcAft>
              <a:buClr>
                <a:srgbClr val="3A3838"/>
              </a:buClr>
              <a:buSzPts val="1875"/>
              <a:buFont typeface="Arial"/>
              <a:buNone/>
            </a:pPr>
            <a:r>
              <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225"/>
              </a:spcBef>
              <a:spcAft>
                <a:spcPts val="0"/>
              </a:spcAft>
              <a:buClr>
                <a:srgbClr val="3A3838"/>
              </a:buClr>
              <a:buSzPts val="1875"/>
              <a:buFont typeface="Arial"/>
              <a:buNone/>
            </a:pPr>
            <a:r>
              <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225"/>
              </a:spcBef>
              <a:spcAft>
                <a:spcPts val="0"/>
              </a:spcAft>
              <a:buClr>
                <a:srgbClr val="3A3838"/>
              </a:buClr>
              <a:buSzPts val="1875"/>
              <a:buFont typeface="Arial"/>
              <a:buNone/>
            </a:pPr>
            <a:r>
              <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225"/>
              </a:spcBef>
              <a:spcAft>
                <a:spcPts val="0"/>
              </a:spcAft>
              <a:buClr>
                <a:srgbClr val="3A3838"/>
              </a:buClr>
              <a:buSzPts val="1875"/>
              <a:buFont typeface="Arial"/>
              <a:buNone/>
            </a:pPr>
            <a:r>
              <a:t/>
            </a:r>
            <a:endParaRPr b="0" i="0" sz="1800" u="none" cap="none" strike="noStrike">
              <a:solidFill>
                <a:schemeClr val="dk1"/>
              </a:solidFill>
              <a:latin typeface="Calibri"/>
              <a:ea typeface="Calibri"/>
              <a:cs typeface="Calibri"/>
              <a:sym typeface="Calibri"/>
            </a:endParaRPr>
          </a:p>
          <a:p>
            <a:pPr indent="0" lvl="0" marL="0" marR="0" rtl="0" algn="ctr">
              <a:lnSpc>
                <a:spcPct val="120000"/>
              </a:lnSpc>
              <a:spcBef>
                <a:spcPts val="225"/>
              </a:spcBef>
              <a:spcAft>
                <a:spcPts val="0"/>
              </a:spcAft>
              <a:buClr>
                <a:schemeClr val="dk1"/>
              </a:buClr>
              <a:buSzPts val="1100"/>
              <a:buFont typeface="Arial"/>
              <a:buNone/>
            </a:pPr>
            <a:r>
              <a:rPr i="0" lang="en" sz="2000" u="none" cap="none" strike="noStrike">
                <a:solidFill>
                  <a:schemeClr val="dk1"/>
                </a:solidFill>
                <a:latin typeface="Open Sans"/>
                <a:ea typeface="Open Sans"/>
                <a:cs typeface="Open Sans"/>
                <a:sym typeface="Open Sans"/>
              </a:rPr>
              <a:t>A protocol for sharing cyber threat intelligence.</a:t>
            </a:r>
            <a:endParaRPr i="0" sz="2000" u="none" cap="none" strike="noStrike">
              <a:solidFill>
                <a:schemeClr val="dk1"/>
              </a:solidFill>
              <a:latin typeface="Open Sans"/>
              <a:ea typeface="Open Sans"/>
              <a:cs typeface="Open Sans"/>
              <a:sym typeface="Open Sans"/>
            </a:endParaRPr>
          </a:p>
        </p:txBody>
      </p:sp>
      <p:sp>
        <p:nvSpPr>
          <p:cNvPr id="705" name="Google Shape;705;p68"/>
          <p:cNvSpPr txBox="1"/>
          <p:nvPr>
            <p:ph type="title"/>
          </p:nvPr>
        </p:nvSpPr>
        <p:spPr>
          <a:xfrm>
            <a:off x="200025" y="54575"/>
            <a:ext cx="8839200" cy="570000"/>
          </a:xfrm>
          <a:prstGeom prst="rect">
            <a:avLst/>
          </a:prstGeom>
          <a:noFill/>
          <a:ln>
            <a:noFill/>
          </a:ln>
        </p:spPr>
        <p:txBody>
          <a:bodyPr anchorCtr="0" anchor="ctr" bIns="34275" lIns="68575" spcFirstLastPara="1" rIns="68575" wrap="square" tIns="34275">
            <a:noAutofit/>
          </a:bodyPr>
          <a:lstStyle/>
          <a:p>
            <a:pPr indent="0" lvl="0" marL="0" marR="0" rtl="0" algn="l">
              <a:lnSpc>
                <a:spcPct val="90000"/>
              </a:lnSpc>
              <a:spcBef>
                <a:spcPts val="0"/>
              </a:spcBef>
              <a:spcAft>
                <a:spcPts val="0"/>
              </a:spcAft>
              <a:buClr>
                <a:schemeClr val="dk1"/>
              </a:buClr>
              <a:buSzPts val="3300"/>
              <a:buFont typeface="Lato Hairline"/>
              <a:buNone/>
            </a:pPr>
            <a:r>
              <a:rPr i="0" lang="en" sz="2400" u="none" cap="none" strike="noStrike">
                <a:solidFill>
                  <a:srgbClr val="193B5C"/>
                </a:solidFill>
                <a:latin typeface="Open Sans"/>
                <a:ea typeface="Open Sans"/>
                <a:cs typeface="Open Sans"/>
                <a:sym typeface="Open Sans"/>
              </a:rPr>
              <a:t>Trusted Automated eXchange of Intelligence</a:t>
            </a:r>
            <a:r>
              <a:rPr lang="en" sz="2400">
                <a:latin typeface="Open Sans"/>
                <a:ea typeface="Open Sans"/>
                <a:cs typeface="Open Sans"/>
                <a:sym typeface="Open Sans"/>
              </a:rPr>
              <a:t> </a:t>
            </a:r>
            <a:r>
              <a:rPr i="0" lang="en" sz="2400" u="none" cap="none" strike="noStrike">
                <a:solidFill>
                  <a:srgbClr val="193B5C"/>
                </a:solidFill>
                <a:latin typeface="Open Sans"/>
                <a:ea typeface="Open Sans"/>
                <a:cs typeface="Open Sans"/>
                <a:sym typeface="Open Sans"/>
              </a:rPr>
              <a:t>Information</a:t>
            </a:r>
            <a:endParaRPr i="0" sz="2400" u="none" cap="none" strike="noStrike">
              <a:solidFill>
                <a:srgbClr val="193B5C"/>
              </a:solidFill>
              <a:latin typeface="Open Sans"/>
              <a:ea typeface="Open Sans"/>
              <a:cs typeface="Open Sans"/>
              <a:sym typeface="Open Sans"/>
            </a:endParaRPr>
          </a:p>
        </p:txBody>
      </p:sp>
      <p:sp>
        <p:nvSpPr>
          <p:cNvPr id="706" name="Google Shape;706;p68"/>
          <p:cNvSpPr txBox="1"/>
          <p:nvPr>
            <p:ph idx="1" type="body"/>
          </p:nvPr>
        </p:nvSpPr>
        <p:spPr>
          <a:xfrm>
            <a:off x="4589528" y="859668"/>
            <a:ext cx="4143900" cy="3903000"/>
          </a:xfrm>
          <a:prstGeom prst="rect">
            <a:avLst/>
          </a:prstGeom>
          <a:noFill/>
          <a:ln>
            <a:noFill/>
          </a:ln>
        </p:spPr>
        <p:txBody>
          <a:bodyPr anchorCtr="0" anchor="t" bIns="34275" lIns="68575" spcFirstLastPara="1" rIns="68575" wrap="square" tIns="34275">
            <a:noAutofit/>
          </a:bodyPr>
          <a:lstStyle/>
          <a:p>
            <a:pPr indent="-165096" lvl="0" marL="177796" marR="0" rtl="0" algn="l">
              <a:lnSpc>
                <a:spcPct val="100000"/>
              </a:lnSpc>
              <a:spcBef>
                <a:spcPts val="0"/>
              </a:spcBef>
              <a:spcAft>
                <a:spcPts val="0"/>
              </a:spcAft>
              <a:buClr>
                <a:srgbClr val="000000"/>
              </a:buClr>
              <a:buSzPts val="2000"/>
              <a:buFont typeface="Open Sans"/>
              <a:buChar char="●"/>
            </a:pPr>
            <a:r>
              <a:rPr i="0" lang="en" sz="2000" u="none" cap="none" strike="noStrike">
                <a:solidFill>
                  <a:schemeClr val="dk1"/>
                </a:solidFill>
                <a:latin typeface="Open Sans"/>
                <a:ea typeface="Open Sans"/>
                <a:cs typeface="Open Sans"/>
                <a:sym typeface="Open Sans"/>
              </a:rPr>
              <a:t>Application protocol running on top of HTTPS</a:t>
            </a:r>
            <a:endParaRPr i="0" sz="2000" u="none" cap="none" strike="noStrike">
              <a:solidFill>
                <a:schemeClr val="dk1"/>
              </a:solidFill>
              <a:latin typeface="Open Sans"/>
              <a:ea typeface="Open Sans"/>
              <a:cs typeface="Open Sans"/>
              <a:sym typeface="Open Sans"/>
            </a:endParaRPr>
          </a:p>
          <a:p>
            <a:pPr indent="-165096" lvl="0" marL="177796" marR="0" rtl="0" algn="l">
              <a:lnSpc>
                <a:spcPct val="100000"/>
              </a:lnSpc>
              <a:spcBef>
                <a:spcPts val="500"/>
              </a:spcBef>
              <a:spcAft>
                <a:spcPts val="0"/>
              </a:spcAft>
              <a:buClr>
                <a:srgbClr val="000000"/>
              </a:buClr>
              <a:buSzPts val="2000"/>
              <a:buFont typeface="Open Sans"/>
              <a:buChar char="●"/>
            </a:pPr>
            <a:r>
              <a:rPr i="0" lang="en" sz="2000" u="none" cap="none" strike="noStrike">
                <a:solidFill>
                  <a:schemeClr val="dk1"/>
                </a:solidFill>
                <a:latin typeface="Open Sans"/>
                <a:ea typeface="Open Sans"/>
                <a:cs typeface="Open Sans"/>
                <a:sym typeface="Open Sans"/>
              </a:rPr>
              <a:t>Designed to facilitate sharing of CTI data - especially STIX</a:t>
            </a:r>
            <a:endParaRPr i="0" sz="2000" u="none" cap="none" strike="noStrike">
              <a:solidFill>
                <a:schemeClr val="dk1"/>
              </a:solidFill>
              <a:latin typeface="Open Sans"/>
              <a:ea typeface="Open Sans"/>
              <a:cs typeface="Open Sans"/>
              <a:sym typeface="Open Sans"/>
            </a:endParaRPr>
          </a:p>
          <a:p>
            <a:pPr indent="-165096" lvl="0" marL="177796" marR="0" rtl="0" algn="l">
              <a:lnSpc>
                <a:spcPct val="100000"/>
              </a:lnSpc>
              <a:spcBef>
                <a:spcPts val="500"/>
              </a:spcBef>
              <a:spcAft>
                <a:spcPts val="0"/>
              </a:spcAft>
              <a:buClr>
                <a:srgbClr val="000000"/>
              </a:buClr>
              <a:buSzPts val="2000"/>
              <a:buFont typeface="Open Sans"/>
              <a:buChar char="●"/>
            </a:pPr>
            <a:r>
              <a:rPr i="0" lang="en" sz="2000" u="none" cap="none" strike="noStrike">
                <a:solidFill>
                  <a:schemeClr val="dk1"/>
                </a:solidFill>
                <a:latin typeface="Open Sans"/>
                <a:ea typeface="Open Sans"/>
                <a:cs typeface="Open Sans"/>
                <a:sym typeface="Open Sans"/>
              </a:rPr>
              <a:t>Open-source implementations in multiple programming languages</a:t>
            </a:r>
            <a:endParaRPr i="0" sz="2000" u="none" cap="none" strike="noStrike">
              <a:solidFill>
                <a:schemeClr val="dk1"/>
              </a:solidFill>
              <a:latin typeface="Open Sans"/>
              <a:ea typeface="Open Sans"/>
              <a:cs typeface="Open Sans"/>
              <a:sym typeface="Open Sans"/>
            </a:endParaRPr>
          </a:p>
          <a:p>
            <a:pPr indent="-165096" lvl="0" marL="177796" marR="0" rtl="0" algn="l">
              <a:lnSpc>
                <a:spcPct val="100000"/>
              </a:lnSpc>
              <a:spcBef>
                <a:spcPts val="500"/>
              </a:spcBef>
              <a:spcAft>
                <a:spcPts val="0"/>
              </a:spcAft>
              <a:buClr>
                <a:srgbClr val="000000"/>
              </a:buClr>
              <a:buSzPts val="2000"/>
              <a:buFont typeface="Open Sans"/>
              <a:buChar char="●"/>
            </a:pPr>
            <a:r>
              <a:rPr i="0" lang="en" sz="2000" u="none" cap="none" strike="noStrike">
                <a:solidFill>
                  <a:schemeClr val="dk1"/>
                </a:solidFill>
                <a:latin typeface="Open Sans"/>
                <a:ea typeface="Open Sans"/>
                <a:cs typeface="Open Sans"/>
                <a:sym typeface="Open Sans"/>
              </a:rPr>
              <a:t>International standard in OASIS</a:t>
            </a:r>
            <a:endParaRPr i="0" sz="2000" u="none" cap="none" strike="noStrike">
              <a:solidFill>
                <a:schemeClr val="dk1"/>
              </a:solidFill>
              <a:latin typeface="Open Sans"/>
              <a:ea typeface="Open Sans"/>
              <a:cs typeface="Open Sans"/>
              <a:sym typeface="Open Sans"/>
            </a:endParaRPr>
          </a:p>
          <a:p>
            <a:pPr indent="-165096" lvl="0" marL="177796" marR="0" rtl="0" algn="l">
              <a:lnSpc>
                <a:spcPct val="100000"/>
              </a:lnSpc>
              <a:spcBef>
                <a:spcPts val="500"/>
              </a:spcBef>
              <a:spcAft>
                <a:spcPts val="0"/>
              </a:spcAft>
              <a:buClr>
                <a:srgbClr val="000000"/>
              </a:buClr>
              <a:buSzPts val="2000"/>
              <a:buFont typeface="Open Sans"/>
              <a:buChar char="●"/>
            </a:pPr>
            <a:r>
              <a:rPr i="0" lang="en" sz="2000" u="none" cap="none" strike="noStrike">
                <a:solidFill>
                  <a:schemeClr val="dk1"/>
                </a:solidFill>
                <a:latin typeface="Open Sans"/>
                <a:ea typeface="Open Sans"/>
                <a:cs typeface="Open Sans"/>
                <a:sym typeface="Open Sans"/>
              </a:rPr>
              <a:t>Current version - TAXII 2.0</a:t>
            </a:r>
            <a:endParaRPr i="0" sz="2000" u="none" cap="none" strike="noStrike">
              <a:solidFill>
                <a:schemeClr val="dk1"/>
              </a:solidFill>
              <a:latin typeface="Open Sans"/>
              <a:ea typeface="Open Sans"/>
              <a:cs typeface="Open Sans"/>
              <a:sym typeface="Open Sans"/>
            </a:endParaRPr>
          </a:p>
        </p:txBody>
      </p:sp>
      <p:cxnSp>
        <p:nvCxnSpPr>
          <p:cNvPr id="707" name="Google Shape;707;p68"/>
          <p:cNvCxnSpPr/>
          <p:nvPr/>
        </p:nvCxnSpPr>
        <p:spPr>
          <a:xfrm>
            <a:off x="4373684" y="1276292"/>
            <a:ext cx="9600" cy="3482700"/>
          </a:xfrm>
          <a:prstGeom prst="straightConnector1">
            <a:avLst/>
          </a:prstGeom>
          <a:noFill/>
          <a:ln cap="flat" cmpd="sng" w="9525">
            <a:solidFill>
              <a:srgbClr val="D8D8D8"/>
            </a:solidFill>
            <a:prstDash val="solid"/>
            <a:miter lim="800000"/>
            <a:headEnd len="sm" w="sm" type="none"/>
            <a:tailEnd len="sm" w="sm" type="none"/>
          </a:ln>
        </p:spPr>
      </p:cxnSp>
      <p:pic>
        <p:nvPicPr>
          <p:cNvPr id="708" name="Google Shape;708;p68"/>
          <p:cNvPicPr preferRelativeResize="0"/>
          <p:nvPr/>
        </p:nvPicPr>
        <p:blipFill rotWithShape="1">
          <a:blip r:embed="rId3">
            <a:alphaModFix/>
          </a:blip>
          <a:srcRect b="0" l="0" r="0" t="0"/>
          <a:stretch/>
        </p:blipFill>
        <p:spPr>
          <a:xfrm>
            <a:off x="1389775" y="1800925"/>
            <a:ext cx="1981200" cy="895350"/>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06" name="Shape 1606"/>
        <p:cNvGrpSpPr/>
        <p:nvPr/>
      </p:nvGrpSpPr>
      <p:grpSpPr>
        <a:xfrm>
          <a:off x="0" y="0"/>
          <a:ext cx="0" cy="0"/>
          <a:chOff x="0" y="0"/>
          <a:chExt cx="0" cy="0"/>
        </a:xfrm>
      </p:grpSpPr>
      <p:sp>
        <p:nvSpPr>
          <p:cNvPr id="1607" name="Google Shape;1607;p140"/>
          <p:cNvSpPr txBox="1"/>
          <p:nvPr>
            <p:ph type="title"/>
          </p:nvPr>
        </p:nvSpPr>
        <p:spPr>
          <a:xfrm>
            <a:off x="342990" y="54584"/>
            <a:ext cx="8390400" cy="570000"/>
          </a:xfrm>
          <a:prstGeom prst="rect">
            <a:avLst/>
          </a:prstGeom>
          <a:noFill/>
          <a:ln>
            <a:noFill/>
          </a:ln>
        </p:spPr>
        <p:txBody>
          <a:bodyPr anchorCtr="0" anchor="b" bIns="91425" lIns="91425" spcFirstLastPara="1" rIns="91425" wrap="square" tIns="91425">
            <a:noAutofit/>
          </a:bodyPr>
          <a:lstStyle/>
          <a:p>
            <a:pPr indent="0" lvl="0" marL="0" marR="0" rtl="0" algn="l">
              <a:lnSpc>
                <a:spcPct val="90000"/>
              </a:lnSpc>
              <a:spcBef>
                <a:spcPts val="0"/>
              </a:spcBef>
              <a:spcAft>
                <a:spcPts val="0"/>
              </a:spcAft>
              <a:buClr>
                <a:srgbClr val="193B5C"/>
              </a:buClr>
              <a:buSzPts val="4800"/>
              <a:buFont typeface="Lato Hairline"/>
              <a:buNone/>
            </a:pPr>
            <a:r>
              <a:rPr lang="en" sz="2400">
                <a:latin typeface="Open Sans"/>
                <a:ea typeface="Open Sans"/>
                <a:cs typeface="Open Sans"/>
                <a:sym typeface="Open Sans"/>
              </a:rPr>
              <a:t>Get s</a:t>
            </a:r>
            <a:r>
              <a:rPr i="0" lang="en" sz="2400" u="none" cap="none" strike="noStrike">
                <a:solidFill>
                  <a:srgbClr val="193B5C"/>
                </a:solidFill>
                <a:latin typeface="Open Sans"/>
                <a:ea typeface="Open Sans"/>
                <a:cs typeface="Open Sans"/>
                <a:sym typeface="Open Sans"/>
              </a:rPr>
              <a:t>ummary info (manifest) about </a:t>
            </a:r>
            <a:r>
              <a:rPr lang="en" sz="2400">
                <a:latin typeface="Open Sans"/>
                <a:ea typeface="Open Sans"/>
                <a:cs typeface="Open Sans"/>
                <a:sym typeface="Open Sans"/>
              </a:rPr>
              <a:t>a collection</a:t>
            </a:r>
            <a:endParaRPr sz="2400">
              <a:latin typeface="Open Sans"/>
              <a:ea typeface="Open Sans"/>
              <a:cs typeface="Open Sans"/>
              <a:sym typeface="Open Sans"/>
            </a:endParaRPr>
          </a:p>
        </p:txBody>
      </p:sp>
      <p:sp>
        <p:nvSpPr>
          <p:cNvPr id="1608" name="Google Shape;1608;p140"/>
          <p:cNvSpPr txBox="1"/>
          <p:nvPr>
            <p:ph idx="1" type="body"/>
          </p:nvPr>
        </p:nvSpPr>
        <p:spPr>
          <a:xfrm>
            <a:off x="342991" y="859664"/>
            <a:ext cx="8390400" cy="3903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225"/>
              </a:spcBef>
              <a:spcAft>
                <a:spcPts val="0"/>
              </a:spcAft>
              <a:buNone/>
            </a:pPr>
            <a:r>
              <a:rPr b="1" lang="en" sz="2000">
                <a:latin typeface="Open Sans"/>
                <a:ea typeface="Open Sans"/>
                <a:cs typeface="Open Sans"/>
                <a:sym typeface="Open Sans"/>
              </a:rPr>
              <a:t>Request: </a:t>
            </a:r>
            <a:r>
              <a:rPr lang="en" sz="1800"/>
              <a:t> </a:t>
            </a:r>
            <a:r>
              <a:rPr lang="en" sz="2000">
                <a:solidFill>
                  <a:srgbClr val="000000"/>
                </a:solidFill>
                <a:latin typeface="Consolas"/>
                <a:ea typeface="Consolas"/>
                <a:cs typeface="Consolas"/>
                <a:sym typeface="Consolas"/>
              </a:rPr>
              <a:t>GET https://ts01.example.com/api1/collections/91a7b528-80eb-42ed-a74d-c6fbd5a26116/manifest/</a:t>
            </a:r>
            <a:endParaRPr sz="2000">
              <a:solidFill>
                <a:srgbClr val="000000"/>
              </a:solidFill>
              <a:latin typeface="Consolas"/>
              <a:ea typeface="Consolas"/>
              <a:cs typeface="Consolas"/>
              <a:sym typeface="Consolas"/>
            </a:endParaRPr>
          </a:p>
          <a:p>
            <a:pPr indent="-104761" lvl="0" marL="257161" marR="0" rtl="0" algn="l">
              <a:lnSpc>
                <a:spcPct val="100000"/>
              </a:lnSpc>
              <a:spcBef>
                <a:spcPts val="225"/>
              </a:spcBef>
              <a:spcAft>
                <a:spcPts val="0"/>
              </a:spcAft>
              <a:buClr>
                <a:srgbClr val="3A3838"/>
              </a:buClr>
              <a:buSzPts val="2400"/>
              <a:buFont typeface="Arial"/>
              <a:buNone/>
            </a:pPr>
            <a:r>
              <a:t/>
            </a:r>
            <a:endParaRPr b="0" i="0" sz="1800" u="none" cap="none" strike="noStrike">
              <a:solidFill>
                <a:srgbClr val="3A3838"/>
              </a:solidFill>
              <a:latin typeface="Questrial"/>
              <a:ea typeface="Questrial"/>
              <a:cs typeface="Questrial"/>
              <a:sym typeface="Questrial"/>
            </a:endParaRPr>
          </a:p>
          <a:p>
            <a:pPr indent="0" lvl="0" marL="0" marR="0" rtl="0" algn="l">
              <a:lnSpc>
                <a:spcPct val="100000"/>
              </a:lnSpc>
              <a:spcBef>
                <a:spcPts val="225"/>
              </a:spcBef>
              <a:spcAft>
                <a:spcPts val="0"/>
              </a:spcAft>
              <a:buNone/>
            </a:pPr>
            <a:r>
              <a:rPr i="0" lang="en" sz="2000" u="none" cap="none" strike="noStrike">
                <a:solidFill>
                  <a:srgbClr val="3A3838"/>
                </a:solidFill>
                <a:latin typeface="Open Sans"/>
                <a:ea typeface="Open Sans"/>
                <a:cs typeface="Open Sans"/>
                <a:sym typeface="Open Sans"/>
              </a:rPr>
              <a:t>URL Filtering Parameters</a:t>
            </a:r>
            <a:endParaRPr sz="2000">
              <a:latin typeface="Open Sans"/>
              <a:ea typeface="Open Sans"/>
              <a:cs typeface="Open Sans"/>
              <a:sym typeface="Open Sans"/>
            </a:endParaRPr>
          </a:p>
          <a:p>
            <a:pPr indent="-257157" lvl="1" marL="476214" marR="0" rtl="0" algn="l">
              <a:lnSpc>
                <a:spcPct val="100000"/>
              </a:lnSpc>
              <a:spcBef>
                <a:spcPts val="225"/>
              </a:spcBef>
              <a:spcAft>
                <a:spcPts val="0"/>
              </a:spcAft>
              <a:buClr>
                <a:srgbClr val="3A3838"/>
              </a:buClr>
              <a:buSzPts val="1800"/>
              <a:buFont typeface="Open Sans"/>
              <a:buChar char="-"/>
            </a:pPr>
            <a:r>
              <a:rPr i="0" lang="en" sz="1800" u="none" cap="none" strike="noStrike">
                <a:solidFill>
                  <a:srgbClr val="3A3838"/>
                </a:solidFill>
                <a:latin typeface="Open Sans"/>
                <a:ea typeface="Open Sans"/>
                <a:cs typeface="Open Sans"/>
                <a:sym typeface="Open Sans"/>
              </a:rPr>
              <a:t>added_after</a:t>
            </a:r>
            <a:r>
              <a:rPr lang="en" sz="1800">
                <a:latin typeface="Open Sans"/>
                <a:ea typeface="Open Sans"/>
                <a:cs typeface="Open Sans"/>
                <a:sym typeface="Open Sans"/>
              </a:rPr>
              <a:t>		</a:t>
            </a:r>
            <a:r>
              <a:rPr i="0" lang="en" sz="1800" u="none" cap="none" strike="noStrike">
                <a:solidFill>
                  <a:srgbClr val="3A3838"/>
                </a:solidFill>
                <a:latin typeface="Open Sans"/>
                <a:ea typeface="Open Sans"/>
                <a:cs typeface="Open Sans"/>
                <a:sym typeface="Open Sans"/>
              </a:rPr>
              <a:t>- a timestamp</a:t>
            </a:r>
            <a:r>
              <a:rPr lang="en" sz="1800">
                <a:latin typeface="Open Sans"/>
                <a:ea typeface="Open Sans"/>
                <a:cs typeface="Open Sans"/>
                <a:sym typeface="Open Sans"/>
              </a:rPr>
              <a:t>			</a:t>
            </a:r>
            <a:r>
              <a:rPr i="0" lang="en" sz="1800" u="none" cap="none" strike="noStrike">
                <a:solidFill>
                  <a:srgbClr val="3A3838"/>
                </a:solidFill>
                <a:latin typeface="Open Sans"/>
                <a:ea typeface="Open Sans"/>
                <a:cs typeface="Open Sans"/>
                <a:sym typeface="Open Sans"/>
              </a:rPr>
              <a:t>(</a:t>
            </a:r>
            <a:r>
              <a:rPr i="0" lang="en" sz="1800" u="none" cap="none" strike="noStrike">
                <a:solidFill>
                  <a:srgbClr val="000000"/>
                </a:solidFill>
                <a:latin typeface="Consolas"/>
                <a:ea typeface="Consolas"/>
                <a:cs typeface="Consolas"/>
                <a:sym typeface="Consolas"/>
              </a:rPr>
              <a:t>?added_after=...</a:t>
            </a:r>
            <a:r>
              <a:rPr i="0" lang="en" sz="1800" u="none" cap="none" strike="noStrike">
                <a:solidFill>
                  <a:srgbClr val="3A3838"/>
                </a:solidFill>
                <a:latin typeface="Open Sans"/>
                <a:ea typeface="Open Sans"/>
                <a:cs typeface="Open Sans"/>
                <a:sym typeface="Open Sans"/>
              </a:rPr>
              <a:t>)</a:t>
            </a:r>
            <a:endParaRPr sz="1800">
              <a:latin typeface="Open Sans"/>
              <a:ea typeface="Open Sans"/>
              <a:cs typeface="Open Sans"/>
              <a:sym typeface="Open Sans"/>
            </a:endParaRPr>
          </a:p>
          <a:p>
            <a:pPr indent="-257157" lvl="1" marL="476214" marR="0" rtl="0" algn="l">
              <a:lnSpc>
                <a:spcPct val="100000"/>
              </a:lnSpc>
              <a:spcBef>
                <a:spcPts val="225"/>
              </a:spcBef>
              <a:spcAft>
                <a:spcPts val="0"/>
              </a:spcAft>
              <a:buClr>
                <a:srgbClr val="3A3838"/>
              </a:buClr>
              <a:buSzPts val="1800"/>
              <a:buFont typeface="Open Sans"/>
              <a:buChar char="-"/>
            </a:pPr>
            <a:r>
              <a:rPr i="0" lang="en" sz="1800" u="none" cap="none" strike="noStrike">
                <a:solidFill>
                  <a:srgbClr val="3A3838"/>
                </a:solidFill>
                <a:latin typeface="Open Sans"/>
                <a:ea typeface="Open Sans"/>
                <a:cs typeface="Open Sans"/>
                <a:sym typeface="Open Sans"/>
              </a:rPr>
              <a:t>id</a:t>
            </a:r>
            <a:r>
              <a:rPr lang="en" sz="1800">
                <a:latin typeface="Open Sans"/>
                <a:ea typeface="Open Sans"/>
                <a:cs typeface="Open Sans"/>
                <a:sym typeface="Open Sans"/>
              </a:rPr>
              <a:t>				</a:t>
            </a:r>
            <a:r>
              <a:rPr i="0" lang="en" sz="1800" u="none" cap="none" strike="noStrike">
                <a:solidFill>
                  <a:srgbClr val="3A3838"/>
                </a:solidFill>
                <a:latin typeface="Open Sans"/>
                <a:ea typeface="Open Sans"/>
                <a:cs typeface="Open Sans"/>
                <a:sym typeface="Open Sans"/>
              </a:rPr>
              <a:t>- an id of an object</a:t>
            </a:r>
            <a:r>
              <a:rPr lang="en" sz="1800">
                <a:latin typeface="Open Sans"/>
                <a:ea typeface="Open Sans"/>
                <a:cs typeface="Open Sans"/>
                <a:sym typeface="Open Sans"/>
              </a:rPr>
              <a:t>		</a:t>
            </a:r>
            <a:r>
              <a:rPr i="0" lang="en" sz="1800" u="none" cap="none" strike="noStrike">
                <a:solidFill>
                  <a:srgbClr val="3A3838"/>
                </a:solidFill>
                <a:latin typeface="Open Sans"/>
                <a:ea typeface="Open Sans"/>
                <a:cs typeface="Open Sans"/>
                <a:sym typeface="Open Sans"/>
              </a:rPr>
              <a:t>(</a:t>
            </a:r>
            <a:r>
              <a:rPr i="0" lang="en" sz="1800" u="none" cap="none" strike="noStrike">
                <a:solidFill>
                  <a:srgbClr val="000000"/>
                </a:solidFill>
                <a:latin typeface="Consolas"/>
                <a:ea typeface="Consolas"/>
                <a:cs typeface="Consolas"/>
                <a:sym typeface="Consolas"/>
              </a:rPr>
              <a:t>?match[id]=...</a:t>
            </a:r>
            <a:r>
              <a:rPr i="0" lang="en" sz="1800" u="none" cap="none" strike="noStrike">
                <a:solidFill>
                  <a:srgbClr val="3A3838"/>
                </a:solidFill>
                <a:latin typeface="Open Sans"/>
                <a:ea typeface="Open Sans"/>
                <a:cs typeface="Open Sans"/>
                <a:sym typeface="Open Sans"/>
              </a:rPr>
              <a:t>)</a:t>
            </a:r>
            <a:endParaRPr sz="1800">
              <a:latin typeface="Open Sans"/>
              <a:ea typeface="Open Sans"/>
              <a:cs typeface="Open Sans"/>
              <a:sym typeface="Open Sans"/>
            </a:endParaRPr>
          </a:p>
          <a:p>
            <a:pPr indent="-257157" lvl="1" marL="476214" marR="0" rtl="0" algn="l">
              <a:lnSpc>
                <a:spcPct val="100000"/>
              </a:lnSpc>
              <a:spcBef>
                <a:spcPts val="225"/>
              </a:spcBef>
              <a:spcAft>
                <a:spcPts val="0"/>
              </a:spcAft>
              <a:buClr>
                <a:srgbClr val="3A3838"/>
              </a:buClr>
              <a:buSzPts val="1800"/>
              <a:buFont typeface="Open Sans"/>
              <a:buChar char="-"/>
            </a:pPr>
            <a:r>
              <a:rPr i="0" lang="en" sz="1800" u="none" cap="none" strike="noStrike">
                <a:solidFill>
                  <a:srgbClr val="3A3838"/>
                </a:solidFill>
                <a:latin typeface="Open Sans"/>
                <a:ea typeface="Open Sans"/>
                <a:cs typeface="Open Sans"/>
                <a:sym typeface="Open Sans"/>
              </a:rPr>
              <a:t>type</a:t>
            </a:r>
            <a:r>
              <a:rPr lang="en" sz="1800">
                <a:latin typeface="Open Sans"/>
                <a:ea typeface="Open Sans"/>
                <a:cs typeface="Open Sans"/>
                <a:sym typeface="Open Sans"/>
              </a:rPr>
              <a:t>			</a:t>
            </a:r>
            <a:r>
              <a:rPr i="0" lang="en" sz="1800" u="none" cap="none" strike="noStrike">
                <a:solidFill>
                  <a:srgbClr val="3A3838"/>
                </a:solidFill>
                <a:latin typeface="Open Sans"/>
                <a:ea typeface="Open Sans"/>
                <a:cs typeface="Open Sans"/>
                <a:sym typeface="Open Sans"/>
              </a:rPr>
              <a:t>- the type of an object</a:t>
            </a:r>
            <a:r>
              <a:rPr lang="en" sz="1800">
                <a:latin typeface="Open Sans"/>
                <a:ea typeface="Open Sans"/>
                <a:cs typeface="Open Sans"/>
                <a:sym typeface="Open Sans"/>
              </a:rPr>
              <a:t>	</a:t>
            </a:r>
            <a:r>
              <a:rPr i="0" lang="en" sz="1800" u="none" cap="none" strike="noStrike">
                <a:solidFill>
                  <a:srgbClr val="3A3838"/>
                </a:solidFill>
                <a:latin typeface="Open Sans"/>
                <a:ea typeface="Open Sans"/>
                <a:cs typeface="Open Sans"/>
                <a:sym typeface="Open Sans"/>
              </a:rPr>
              <a:t>(</a:t>
            </a:r>
            <a:r>
              <a:rPr i="0" lang="en" sz="1800" u="none" cap="none" strike="noStrike">
                <a:solidFill>
                  <a:srgbClr val="000000"/>
                </a:solidFill>
                <a:latin typeface="Consolas"/>
                <a:ea typeface="Consolas"/>
                <a:cs typeface="Consolas"/>
                <a:sym typeface="Consolas"/>
              </a:rPr>
              <a:t>?match[type]=...</a:t>
            </a:r>
            <a:r>
              <a:rPr i="0" lang="en" sz="1800" u="none" cap="none" strike="noStrike">
                <a:solidFill>
                  <a:srgbClr val="3A3838"/>
                </a:solidFill>
                <a:latin typeface="Open Sans"/>
                <a:ea typeface="Open Sans"/>
                <a:cs typeface="Open Sans"/>
                <a:sym typeface="Open Sans"/>
              </a:rPr>
              <a:t>) </a:t>
            </a:r>
            <a:endParaRPr sz="1800">
              <a:latin typeface="Open Sans"/>
              <a:ea typeface="Open Sans"/>
              <a:cs typeface="Open Sans"/>
              <a:sym typeface="Open Sans"/>
            </a:endParaRPr>
          </a:p>
          <a:p>
            <a:pPr indent="-257157" lvl="1" marL="476214" marR="0" rtl="0" algn="l">
              <a:lnSpc>
                <a:spcPct val="100000"/>
              </a:lnSpc>
              <a:spcBef>
                <a:spcPts val="225"/>
              </a:spcBef>
              <a:spcAft>
                <a:spcPts val="0"/>
              </a:spcAft>
              <a:buClr>
                <a:srgbClr val="3A3838"/>
              </a:buClr>
              <a:buSzPts val="1800"/>
              <a:buFont typeface="Open Sans"/>
              <a:buChar char="-"/>
            </a:pPr>
            <a:r>
              <a:rPr i="0" lang="en" sz="1800" u="none" cap="none" strike="noStrike">
                <a:solidFill>
                  <a:srgbClr val="3A3838"/>
                </a:solidFill>
                <a:latin typeface="Open Sans"/>
                <a:ea typeface="Open Sans"/>
                <a:cs typeface="Open Sans"/>
                <a:sym typeface="Open Sans"/>
              </a:rPr>
              <a:t>version</a:t>
            </a:r>
            <a:r>
              <a:rPr lang="en" sz="1800">
                <a:latin typeface="Open Sans"/>
                <a:ea typeface="Open Sans"/>
                <a:cs typeface="Open Sans"/>
                <a:sym typeface="Open Sans"/>
              </a:rPr>
              <a:t>			</a:t>
            </a:r>
            <a:r>
              <a:rPr i="0" lang="en" sz="1800" u="none" cap="none" strike="noStrike">
                <a:solidFill>
                  <a:srgbClr val="3A3838"/>
                </a:solidFill>
                <a:latin typeface="Open Sans"/>
                <a:ea typeface="Open Sans"/>
                <a:cs typeface="Open Sans"/>
                <a:sym typeface="Open Sans"/>
              </a:rPr>
              <a:t>- the version of an object</a:t>
            </a:r>
            <a:r>
              <a:rPr lang="en" sz="1800">
                <a:latin typeface="Open Sans"/>
                <a:ea typeface="Open Sans"/>
                <a:cs typeface="Open Sans"/>
                <a:sym typeface="Open Sans"/>
              </a:rPr>
              <a:t>	</a:t>
            </a:r>
            <a:r>
              <a:rPr i="0" lang="en" sz="1800" u="none" cap="none" strike="noStrike">
                <a:solidFill>
                  <a:srgbClr val="3A3838"/>
                </a:solidFill>
                <a:latin typeface="Open Sans"/>
                <a:ea typeface="Open Sans"/>
                <a:cs typeface="Open Sans"/>
                <a:sym typeface="Open Sans"/>
              </a:rPr>
              <a:t>(</a:t>
            </a:r>
            <a:r>
              <a:rPr i="0" lang="en" sz="1800" u="none" cap="none" strike="noStrike">
                <a:solidFill>
                  <a:srgbClr val="000000"/>
                </a:solidFill>
                <a:latin typeface="Consolas"/>
                <a:ea typeface="Consolas"/>
                <a:cs typeface="Consolas"/>
                <a:sym typeface="Consolas"/>
              </a:rPr>
              <a:t>?match[version]=...</a:t>
            </a:r>
            <a:r>
              <a:rPr i="0" lang="en" sz="1800" u="none" cap="none" strike="noStrike">
                <a:solidFill>
                  <a:srgbClr val="3A3838"/>
                </a:solidFill>
                <a:latin typeface="Open Sans"/>
                <a:ea typeface="Open Sans"/>
                <a:cs typeface="Open Sans"/>
                <a:sym typeface="Open Sans"/>
              </a:rPr>
              <a:t>)</a:t>
            </a:r>
            <a:endParaRPr sz="1800">
              <a:latin typeface="Open Sans"/>
              <a:ea typeface="Open Sans"/>
              <a:cs typeface="Open Sans"/>
              <a:sym typeface="Open Sans"/>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12" name="Shape 1612"/>
        <p:cNvGrpSpPr/>
        <p:nvPr/>
      </p:nvGrpSpPr>
      <p:grpSpPr>
        <a:xfrm>
          <a:off x="0" y="0"/>
          <a:ext cx="0" cy="0"/>
          <a:chOff x="0" y="0"/>
          <a:chExt cx="0" cy="0"/>
        </a:xfrm>
      </p:grpSpPr>
      <p:sp>
        <p:nvSpPr>
          <p:cNvPr id="1613" name="Google Shape;1613;p141"/>
          <p:cNvSpPr txBox="1"/>
          <p:nvPr>
            <p:ph type="title"/>
          </p:nvPr>
        </p:nvSpPr>
        <p:spPr>
          <a:xfrm>
            <a:off x="342990" y="54584"/>
            <a:ext cx="8390400" cy="570000"/>
          </a:xfrm>
          <a:prstGeom prst="rect">
            <a:avLst/>
          </a:prstGeom>
          <a:noFill/>
          <a:ln>
            <a:noFill/>
          </a:ln>
        </p:spPr>
        <p:txBody>
          <a:bodyPr anchorCtr="0" anchor="b" bIns="91425" lIns="91425" spcFirstLastPara="1" rIns="91425" wrap="square" tIns="91425">
            <a:noAutofit/>
          </a:bodyPr>
          <a:lstStyle/>
          <a:p>
            <a:pPr indent="0" lvl="0" marL="0" marR="0" rtl="0" algn="l">
              <a:lnSpc>
                <a:spcPct val="90000"/>
              </a:lnSpc>
              <a:spcBef>
                <a:spcPts val="0"/>
              </a:spcBef>
              <a:spcAft>
                <a:spcPts val="0"/>
              </a:spcAft>
              <a:buClr>
                <a:schemeClr val="dk1"/>
              </a:buClr>
              <a:buSzPts val="1100"/>
              <a:buFont typeface="Arial"/>
              <a:buNone/>
            </a:pPr>
            <a:r>
              <a:rPr lang="en" sz="2400">
                <a:latin typeface="Open Sans"/>
                <a:ea typeface="Open Sans"/>
                <a:cs typeface="Open Sans"/>
                <a:sym typeface="Open Sans"/>
              </a:rPr>
              <a:t>Get summary info (manifest) about a collection, con't</a:t>
            </a:r>
            <a:endParaRPr sz="2400">
              <a:latin typeface="Open Sans"/>
              <a:ea typeface="Open Sans"/>
              <a:cs typeface="Open Sans"/>
              <a:sym typeface="Open Sans"/>
            </a:endParaRPr>
          </a:p>
        </p:txBody>
      </p:sp>
      <p:sp>
        <p:nvSpPr>
          <p:cNvPr id="1614" name="Google Shape;1614;p141"/>
          <p:cNvSpPr txBox="1"/>
          <p:nvPr>
            <p:ph idx="1" type="body"/>
          </p:nvPr>
        </p:nvSpPr>
        <p:spPr>
          <a:xfrm>
            <a:off x="342991" y="859664"/>
            <a:ext cx="8390400" cy="3903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lang="en" sz="2000">
                <a:latin typeface="Open Sans"/>
                <a:ea typeface="Open Sans"/>
                <a:cs typeface="Open Sans"/>
                <a:sym typeface="Open Sans"/>
              </a:rPr>
              <a:t>Response:</a:t>
            </a:r>
            <a:endParaRPr b="1" sz="2000">
              <a:latin typeface="Open Sans"/>
              <a:ea typeface="Open Sans"/>
              <a:cs typeface="Open Sans"/>
              <a:sym typeface="Open Sans"/>
            </a:endParaRPr>
          </a:p>
          <a:p>
            <a:pPr indent="0" lvl="0" marL="0" marR="0" rtl="0" algn="l">
              <a:lnSpc>
                <a:spcPct val="100000"/>
              </a:lnSpc>
              <a:spcBef>
                <a:spcPts val="0"/>
              </a:spcBef>
              <a:spcAft>
                <a:spcPts val="0"/>
              </a:spcAft>
              <a:buClr>
                <a:srgbClr val="3A3838"/>
              </a:buClr>
              <a:buSzPts val="1500"/>
              <a:buFont typeface="Arial"/>
              <a:buNone/>
            </a:pPr>
            <a:r>
              <a:rPr b="0" i="0" lang="en" sz="1400" u="none" cap="none" strike="noStrike">
                <a:solidFill>
                  <a:srgbClr val="3A3838"/>
                </a:solidFill>
                <a:latin typeface="Consolas"/>
                <a:ea typeface="Consolas"/>
                <a:cs typeface="Consolas"/>
                <a:sym typeface="Consolas"/>
              </a:rPr>
              <a:t>{</a:t>
            </a:r>
            <a:endParaRPr sz="1400"/>
          </a:p>
          <a:p>
            <a:pPr indent="0" lvl="0" marL="0" marR="0" rtl="0" algn="l">
              <a:lnSpc>
                <a:spcPct val="100000"/>
              </a:lnSpc>
              <a:spcBef>
                <a:spcPts val="0"/>
              </a:spcBef>
              <a:spcAft>
                <a:spcPts val="0"/>
              </a:spcAft>
              <a:buClr>
                <a:srgbClr val="3A3838"/>
              </a:buClr>
              <a:buSzPts val="1500"/>
              <a:buFont typeface="Arial"/>
              <a:buNone/>
            </a:pPr>
            <a:r>
              <a:rPr b="0" i="0" lang="en" sz="1400" u="none" cap="none" strike="noStrike">
                <a:solidFill>
                  <a:srgbClr val="3A3838"/>
                </a:solidFill>
                <a:latin typeface="Consolas"/>
                <a:ea typeface="Consolas"/>
                <a:cs typeface="Consolas"/>
                <a:sym typeface="Consolas"/>
              </a:rPr>
              <a:t>  "objects": [</a:t>
            </a:r>
            <a:endParaRPr sz="1400"/>
          </a:p>
          <a:p>
            <a:pPr indent="0" lvl="0" marL="0" marR="0" rtl="0" algn="l">
              <a:lnSpc>
                <a:spcPct val="100000"/>
              </a:lnSpc>
              <a:spcBef>
                <a:spcPts val="0"/>
              </a:spcBef>
              <a:spcAft>
                <a:spcPts val="0"/>
              </a:spcAft>
              <a:buClr>
                <a:srgbClr val="3A3838"/>
              </a:buClr>
              <a:buSzPts val="1500"/>
              <a:buFont typeface="Arial"/>
              <a:buNone/>
            </a:pPr>
            <a:r>
              <a:rPr b="0" i="0" lang="en" sz="1400" u="none" cap="none" strike="noStrike">
                <a:solidFill>
                  <a:srgbClr val="3A3838"/>
                </a:solidFill>
                <a:latin typeface="Consolas"/>
                <a:ea typeface="Consolas"/>
                <a:cs typeface="Consolas"/>
                <a:sym typeface="Consolas"/>
              </a:rPr>
              <a:t>    {</a:t>
            </a:r>
            <a:endParaRPr sz="1400"/>
          </a:p>
          <a:p>
            <a:pPr indent="0" lvl="0" marL="0" marR="0" rtl="0" algn="l">
              <a:lnSpc>
                <a:spcPct val="100000"/>
              </a:lnSpc>
              <a:spcBef>
                <a:spcPts val="0"/>
              </a:spcBef>
              <a:spcAft>
                <a:spcPts val="0"/>
              </a:spcAft>
              <a:buClr>
                <a:srgbClr val="3A3838"/>
              </a:buClr>
              <a:buSzPts val="1500"/>
              <a:buFont typeface="Arial"/>
              <a:buNone/>
            </a:pPr>
            <a:r>
              <a:rPr b="0" i="0" lang="en" sz="1400" u="none" cap="none" strike="noStrike">
                <a:solidFill>
                  <a:srgbClr val="3A3838"/>
                </a:solidFill>
                <a:latin typeface="Consolas"/>
                <a:ea typeface="Consolas"/>
                <a:cs typeface="Consolas"/>
                <a:sym typeface="Consolas"/>
              </a:rPr>
              <a:t>      "id": "indicator--29aba82c-5393-42a8-9edb-6a2cb1df070b",</a:t>
            </a:r>
            <a:endParaRPr sz="1400"/>
          </a:p>
          <a:p>
            <a:pPr indent="0" lvl="0" marL="0" marR="0" rtl="0" algn="l">
              <a:lnSpc>
                <a:spcPct val="100000"/>
              </a:lnSpc>
              <a:spcBef>
                <a:spcPts val="0"/>
              </a:spcBef>
              <a:spcAft>
                <a:spcPts val="0"/>
              </a:spcAft>
              <a:buClr>
                <a:srgbClr val="3A3838"/>
              </a:buClr>
              <a:buSzPts val="1500"/>
              <a:buFont typeface="Arial"/>
              <a:buNone/>
            </a:pPr>
            <a:r>
              <a:rPr b="0" i="0" lang="en" sz="1400" u="none" cap="none" strike="noStrike">
                <a:solidFill>
                  <a:srgbClr val="3A3838"/>
                </a:solidFill>
                <a:latin typeface="Consolas"/>
                <a:ea typeface="Consolas"/>
                <a:cs typeface="Consolas"/>
                <a:sym typeface="Consolas"/>
              </a:rPr>
              <a:t>      "date_added": "2016-11-01T03:04:05Z",</a:t>
            </a:r>
            <a:endParaRPr sz="1400"/>
          </a:p>
          <a:p>
            <a:pPr indent="0" lvl="0" marL="0" marR="0" rtl="0" algn="l">
              <a:lnSpc>
                <a:spcPct val="100000"/>
              </a:lnSpc>
              <a:spcBef>
                <a:spcPts val="0"/>
              </a:spcBef>
              <a:spcAft>
                <a:spcPts val="0"/>
              </a:spcAft>
              <a:buClr>
                <a:srgbClr val="3A3838"/>
              </a:buClr>
              <a:buSzPts val="1500"/>
              <a:buFont typeface="Arial"/>
              <a:buNone/>
            </a:pPr>
            <a:r>
              <a:rPr b="0" i="0" lang="en" sz="1400" u="none" cap="none" strike="noStrike">
                <a:solidFill>
                  <a:srgbClr val="3A3838"/>
                </a:solidFill>
                <a:latin typeface="Consolas"/>
                <a:ea typeface="Consolas"/>
                <a:cs typeface="Consolas"/>
                <a:sym typeface="Consolas"/>
              </a:rPr>
              <a:t>      "version": "2016-11-03T12:30:59.000Z",</a:t>
            </a:r>
            <a:endParaRPr sz="1400"/>
          </a:p>
          <a:p>
            <a:pPr indent="0" lvl="0" marL="0" marR="0" rtl="0" algn="l">
              <a:lnSpc>
                <a:spcPct val="100000"/>
              </a:lnSpc>
              <a:spcBef>
                <a:spcPts val="0"/>
              </a:spcBef>
              <a:spcAft>
                <a:spcPts val="0"/>
              </a:spcAft>
              <a:buClr>
                <a:srgbClr val="3A3838"/>
              </a:buClr>
              <a:buSzPts val="1500"/>
              <a:buFont typeface="Arial"/>
              <a:buNone/>
            </a:pPr>
            <a:r>
              <a:rPr b="0" i="0" lang="en" sz="1400" u="none" cap="none" strike="noStrike">
                <a:solidFill>
                  <a:srgbClr val="3A3838"/>
                </a:solidFill>
                <a:latin typeface="Consolas"/>
                <a:ea typeface="Consolas"/>
                <a:cs typeface="Consolas"/>
                <a:sym typeface="Consolas"/>
              </a:rPr>
              <a:t>      "media_type": "application/stix+json;version=2.1”</a:t>
            </a:r>
            <a:endParaRPr sz="1400"/>
          </a:p>
          <a:p>
            <a:pPr indent="0" lvl="0" marL="0" marR="0" rtl="0" algn="l">
              <a:lnSpc>
                <a:spcPct val="100000"/>
              </a:lnSpc>
              <a:spcBef>
                <a:spcPts val="0"/>
              </a:spcBef>
              <a:spcAft>
                <a:spcPts val="0"/>
              </a:spcAft>
              <a:buClr>
                <a:srgbClr val="3A3838"/>
              </a:buClr>
              <a:buSzPts val="1500"/>
              <a:buFont typeface="Arial"/>
              <a:buNone/>
            </a:pPr>
            <a:r>
              <a:rPr b="0" i="0" lang="en" sz="1400" u="none" cap="none" strike="noStrike">
                <a:solidFill>
                  <a:srgbClr val="3A3838"/>
                </a:solidFill>
                <a:latin typeface="Consolas"/>
                <a:ea typeface="Consolas"/>
                <a:cs typeface="Consolas"/>
                <a:sym typeface="Consolas"/>
              </a:rPr>
              <a:t>    }</a:t>
            </a:r>
            <a:br>
              <a:rPr b="0" i="0" lang="en" sz="1400" u="none" cap="none" strike="noStrike">
                <a:solidFill>
                  <a:srgbClr val="3A3838"/>
                </a:solidFill>
                <a:latin typeface="Consolas"/>
                <a:ea typeface="Consolas"/>
                <a:cs typeface="Consolas"/>
                <a:sym typeface="Consolas"/>
              </a:rPr>
            </a:br>
            <a:r>
              <a:rPr b="0" i="0" lang="en" sz="1400" u="none" cap="none" strike="noStrike">
                <a:solidFill>
                  <a:srgbClr val="3A3838"/>
                </a:solidFill>
                <a:latin typeface="Consolas"/>
                <a:ea typeface="Consolas"/>
                <a:cs typeface="Consolas"/>
                <a:sym typeface="Consolas"/>
              </a:rPr>
              <a:t>  ]</a:t>
            </a:r>
            <a:endParaRPr sz="1400"/>
          </a:p>
          <a:p>
            <a:pPr indent="0" lvl="0" marL="0" marR="0" rtl="0" algn="l">
              <a:lnSpc>
                <a:spcPct val="100000"/>
              </a:lnSpc>
              <a:spcBef>
                <a:spcPts val="0"/>
              </a:spcBef>
              <a:spcAft>
                <a:spcPts val="0"/>
              </a:spcAft>
              <a:buClr>
                <a:srgbClr val="3A3838"/>
              </a:buClr>
              <a:buSzPts val="1500"/>
              <a:buFont typeface="Arial"/>
              <a:buNone/>
            </a:pPr>
            <a:r>
              <a:rPr b="0" i="0" lang="en" sz="1400" u="none" cap="none" strike="noStrike">
                <a:solidFill>
                  <a:srgbClr val="3A3838"/>
                </a:solidFill>
                <a:latin typeface="Consolas"/>
                <a:ea typeface="Consolas"/>
                <a:cs typeface="Consolas"/>
                <a:sym typeface="Consolas"/>
              </a:rPr>
              <a:t>}</a:t>
            </a:r>
            <a:endParaRPr b="0" i="0" sz="1400" u="none" cap="none" strike="noStrike">
              <a:solidFill>
                <a:srgbClr val="3A3838"/>
              </a:solidFill>
              <a:latin typeface="Questrial"/>
              <a:ea typeface="Questrial"/>
              <a:cs typeface="Questrial"/>
              <a:sym typeface="Questrial"/>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18" name="Shape 1618"/>
        <p:cNvGrpSpPr/>
        <p:nvPr/>
      </p:nvGrpSpPr>
      <p:grpSpPr>
        <a:xfrm>
          <a:off x="0" y="0"/>
          <a:ext cx="0" cy="0"/>
          <a:chOff x="0" y="0"/>
          <a:chExt cx="0" cy="0"/>
        </a:xfrm>
      </p:grpSpPr>
      <p:sp>
        <p:nvSpPr>
          <p:cNvPr id="1619" name="Google Shape;1619;p142"/>
          <p:cNvSpPr txBox="1"/>
          <p:nvPr>
            <p:ph type="title"/>
          </p:nvPr>
        </p:nvSpPr>
        <p:spPr>
          <a:xfrm>
            <a:off x="342990" y="54584"/>
            <a:ext cx="8390400" cy="570000"/>
          </a:xfrm>
          <a:prstGeom prst="rect">
            <a:avLst/>
          </a:prstGeom>
          <a:noFill/>
          <a:ln>
            <a:noFill/>
          </a:ln>
        </p:spPr>
        <p:txBody>
          <a:bodyPr anchorCtr="0" anchor="b" bIns="91425" lIns="91425" spcFirstLastPara="1" rIns="91425" wrap="square" tIns="91425">
            <a:noAutofit/>
          </a:bodyPr>
          <a:lstStyle/>
          <a:p>
            <a:pPr indent="0" lvl="0" marL="0" marR="0" rtl="0" algn="l">
              <a:lnSpc>
                <a:spcPct val="90000"/>
              </a:lnSpc>
              <a:spcBef>
                <a:spcPts val="0"/>
              </a:spcBef>
              <a:spcAft>
                <a:spcPts val="0"/>
              </a:spcAft>
              <a:buClr>
                <a:srgbClr val="193B5C"/>
              </a:buClr>
              <a:buSzPts val="4800"/>
              <a:buFont typeface="Lato Hairline"/>
              <a:buNone/>
            </a:pPr>
            <a:r>
              <a:rPr lang="en" sz="2400">
                <a:latin typeface="Open Sans"/>
                <a:ea typeface="Open Sans"/>
                <a:cs typeface="Open Sans"/>
                <a:sym typeface="Open Sans"/>
              </a:rPr>
              <a:t>GET </a:t>
            </a:r>
            <a:r>
              <a:rPr i="0" lang="en" sz="2400" u="none" cap="none" strike="noStrike">
                <a:solidFill>
                  <a:srgbClr val="193B5C"/>
                </a:solidFill>
                <a:latin typeface="Open Sans"/>
                <a:ea typeface="Open Sans"/>
                <a:cs typeface="Open Sans"/>
                <a:sym typeface="Open Sans"/>
              </a:rPr>
              <a:t>Objects</a:t>
            </a:r>
            <a:r>
              <a:rPr i="0" lang="en" sz="2400" u="none" cap="none" strike="noStrike">
                <a:solidFill>
                  <a:srgbClr val="193B5C"/>
                </a:solidFill>
                <a:latin typeface="Open Sans"/>
                <a:ea typeface="Open Sans"/>
                <a:cs typeface="Open Sans"/>
                <a:sym typeface="Open Sans"/>
              </a:rPr>
              <a:t> from a collection</a:t>
            </a:r>
            <a:endParaRPr sz="2400">
              <a:latin typeface="Open Sans"/>
              <a:ea typeface="Open Sans"/>
              <a:cs typeface="Open Sans"/>
              <a:sym typeface="Open Sans"/>
            </a:endParaRPr>
          </a:p>
        </p:txBody>
      </p:sp>
      <p:sp>
        <p:nvSpPr>
          <p:cNvPr id="1620" name="Google Shape;1620;p142"/>
          <p:cNvSpPr txBox="1"/>
          <p:nvPr>
            <p:ph idx="1" type="body"/>
          </p:nvPr>
        </p:nvSpPr>
        <p:spPr>
          <a:xfrm>
            <a:off x="342991" y="859664"/>
            <a:ext cx="8390400" cy="3903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225"/>
              </a:spcBef>
              <a:spcAft>
                <a:spcPts val="0"/>
              </a:spcAft>
              <a:buNone/>
            </a:pPr>
            <a:r>
              <a:rPr b="1" lang="en" sz="2000">
                <a:latin typeface="Open Sans"/>
                <a:ea typeface="Open Sans"/>
                <a:cs typeface="Open Sans"/>
                <a:sym typeface="Open Sans"/>
              </a:rPr>
              <a:t>Request</a:t>
            </a:r>
            <a:r>
              <a:rPr lang="en" sz="1800"/>
              <a:t>: </a:t>
            </a:r>
            <a:r>
              <a:rPr lang="en" sz="2000">
                <a:solidFill>
                  <a:srgbClr val="000000"/>
                </a:solidFill>
                <a:latin typeface="Consolas"/>
                <a:ea typeface="Consolas"/>
                <a:cs typeface="Consolas"/>
                <a:sym typeface="Consolas"/>
              </a:rPr>
              <a:t>GET https://ts01.example.com/api1/collections/91a7b528-80eb-42ed-a74d-c6fbd5a26116/objects/</a:t>
            </a:r>
            <a:r>
              <a:rPr b="0" i="0" lang="en" sz="1800" u="none" cap="none" strike="noStrike">
                <a:solidFill>
                  <a:srgbClr val="FF0000"/>
                </a:solidFill>
                <a:latin typeface="Consolas"/>
                <a:ea typeface="Consolas"/>
                <a:cs typeface="Consolas"/>
                <a:sym typeface="Consolas"/>
              </a:rPr>
              <a:t> </a:t>
            </a:r>
            <a:endParaRPr sz="1800"/>
          </a:p>
          <a:p>
            <a:pPr indent="0" lvl="0" marL="0" marR="0" rtl="0" algn="l">
              <a:lnSpc>
                <a:spcPct val="100000"/>
              </a:lnSpc>
              <a:spcBef>
                <a:spcPts val="225"/>
              </a:spcBef>
              <a:spcAft>
                <a:spcPts val="0"/>
              </a:spcAft>
              <a:buNone/>
            </a:pPr>
            <a:r>
              <a:t/>
            </a:r>
            <a:endParaRPr sz="1800"/>
          </a:p>
          <a:p>
            <a:pPr indent="0" lvl="0" marL="0" rtl="0">
              <a:spcBef>
                <a:spcPts val="225"/>
              </a:spcBef>
              <a:spcAft>
                <a:spcPts val="0"/>
              </a:spcAft>
              <a:buClr>
                <a:srgbClr val="000000"/>
              </a:buClr>
              <a:buSzPts val="1100"/>
              <a:buFont typeface="Arial"/>
              <a:buNone/>
            </a:pPr>
            <a:r>
              <a:rPr lang="en" sz="2000">
                <a:latin typeface="Open Sans"/>
                <a:ea typeface="Open Sans"/>
                <a:cs typeface="Open Sans"/>
                <a:sym typeface="Open Sans"/>
              </a:rPr>
              <a:t>URL Filtering Parameters</a:t>
            </a:r>
            <a:endParaRPr sz="2000">
              <a:latin typeface="Open Sans"/>
              <a:ea typeface="Open Sans"/>
              <a:cs typeface="Open Sans"/>
              <a:sym typeface="Open Sans"/>
            </a:endParaRPr>
          </a:p>
          <a:p>
            <a:pPr indent="-257157" lvl="1" marL="476214" rtl="0">
              <a:spcBef>
                <a:spcPts val="225"/>
              </a:spcBef>
              <a:spcAft>
                <a:spcPts val="0"/>
              </a:spcAft>
              <a:buSzPts val="1800"/>
              <a:buFont typeface="Open Sans"/>
              <a:buChar char="-"/>
            </a:pPr>
            <a:r>
              <a:rPr lang="en" sz="1800">
                <a:latin typeface="Open Sans"/>
                <a:ea typeface="Open Sans"/>
                <a:cs typeface="Open Sans"/>
                <a:sym typeface="Open Sans"/>
              </a:rPr>
              <a:t>added_after		- a timestamp			(</a:t>
            </a:r>
            <a:r>
              <a:rPr lang="en" sz="1800">
                <a:solidFill>
                  <a:schemeClr val="dk1"/>
                </a:solidFill>
                <a:latin typeface="Consolas"/>
                <a:ea typeface="Consolas"/>
                <a:cs typeface="Consolas"/>
                <a:sym typeface="Consolas"/>
              </a:rPr>
              <a:t>?added_after=...</a:t>
            </a:r>
            <a:r>
              <a:rPr lang="en" sz="1800">
                <a:latin typeface="Open Sans"/>
                <a:ea typeface="Open Sans"/>
                <a:cs typeface="Open Sans"/>
                <a:sym typeface="Open Sans"/>
              </a:rPr>
              <a:t>)</a:t>
            </a:r>
            <a:endParaRPr sz="1800">
              <a:latin typeface="Open Sans"/>
              <a:ea typeface="Open Sans"/>
              <a:cs typeface="Open Sans"/>
              <a:sym typeface="Open Sans"/>
            </a:endParaRPr>
          </a:p>
          <a:p>
            <a:pPr indent="-257157" lvl="1" marL="476214" rtl="0">
              <a:spcBef>
                <a:spcPts val="225"/>
              </a:spcBef>
              <a:spcAft>
                <a:spcPts val="0"/>
              </a:spcAft>
              <a:buSzPts val="1800"/>
              <a:buFont typeface="Open Sans"/>
              <a:buChar char="-"/>
            </a:pPr>
            <a:r>
              <a:rPr lang="en" sz="1800">
                <a:latin typeface="Open Sans"/>
                <a:ea typeface="Open Sans"/>
                <a:cs typeface="Open Sans"/>
                <a:sym typeface="Open Sans"/>
              </a:rPr>
              <a:t>id				- an id of an object		(</a:t>
            </a:r>
            <a:r>
              <a:rPr lang="en" sz="1800">
                <a:solidFill>
                  <a:schemeClr val="dk1"/>
                </a:solidFill>
                <a:latin typeface="Consolas"/>
                <a:ea typeface="Consolas"/>
                <a:cs typeface="Consolas"/>
                <a:sym typeface="Consolas"/>
              </a:rPr>
              <a:t>?match[id]=...</a:t>
            </a:r>
            <a:r>
              <a:rPr lang="en" sz="1800">
                <a:latin typeface="Open Sans"/>
                <a:ea typeface="Open Sans"/>
                <a:cs typeface="Open Sans"/>
                <a:sym typeface="Open Sans"/>
              </a:rPr>
              <a:t>)</a:t>
            </a:r>
            <a:endParaRPr sz="1800">
              <a:latin typeface="Open Sans"/>
              <a:ea typeface="Open Sans"/>
              <a:cs typeface="Open Sans"/>
              <a:sym typeface="Open Sans"/>
            </a:endParaRPr>
          </a:p>
          <a:p>
            <a:pPr indent="-257157" lvl="1" marL="476214" rtl="0">
              <a:spcBef>
                <a:spcPts val="225"/>
              </a:spcBef>
              <a:spcAft>
                <a:spcPts val="0"/>
              </a:spcAft>
              <a:buSzPts val="1800"/>
              <a:buFont typeface="Open Sans"/>
              <a:buChar char="-"/>
            </a:pPr>
            <a:r>
              <a:rPr lang="en" sz="1800">
                <a:latin typeface="Open Sans"/>
                <a:ea typeface="Open Sans"/>
                <a:cs typeface="Open Sans"/>
                <a:sym typeface="Open Sans"/>
              </a:rPr>
              <a:t>type			- the type of an object	(</a:t>
            </a:r>
            <a:r>
              <a:rPr lang="en" sz="1800">
                <a:solidFill>
                  <a:schemeClr val="dk1"/>
                </a:solidFill>
                <a:latin typeface="Consolas"/>
                <a:ea typeface="Consolas"/>
                <a:cs typeface="Consolas"/>
                <a:sym typeface="Consolas"/>
              </a:rPr>
              <a:t>?match[type]=...</a:t>
            </a:r>
            <a:r>
              <a:rPr lang="en" sz="1800">
                <a:latin typeface="Open Sans"/>
                <a:ea typeface="Open Sans"/>
                <a:cs typeface="Open Sans"/>
                <a:sym typeface="Open Sans"/>
              </a:rPr>
              <a:t>) </a:t>
            </a:r>
            <a:endParaRPr sz="1800">
              <a:latin typeface="Open Sans"/>
              <a:ea typeface="Open Sans"/>
              <a:cs typeface="Open Sans"/>
              <a:sym typeface="Open Sans"/>
            </a:endParaRPr>
          </a:p>
          <a:p>
            <a:pPr indent="-257157" lvl="1" marL="476214" rtl="0">
              <a:spcBef>
                <a:spcPts val="225"/>
              </a:spcBef>
              <a:spcAft>
                <a:spcPts val="0"/>
              </a:spcAft>
              <a:buSzPts val="1800"/>
              <a:buFont typeface="Open Sans"/>
              <a:buChar char="-"/>
            </a:pPr>
            <a:r>
              <a:rPr lang="en" sz="1800">
                <a:latin typeface="Open Sans"/>
                <a:ea typeface="Open Sans"/>
                <a:cs typeface="Open Sans"/>
                <a:sym typeface="Open Sans"/>
              </a:rPr>
              <a:t>version			- the version of an object	(</a:t>
            </a:r>
            <a:r>
              <a:rPr lang="en" sz="1800">
                <a:solidFill>
                  <a:schemeClr val="dk1"/>
                </a:solidFill>
                <a:latin typeface="Consolas"/>
                <a:ea typeface="Consolas"/>
                <a:cs typeface="Consolas"/>
                <a:sym typeface="Consolas"/>
              </a:rPr>
              <a:t>?match[version]=...</a:t>
            </a:r>
            <a:r>
              <a:rPr lang="en" sz="1800">
                <a:latin typeface="Open Sans"/>
                <a:ea typeface="Open Sans"/>
                <a:cs typeface="Open Sans"/>
                <a:sym typeface="Open Sans"/>
              </a:rPr>
              <a:t>)</a:t>
            </a:r>
            <a:endParaRPr sz="1800"/>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24" name="Shape 1624"/>
        <p:cNvGrpSpPr/>
        <p:nvPr/>
      </p:nvGrpSpPr>
      <p:grpSpPr>
        <a:xfrm>
          <a:off x="0" y="0"/>
          <a:ext cx="0" cy="0"/>
          <a:chOff x="0" y="0"/>
          <a:chExt cx="0" cy="0"/>
        </a:xfrm>
      </p:grpSpPr>
      <p:sp>
        <p:nvSpPr>
          <p:cNvPr id="1625" name="Google Shape;1625;p143"/>
          <p:cNvSpPr txBox="1"/>
          <p:nvPr>
            <p:ph type="title"/>
          </p:nvPr>
        </p:nvSpPr>
        <p:spPr>
          <a:xfrm>
            <a:off x="342990" y="54584"/>
            <a:ext cx="8390400" cy="570000"/>
          </a:xfrm>
          <a:prstGeom prst="rect">
            <a:avLst/>
          </a:prstGeom>
          <a:noFill/>
          <a:ln>
            <a:noFill/>
          </a:ln>
        </p:spPr>
        <p:txBody>
          <a:bodyPr anchorCtr="0" anchor="b" bIns="91425" lIns="91425" spcFirstLastPara="1" rIns="91425" wrap="square" tIns="91425">
            <a:noAutofit/>
          </a:bodyPr>
          <a:lstStyle/>
          <a:p>
            <a:pPr indent="0" lvl="0" marL="0" rtl="0">
              <a:spcBef>
                <a:spcPts val="0"/>
              </a:spcBef>
              <a:spcAft>
                <a:spcPts val="0"/>
              </a:spcAft>
              <a:buClr>
                <a:srgbClr val="193B5C"/>
              </a:buClr>
              <a:buSzPts val="4800"/>
              <a:buFont typeface="Lato Hairline"/>
              <a:buNone/>
            </a:pPr>
            <a:r>
              <a:rPr lang="en" sz="2400">
                <a:latin typeface="Open Sans"/>
                <a:ea typeface="Open Sans"/>
                <a:cs typeface="Open Sans"/>
                <a:sym typeface="Open Sans"/>
              </a:rPr>
              <a:t>GET Objects from a collection, con’t</a:t>
            </a:r>
            <a:endParaRPr sz="2400">
              <a:latin typeface="Open Sans"/>
              <a:ea typeface="Open Sans"/>
              <a:cs typeface="Open Sans"/>
              <a:sym typeface="Open Sans"/>
            </a:endParaRPr>
          </a:p>
        </p:txBody>
      </p:sp>
      <p:sp>
        <p:nvSpPr>
          <p:cNvPr id="1626" name="Google Shape;1626;p143"/>
          <p:cNvSpPr txBox="1"/>
          <p:nvPr>
            <p:ph idx="1" type="body"/>
          </p:nvPr>
        </p:nvSpPr>
        <p:spPr>
          <a:xfrm>
            <a:off x="342991" y="859664"/>
            <a:ext cx="8390400" cy="3903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225"/>
              </a:spcBef>
              <a:spcAft>
                <a:spcPts val="0"/>
              </a:spcAft>
              <a:buClr>
                <a:srgbClr val="3A3838"/>
              </a:buClr>
              <a:buSzPts val="1500"/>
              <a:buFont typeface="Arial"/>
              <a:buNone/>
            </a:pPr>
            <a:r>
              <a:rPr b="1" lang="en" sz="2000">
                <a:latin typeface="Open Sans"/>
                <a:ea typeface="Open Sans"/>
                <a:cs typeface="Open Sans"/>
                <a:sym typeface="Open Sans"/>
              </a:rPr>
              <a:t>Response:</a:t>
            </a:r>
            <a:endParaRPr b="1" sz="2000">
              <a:latin typeface="Open Sans"/>
              <a:ea typeface="Open Sans"/>
              <a:cs typeface="Open Sans"/>
              <a:sym typeface="Open Sans"/>
            </a:endParaRPr>
          </a:p>
          <a:p>
            <a:pPr indent="0" lvl="0" marL="0" marR="0" rtl="0" algn="l">
              <a:lnSpc>
                <a:spcPct val="100000"/>
              </a:lnSpc>
              <a:spcBef>
                <a:spcPts val="0"/>
              </a:spcBef>
              <a:spcAft>
                <a:spcPts val="0"/>
              </a:spcAft>
              <a:buClr>
                <a:srgbClr val="3A3838"/>
              </a:buClr>
              <a:buSzPts val="1500"/>
              <a:buFont typeface="Arial"/>
              <a:buNone/>
            </a:pPr>
            <a:r>
              <a:rPr i="0" lang="en" sz="1400" u="none" cap="none" strike="noStrike">
                <a:solidFill>
                  <a:srgbClr val="3A3838"/>
                </a:solidFill>
                <a:latin typeface="Consolas"/>
                <a:ea typeface="Consolas"/>
                <a:cs typeface="Consolas"/>
                <a:sym typeface="Consolas"/>
              </a:rPr>
              <a:t>{</a:t>
            </a:r>
            <a:endParaRPr sz="1400">
              <a:latin typeface="Consolas"/>
              <a:ea typeface="Consolas"/>
              <a:cs typeface="Consolas"/>
              <a:sym typeface="Consolas"/>
            </a:endParaRPr>
          </a:p>
          <a:p>
            <a:pPr indent="0" lvl="0" marL="0" marR="0" rtl="0" algn="l">
              <a:lnSpc>
                <a:spcPct val="100000"/>
              </a:lnSpc>
              <a:spcBef>
                <a:spcPts val="0"/>
              </a:spcBef>
              <a:spcAft>
                <a:spcPts val="0"/>
              </a:spcAft>
              <a:buClr>
                <a:srgbClr val="3A3838"/>
              </a:buClr>
              <a:buSzPts val="1500"/>
              <a:buFont typeface="Arial"/>
              <a:buNone/>
            </a:pPr>
            <a:r>
              <a:rPr i="0" lang="en" sz="1400" u="none" cap="none" strike="noStrike">
                <a:solidFill>
                  <a:srgbClr val="3A3838"/>
                </a:solidFill>
                <a:latin typeface="Consolas"/>
                <a:ea typeface="Consolas"/>
                <a:cs typeface="Consolas"/>
                <a:sym typeface="Consolas"/>
              </a:rPr>
              <a:t>  "type": "bundle",</a:t>
            </a:r>
            <a:endParaRPr sz="1400">
              <a:latin typeface="Consolas"/>
              <a:ea typeface="Consolas"/>
              <a:cs typeface="Consolas"/>
              <a:sym typeface="Consolas"/>
            </a:endParaRPr>
          </a:p>
          <a:p>
            <a:pPr indent="0" lvl="0" marL="0" marR="0" rtl="0" algn="l">
              <a:lnSpc>
                <a:spcPct val="100000"/>
              </a:lnSpc>
              <a:spcBef>
                <a:spcPts val="0"/>
              </a:spcBef>
              <a:spcAft>
                <a:spcPts val="0"/>
              </a:spcAft>
              <a:buClr>
                <a:srgbClr val="3A3838"/>
              </a:buClr>
              <a:buSzPts val="1500"/>
              <a:buFont typeface="Arial"/>
              <a:buNone/>
            </a:pPr>
            <a:r>
              <a:rPr i="0" lang="en" sz="1400" u="none" cap="none" strike="noStrike">
                <a:solidFill>
                  <a:srgbClr val="3A3838"/>
                </a:solidFill>
                <a:latin typeface="Consolas"/>
                <a:ea typeface="Consolas"/>
                <a:cs typeface="Consolas"/>
                <a:sym typeface="Consolas"/>
              </a:rPr>
              <a:t>  ...</a:t>
            </a:r>
            <a:endParaRPr sz="1400">
              <a:latin typeface="Consolas"/>
              <a:ea typeface="Consolas"/>
              <a:cs typeface="Consolas"/>
              <a:sym typeface="Consolas"/>
            </a:endParaRPr>
          </a:p>
          <a:p>
            <a:pPr indent="0" lvl="0" marL="0" marR="0" rtl="0" algn="l">
              <a:lnSpc>
                <a:spcPct val="100000"/>
              </a:lnSpc>
              <a:spcBef>
                <a:spcPts val="0"/>
              </a:spcBef>
              <a:spcAft>
                <a:spcPts val="0"/>
              </a:spcAft>
              <a:buClr>
                <a:srgbClr val="3A3838"/>
              </a:buClr>
              <a:buSzPts val="1500"/>
              <a:buFont typeface="Arial"/>
              <a:buNone/>
            </a:pPr>
            <a:r>
              <a:rPr i="0" lang="en" sz="1400" u="none" cap="none" strike="noStrike">
                <a:solidFill>
                  <a:srgbClr val="3A3838"/>
                </a:solidFill>
                <a:latin typeface="Consolas"/>
                <a:ea typeface="Consolas"/>
                <a:cs typeface="Consolas"/>
                <a:sym typeface="Consolas"/>
              </a:rPr>
              <a:t>  "objects": [</a:t>
            </a:r>
            <a:endParaRPr sz="1400">
              <a:latin typeface="Consolas"/>
              <a:ea typeface="Consolas"/>
              <a:cs typeface="Consolas"/>
              <a:sym typeface="Consolas"/>
            </a:endParaRPr>
          </a:p>
          <a:p>
            <a:pPr indent="0" lvl="0" marL="0" marR="0" rtl="0" algn="l">
              <a:lnSpc>
                <a:spcPct val="100000"/>
              </a:lnSpc>
              <a:spcBef>
                <a:spcPts val="0"/>
              </a:spcBef>
              <a:spcAft>
                <a:spcPts val="0"/>
              </a:spcAft>
              <a:buClr>
                <a:srgbClr val="3A3838"/>
              </a:buClr>
              <a:buSzPts val="1500"/>
              <a:buFont typeface="Arial"/>
              <a:buNone/>
            </a:pPr>
            <a:r>
              <a:rPr i="0" lang="en" sz="1400" u="none" cap="none" strike="noStrike">
                <a:solidFill>
                  <a:srgbClr val="3A3838"/>
                </a:solidFill>
                <a:latin typeface="Consolas"/>
                <a:ea typeface="Consolas"/>
                <a:cs typeface="Consolas"/>
                <a:sym typeface="Consolas"/>
              </a:rPr>
              <a:t>    {</a:t>
            </a:r>
            <a:endParaRPr sz="1400">
              <a:latin typeface="Consolas"/>
              <a:ea typeface="Consolas"/>
              <a:cs typeface="Consolas"/>
              <a:sym typeface="Consolas"/>
            </a:endParaRPr>
          </a:p>
          <a:p>
            <a:pPr indent="0" lvl="0" marL="0" marR="0" rtl="0" algn="l">
              <a:lnSpc>
                <a:spcPct val="100000"/>
              </a:lnSpc>
              <a:spcBef>
                <a:spcPts val="0"/>
              </a:spcBef>
              <a:spcAft>
                <a:spcPts val="0"/>
              </a:spcAft>
              <a:buClr>
                <a:srgbClr val="3A3838"/>
              </a:buClr>
              <a:buSzPts val="1500"/>
              <a:buFont typeface="Arial"/>
              <a:buNone/>
            </a:pPr>
            <a:r>
              <a:rPr i="0" lang="en" sz="1400" u="none" cap="none" strike="noStrike">
                <a:solidFill>
                  <a:srgbClr val="3A3838"/>
                </a:solidFill>
                <a:latin typeface="Consolas"/>
                <a:ea typeface="Consolas"/>
                <a:cs typeface="Consolas"/>
                <a:sym typeface="Consolas"/>
              </a:rPr>
              <a:t>      "type": "indicator",</a:t>
            </a:r>
            <a:endParaRPr sz="1400">
              <a:latin typeface="Consolas"/>
              <a:ea typeface="Consolas"/>
              <a:cs typeface="Consolas"/>
              <a:sym typeface="Consolas"/>
            </a:endParaRPr>
          </a:p>
          <a:p>
            <a:pPr indent="0" lvl="0" marL="0" marR="0" rtl="0" algn="l">
              <a:lnSpc>
                <a:spcPct val="100000"/>
              </a:lnSpc>
              <a:spcBef>
                <a:spcPts val="0"/>
              </a:spcBef>
              <a:spcAft>
                <a:spcPts val="0"/>
              </a:spcAft>
              <a:buClr>
                <a:srgbClr val="3A3838"/>
              </a:buClr>
              <a:buSzPts val="1500"/>
              <a:buFont typeface="Arial"/>
              <a:buNone/>
            </a:pPr>
            <a:r>
              <a:rPr i="0" lang="en" sz="1400" u="none" cap="none" strike="noStrike">
                <a:solidFill>
                  <a:srgbClr val="3A3838"/>
                </a:solidFill>
                <a:latin typeface="Consolas"/>
                <a:ea typeface="Consolas"/>
                <a:cs typeface="Consolas"/>
                <a:sym typeface="Consolas"/>
              </a:rPr>
              <a:t>      ...</a:t>
            </a:r>
            <a:endParaRPr sz="1400">
              <a:latin typeface="Consolas"/>
              <a:ea typeface="Consolas"/>
              <a:cs typeface="Consolas"/>
              <a:sym typeface="Consolas"/>
            </a:endParaRPr>
          </a:p>
          <a:p>
            <a:pPr indent="0" lvl="0" marL="0" marR="0" rtl="0" algn="l">
              <a:lnSpc>
                <a:spcPct val="100000"/>
              </a:lnSpc>
              <a:spcBef>
                <a:spcPts val="0"/>
              </a:spcBef>
              <a:spcAft>
                <a:spcPts val="0"/>
              </a:spcAft>
              <a:buClr>
                <a:srgbClr val="3A3838"/>
              </a:buClr>
              <a:buSzPts val="1500"/>
              <a:buFont typeface="Arial"/>
              <a:buNone/>
            </a:pPr>
            <a:r>
              <a:rPr i="0" lang="en" sz="1400" u="none" cap="none" strike="noStrike">
                <a:solidFill>
                  <a:srgbClr val="3A3838"/>
                </a:solidFill>
                <a:latin typeface="Consolas"/>
                <a:ea typeface="Consolas"/>
                <a:cs typeface="Consolas"/>
                <a:sym typeface="Consolas"/>
              </a:rPr>
              <a:t>    }</a:t>
            </a:r>
            <a:endParaRPr sz="1400">
              <a:latin typeface="Consolas"/>
              <a:ea typeface="Consolas"/>
              <a:cs typeface="Consolas"/>
              <a:sym typeface="Consolas"/>
            </a:endParaRPr>
          </a:p>
          <a:p>
            <a:pPr indent="0" lvl="0" marL="0" marR="0" rtl="0" algn="l">
              <a:lnSpc>
                <a:spcPct val="100000"/>
              </a:lnSpc>
              <a:spcBef>
                <a:spcPts val="0"/>
              </a:spcBef>
              <a:spcAft>
                <a:spcPts val="0"/>
              </a:spcAft>
              <a:buClr>
                <a:srgbClr val="3A3838"/>
              </a:buClr>
              <a:buSzPts val="1500"/>
              <a:buFont typeface="Arial"/>
              <a:buNone/>
            </a:pPr>
            <a:r>
              <a:rPr i="0" lang="en" sz="1400" u="none" cap="none" strike="noStrike">
                <a:solidFill>
                  <a:srgbClr val="3A3838"/>
                </a:solidFill>
                <a:latin typeface="Consolas"/>
                <a:ea typeface="Consolas"/>
                <a:cs typeface="Consolas"/>
                <a:sym typeface="Consolas"/>
              </a:rPr>
              <a:t>  ]</a:t>
            </a:r>
            <a:endParaRPr sz="1400">
              <a:latin typeface="Consolas"/>
              <a:ea typeface="Consolas"/>
              <a:cs typeface="Consolas"/>
              <a:sym typeface="Consolas"/>
            </a:endParaRPr>
          </a:p>
          <a:p>
            <a:pPr indent="0" lvl="0" marL="0" marR="0" rtl="0" algn="l">
              <a:lnSpc>
                <a:spcPct val="100000"/>
              </a:lnSpc>
              <a:spcBef>
                <a:spcPts val="0"/>
              </a:spcBef>
              <a:spcAft>
                <a:spcPts val="0"/>
              </a:spcAft>
              <a:buClr>
                <a:srgbClr val="3A3838"/>
              </a:buClr>
              <a:buSzPts val="1500"/>
              <a:buFont typeface="Arial"/>
              <a:buNone/>
            </a:pPr>
            <a:r>
              <a:rPr i="0" lang="en" sz="1400" u="none" cap="none" strike="noStrike">
                <a:solidFill>
                  <a:srgbClr val="3A3838"/>
                </a:solidFill>
                <a:latin typeface="Consolas"/>
                <a:ea typeface="Consolas"/>
                <a:cs typeface="Consolas"/>
                <a:sym typeface="Consolas"/>
              </a:rPr>
              <a:t>}</a:t>
            </a:r>
            <a:endParaRPr i="0" sz="1400" u="none" cap="none" strike="noStrike">
              <a:solidFill>
                <a:srgbClr val="3A3838"/>
              </a:solidFill>
              <a:latin typeface="Consolas"/>
              <a:ea typeface="Consolas"/>
              <a:cs typeface="Consolas"/>
              <a:sym typeface="Consolas"/>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30" name="Shape 1630"/>
        <p:cNvGrpSpPr/>
        <p:nvPr/>
      </p:nvGrpSpPr>
      <p:grpSpPr>
        <a:xfrm>
          <a:off x="0" y="0"/>
          <a:ext cx="0" cy="0"/>
          <a:chOff x="0" y="0"/>
          <a:chExt cx="0" cy="0"/>
        </a:xfrm>
      </p:grpSpPr>
      <p:sp>
        <p:nvSpPr>
          <p:cNvPr id="1631" name="Google Shape;1631;p144"/>
          <p:cNvSpPr txBox="1"/>
          <p:nvPr>
            <p:ph type="title"/>
          </p:nvPr>
        </p:nvSpPr>
        <p:spPr>
          <a:xfrm>
            <a:off x="342990" y="54584"/>
            <a:ext cx="8390400" cy="570000"/>
          </a:xfrm>
          <a:prstGeom prst="rect">
            <a:avLst/>
          </a:prstGeom>
          <a:noFill/>
          <a:ln>
            <a:noFill/>
          </a:ln>
        </p:spPr>
        <p:txBody>
          <a:bodyPr anchorCtr="0" anchor="b" bIns="91425" lIns="91425" spcFirstLastPara="1" rIns="91425" wrap="square" tIns="91425">
            <a:noAutofit/>
          </a:bodyPr>
          <a:lstStyle/>
          <a:p>
            <a:pPr indent="0" lvl="0" marL="0" marR="0" rtl="0" algn="l">
              <a:lnSpc>
                <a:spcPct val="90000"/>
              </a:lnSpc>
              <a:spcBef>
                <a:spcPts val="0"/>
              </a:spcBef>
              <a:spcAft>
                <a:spcPts val="0"/>
              </a:spcAft>
              <a:buClr>
                <a:srgbClr val="193B5C"/>
              </a:buClr>
              <a:buSzPts val="4800"/>
              <a:buFont typeface="Lato Hairline"/>
              <a:buNone/>
            </a:pPr>
            <a:r>
              <a:rPr lang="en" sz="2400">
                <a:latin typeface="Open Sans"/>
                <a:ea typeface="Open Sans"/>
                <a:cs typeface="Open Sans"/>
                <a:sym typeface="Open Sans"/>
              </a:rPr>
              <a:t>GET </a:t>
            </a:r>
            <a:r>
              <a:rPr i="0" lang="en" sz="2400" u="none" cap="none" strike="noStrike">
                <a:solidFill>
                  <a:srgbClr val="193B5C"/>
                </a:solidFill>
                <a:latin typeface="Open Sans"/>
                <a:ea typeface="Open Sans"/>
                <a:cs typeface="Open Sans"/>
                <a:sym typeface="Open Sans"/>
              </a:rPr>
              <a:t>Object by ID</a:t>
            </a:r>
            <a:endParaRPr sz="2400">
              <a:latin typeface="Open Sans"/>
              <a:ea typeface="Open Sans"/>
              <a:cs typeface="Open Sans"/>
              <a:sym typeface="Open Sans"/>
            </a:endParaRPr>
          </a:p>
        </p:txBody>
      </p:sp>
      <p:sp>
        <p:nvSpPr>
          <p:cNvPr id="1632" name="Google Shape;1632;p144"/>
          <p:cNvSpPr txBox="1"/>
          <p:nvPr>
            <p:ph idx="1" type="body"/>
          </p:nvPr>
        </p:nvSpPr>
        <p:spPr>
          <a:xfrm>
            <a:off x="342991" y="859664"/>
            <a:ext cx="8390400" cy="3903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lang="en" sz="2000">
                <a:latin typeface="Open Sans"/>
                <a:ea typeface="Open Sans"/>
                <a:cs typeface="Open Sans"/>
                <a:sym typeface="Open Sans"/>
              </a:rPr>
              <a:t>Request: </a:t>
            </a:r>
            <a:r>
              <a:rPr lang="en" sz="2000">
                <a:solidFill>
                  <a:srgbClr val="000000"/>
                </a:solidFill>
                <a:latin typeface="Consolas"/>
                <a:ea typeface="Consolas"/>
                <a:cs typeface="Consolas"/>
                <a:sym typeface="Consolas"/>
              </a:rPr>
              <a:t>GET </a:t>
            </a:r>
            <a:r>
              <a:rPr lang="en" sz="2000">
                <a:solidFill>
                  <a:srgbClr val="000000"/>
                </a:solidFill>
                <a:uFill>
                  <a:noFill/>
                </a:uFill>
                <a:latin typeface="Consolas"/>
                <a:ea typeface="Consolas"/>
                <a:cs typeface="Consolas"/>
                <a:sym typeface="Consolas"/>
                <a:hlinkClick r:id="rId3"/>
              </a:rPr>
              <a:t>https://ts01.example.com/api1/collections/91a7b528-80eb-42ed-a74d-c6fbd5a26116/objects/indicator--252c7c11-daf2-42bd-843b-be65edca9f61/</a:t>
            </a:r>
            <a:endParaRPr sz="2000">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None/>
            </a:pPr>
            <a:r>
              <a:rPr b="1" lang="en" sz="2000">
                <a:solidFill>
                  <a:srgbClr val="000000"/>
                </a:solidFill>
                <a:latin typeface="Open Sans"/>
                <a:ea typeface="Open Sans"/>
                <a:cs typeface="Open Sans"/>
                <a:sym typeface="Open Sans"/>
              </a:rPr>
              <a:t>Response: </a:t>
            </a:r>
            <a:endParaRPr b="1" sz="2000">
              <a:solidFill>
                <a:srgbClr val="000000"/>
              </a:solidFill>
              <a:latin typeface="Open Sans"/>
              <a:ea typeface="Open Sans"/>
              <a:cs typeface="Open Sans"/>
              <a:sym typeface="Open Sans"/>
            </a:endParaRPr>
          </a:p>
          <a:p>
            <a:pPr indent="0" lvl="0" marL="0" rtl="0">
              <a:spcBef>
                <a:spcPts val="0"/>
              </a:spcBef>
              <a:spcAft>
                <a:spcPts val="0"/>
              </a:spcAft>
              <a:buClr>
                <a:srgbClr val="3A3838"/>
              </a:buClr>
              <a:buSzPts val="1500"/>
              <a:buFont typeface="Arial"/>
              <a:buNone/>
            </a:pPr>
            <a:r>
              <a:rPr lang="en" sz="1400">
                <a:latin typeface="Consolas"/>
                <a:ea typeface="Consolas"/>
                <a:cs typeface="Consolas"/>
                <a:sym typeface="Consolas"/>
              </a:rPr>
              <a:t>{</a:t>
            </a:r>
            <a:endParaRPr sz="1400">
              <a:latin typeface="Consolas"/>
              <a:ea typeface="Consolas"/>
              <a:cs typeface="Consolas"/>
              <a:sym typeface="Consolas"/>
            </a:endParaRPr>
          </a:p>
          <a:p>
            <a:pPr indent="0" lvl="0" marL="0" rtl="0">
              <a:spcBef>
                <a:spcPts val="0"/>
              </a:spcBef>
              <a:spcAft>
                <a:spcPts val="0"/>
              </a:spcAft>
              <a:buClr>
                <a:srgbClr val="3A3838"/>
              </a:buClr>
              <a:buSzPts val="1500"/>
              <a:buFont typeface="Arial"/>
              <a:buNone/>
            </a:pPr>
            <a:r>
              <a:rPr lang="en" sz="1400">
                <a:latin typeface="Consolas"/>
                <a:ea typeface="Consolas"/>
                <a:cs typeface="Consolas"/>
                <a:sym typeface="Consolas"/>
              </a:rPr>
              <a:t>  "type": "bundle",</a:t>
            </a:r>
            <a:endParaRPr sz="1400">
              <a:latin typeface="Consolas"/>
              <a:ea typeface="Consolas"/>
              <a:cs typeface="Consolas"/>
              <a:sym typeface="Consolas"/>
            </a:endParaRPr>
          </a:p>
          <a:p>
            <a:pPr indent="0" lvl="0" marL="0" rtl="0">
              <a:spcBef>
                <a:spcPts val="0"/>
              </a:spcBef>
              <a:spcAft>
                <a:spcPts val="0"/>
              </a:spcAft>
              <a:buClr>
                <a:srgbClr val="3A3838"/>
              </a:buClr>
              <a:buSzPts val="1500"/>
              <a:buFont typeface="Arial"/>
              <a:buNone/>
            </a:pPr>
            <a:r>
              <a:rPr lang="en" sz="1400">
                <a:latin typeface="Consolas"/>
                <a:ea typeface="Consolas"/>
                <a:cs typeface="Consolas"/>
                <a:sym typeface="Consolas"/>
              </a:rPr>
              <a:t>  ...</a:t>
            </a:r>
            <a:endParaRPr sz="1400">
              <a:latin typeface="Consolas"/>
              <a:ea typeface="Consolas"/>
              <a:cs typeface="Consolas"/>
              <a:sym typeface="Consolas"/>
            </a:endParaRPr>
          </a:p>
          <a:p>
            <a:pPr indent="0" lvl="0" marL="0" rtl="0">
              <a:spcBef>
                <a:spcPts val="0"/>
              </a:spcBef>
              <a:spcAft>
                <a:spcPts val="0"/>
              </a:spcAft>
              <a:buClr>
                <a:srgbClr val="3A3838"/>
              </a:buClr>
              <a:buSzPts val="1500"/>
              <a:buFont typeface="Arial"/>
              <a:buNone/>
            </a:pPr>
            <a:r>
              <a:rPr lang="en" sz="1400">
                <a:latin typeface="Consolas"/>
                <a:ea typeface="Consolas"/>
                <a:cs typeface="Consolas"/>
                <a:sym typeface="Consolas"/>
              </a:rPr>
              <a:t>  "objects": [</a:t>
            </a:r>
            <a:endParaRPr sz="1400">
              <a:latin typeface="Consolas"/>
              <a:ea typeface="Consolas"/>
              <a:cs typeface="Consolas"/>
              <a:sym typeface="Consolas"/>
            </a:endParaRPr>
          </a:p>
          <a:p>
            <a:pPr indent="0" lvl="0" marL="0" rtl="0">
              <a:spcBef>
                <a:spcPts val="0"/>
              </a:spcBef>
              <a:spcAft>
                <a:spcPts val="0"/>
              </a:spcAft>
              <a:buClr>
                <a:srgbClr val="3A3838"/>
              </a:buClr>
              <a:buSzPts val="1500"/>
              <a:buFont typeface="Arial"/>
              <a:buNone/>
            </a:pPr>
            <a:r>
              <a:rPr lang="en" sz="1400">
                <a:latin typeface="Consolas"/>
                <a:ea typeface="Consolas"/>
                <a:cs typeface="Consolas"/>
                <a:sym typeface="Consolas"/>
              </a:rPr>
              <a:t>    {</a:t>
            </a:r>
            <a:endParaRPr sz="1400">
              <a:latin typeface="Consolas"/>
              <a:ea typeface="Consolas"/>
              <a:cs typeface="Consolas"/>
              <a:sym typeface="Consolas"/>
            </a:endParaRPr>
          </a:p>
          <a:p>
            <a:pPr indent="0" lvl="0" marL="0" rtl="0">
              <a:spcBef>
                <a:spcPts val="0"/>
              </a:spcBef>
              <a:spcAft>
                <a:spcPts val="0"/>
              </a:spcAft>
              <a:buClr>
                <a:srgbClr val="3A3838"/>
              </a:buClr>
              <a:buSzPts val="1500"/>
              <a:buFont typeface="Arial"/>
              <a:buNone/>
            </a:pPr>
            <a:r>
              <a:rPr lang="en" sz="1400">
                <a:latin typeface="Consolas"/>
                <a:ea typeface="Consolas"/>
                <a:cs typeface="Consolas"/>
                <a:sym typeface="Consolas"/>
              </a:rPr>
              <a:t>      "type": "indicator",</a:t>
            </a:r>
            <a:endParaRPr sz="1400">
              <a:latin typeface="Consolas"/>
              <a:ea typeface="Consolas"/>
              <a:cs typeface="Consolas"/>
              <a:sym typeface="Consolas"/>
            </a:endParaRPr>
          </a:p>
          <a:p>
            <a:pPr indent="0" lvl="0" marL="0" rtl="0">
              <a:spcBef>
                <a:spcPts val="0"/>
              </a:spcBef>
              <a:spcAft>
                <a:spcPts val="0"/>
              </a:spcAft>
              <a:buClr>
                <a:srgbClr val="3A3838"/>
              </a:buClr>
              <a:buSzPts val="1500"/>
              <a:buFont typeface="Arial"/>
              <a:buNone/>
            </a:pPr>
            <a:r>
              <a:rPr lang="en" sz="1400">
                <a:latin typeface="Consolas"/>
                <a:ea typeface="Consolas"/>
                <a:cs typeface="Consolas"/>
                <a:sym typeface="Consolas"/>
              </a:rPr>
              <a:t>      "id": "indicator--252c7c11-daf2-42bd-843b-be65edca9f61",</a:t>
            </a:r>
            <a:endParaRPr sz="1400">
              <a:latin typeface="Consolas"/>
              <a:ea typeface="Consolas"/>
              <a:cs typeface="Consolas"/>
              <a:sym typeface="Consolas"/>
            </a:endParaRPr>
          </a:p>
          <a:p>
            <a:pPr indent="0" lvl="0" marL="0" rtl="0">
              <a:spcBef>
                <a:spcPts val="0"/>
              </a:spcBef>
              <a:spcAft>
                <a:spcPts val="0"/>
              </a:spcAft>
              <a:buClr>
                <a:srgbClr val="3A3838"/>
              </a:buClr>
              <a:buSzPts val="1500"/>
              <a:buFont typeface="Arial"/>
              <a:buNone/>
            </a:pPr>
            <a:r>
              <a:rPr lang="en" sz="1400">
                <a:latin typeface="Consolas"/>
                <a:ea typeface="Consolas"/>
                <a:cs typeface="Consolas"/>
                <a:sym typeface="Consolas"/>
              </a:rPr>
              <a:t>      ...</a:t>
            </a:r>
            <a:endParaRPr sz="1400">
              <a:latin typeface="Consolas"/>
              <a:ea typeface="Consolas"/>
              <a:cs typeface="Consolas"/>
              <a:sym typeface="Consolas"/>
            </a:endParaRPr>
          </a:p>
          <a:p>
            <a:pPr indent="0" lvl="0" marL="0" rtl="0">
              <a:spcBef>
                <a:spcPts val="0"/>
              </a:spcBef>
              <a:spcAft>
                <a:spcPts val="0"/>
              </a:spcAft>
              <a:buClr>
                <a:srgbClr val="3A3838"/>
              </a:buClr>
              <a:buSzPts val="1500"/>
              <a:buFont typeface="Arial"/>
              <a:buNone/>
            </a:pPr>
            <a:r>
              <a:rPr lang="en" sz="1400">
                <a:latin typeface="Consolas"/>
                <a:ea typeface="Consolas"/>
                <a:cs typeface="Consolas"/>
                <a:sym typeface="Consolas"/>
              </a:rPr>
              <a:t>    }</a:t>
            </a:r>
            <a:endParaRPr sz="1400">
              <a:latin typeface="Consolas"/>
              <a:ea typeface="Consolas"/>
              <a:cs typeface="Consolas"/>
              <a:sym typeface="Consolas"/>
            </a:endParaRPr>
          </a:p>
          <a:p>
            <a:pPr indent="0" lvl="0" marL="0" rtl="0">
              <a:spcBef>
                <a:spcPts val="0"/>
              </a:spcBef>
              <a:spcAft>
                <a:spcPts val="0"/>
              </a:spcAft>
              <a:buClr>
                <a:srgbClr val="3A3838"/>
              </a:buClr>
              <a:buSzPts val="1500"/>
              <a:buFont typeface="Arial"/>
              <a:buNone/>
            </a:pPr>
            <a:r>
              <a:rPr lang="en" sz="1400">
                <a:latin typeface="Consolas"/>
                <a:ea typeface="Consolas"/>
                <a:cs typeface="Consolas"/>
                <a:sym typeface="Consolas"/>
              </a:rPr>
              <a:t>  ]</a:t>
            </a:r>
            <a:endParaRPr sz="1400">
              <a:latin typeface="Consolas"/>
              <a:ea typeface="Consolas"/>
              <a:cs typeface="Consolas"/>
              <a:sym typeface="Consolas"/>
            </a:endParaRPr>
          </a:p>
          <a:p>
            <a:pPr indent="0" lvl="0" marL="0" rtl="0">
              <a:spcBef>
                <a:spcPts val="0"/>
              </a:spcBef>
              <a:spcAft>
                <a:spcPts val="0"/>
              </a:spcAft>
              <a:buClr>
                <a:srgbClr val="3A3838"/>
              </a:buClr>
              <a:buSzPts val="1500"/>
              <a:buFont typeface="Arial"/>
              <a:buNone/>
            </a:pPr>
            <a:r>
              <a:rPr lang="en" sz="1400">
                <a:latin typeface="Consolas"/>
                <a:ea typeface="Consolas"/>
                <a:cs typeface="Consolas"/>
                <a:sym typeface="Consolas"/>
              </a:rPr>
              <a:t>}</a:t>
            </a:r>
            <a:endParaRPr b="1" sz="2000">
              <a:solidFill>
                <a:srgbClr val="000000"/>
              </a:solidFill>
              <a:latin typeface="Consolas"/>
              <a:ea typeface="Consolas"/>
              <a:cs typeface="Consolas"/>
              <a:sym typeface="Consolas"/>
            </a:endParaRPr>
          </a:p>
          <a:p>
            <a:pPr indent="0" lvl="0" marL="0" marR="0" rtl="0" algn="l">
              <a:lnSpc>
                <a:spcPct val="100000"/>
              </a:lnSpc>
              <a:spcBef>
                <a:spcPts val="225"/>
              </a:spcBef>
              <a:spcAft>
                <a:spcPts val="0"/>
              </a:spcAft>
              <a:buNone/>
            </a:pPr>
            <a:r>
              <a:t/>
            </a:r>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36" name="Shape 1636"/>
        <p:cNvGrpSpPr/>
        <p:nvPr/>
      </p:nvGrpSpPr>
      <p:grpSpPr>
        <a:xfrm>
          <a:off x="0" y="0"/>
          <a:ext cx="0" cy="0"/>
          <a:chOff x="0" y="0"/>
          <a:chExt cx="0" cy="0"/>
        </a:xfrm>
      </p:grpSpPr>
      <p:sp>
        <p:nvSpPr>
          <p:cNvPr id="1637" name="Google Shape;1637;p145"/>
          <p:cNvSpPr txBox="1"/>
          <p:nvPr>
            <p:ph type="title"/>
          </p:nvPr>
        </p:nvSpPr>
        <p:spPr>
          <a:xfrm>
            <a:off x="342990" y="54584"/>
            <a:ext cx="8390400" cy="570000"/>
          </a:xfrm>
          <a:prstGeom prst="rect">
            <a:avLst/>
          </a:prstGeom>
          <a:noFill/>
          <a:ln>
            <a:noFill/>
          </a:ln>
        </p:spPr>
        <p:txBody>
          <a:bodyPr anchorCtr="0" anchor="b" bIns="91425" lIns="91425" spcFirstLastPara="1" rIns="91425" wrap="square" tIns="91425">
            <a:noAutofit/>
          </a:bodyPr>
          <a:lstStyle/>
          <a:p>
            <a:pPr indent="0" lvl="0" marL="0" rtl="0">
              <a:spcBef>
                <a:spcPts val="0"/>
              </a:spcBef>
              <a:spcAft>
                <a:spcPts val="0"/>
              </a:spcAft>
              <a:buClr>
                <a:srgbClr val="193B5C"/>
              </a:buClr>
              <a:buSzPts val="4800"/>
              <a:buFont typeface="Lato Hairline"/>
              <a:buNone/>
            </a:pPr>
            <a:r>
              <a:rPr lang="en" sz="2400">
                <a:latin typeface="Open Sans"/>
                <a:ea typeface="Open Sans"/>
                <a:cs typeface="Open Sans"/>
                <a:sym typeface="Open Sans"/>
              </a:rPr>
              <a:t>Posting Data to a Collection - POST </a:t>
            </a:r>
            <a:endParaRPr sz="2400">
              <a:latin typeface="Open Sans"/>
              <a:ea typeface="Open Sans"/>
              <a:cs typeface="Open Sans"/>
              <a:sym typeface="Open Sans"/>
            </a:endParaRPr>
          </a:p>
        </p:txBody>
      </p:sp>
      <p:sp>
        <p:nvSpPr>
          <p:cNvPr id="1638" name="Google Shape;1638;p145"/>
          <p:cNvSpPr txBox="1"/>
          <p:nvPr>
            <p:ph idx="1" type="body"/>
          </p:nvPr>
        </p:nvSpPr>
        <p:spPr>
          <a:xfrm>
            <a:off x="342991" y="859664"/>
            <a:ext cx="8390400" cy="3903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225"/>
              </a:spcBef>
              <a:spcAft>
                <a:spcPts val="0"/>
              </a:spcAft>
              <a:buClr>
                <a:srgbClr val="3A3838"/>
              </a:buClr>
              <a:buSzPts val="1500"/>
              <a:buFont typeface="Arial"/>
              <a:buNone/>
            </a:pPr>
            <a:r>
              <a:rPr b="1" lang="en" sz="2000">
                <a:latin typeface="Open Sans"/>
                <a:ea typeface="Open Sans"/>
                <a:cs typeface="Open Sans"/>
                <a:sym typeface="Open Sans"/>
              </a:rPr>
              <a:t>Request: </a:t>
            </a:r>
            <a:r>
              <a:rPr lang="en" sz="2000">
                <a:solidFill>
                  <a:srgbClr val="000000"/>
                </a:solidFill>
                <a:latin typeface="Consolas"/>
                <a:ea typeface="Consolas"/>
                <a:cs typeface="Consolas"/>
                <a:sym typeface="Consolas"/>
              </a:rPr>
              <a:t>POST </a:t>
            </a:r>
            <a:r>
              <a:rPr lang="en" sz="2000">
                <a:solidFill>
                  <a:srgbClr val="000000"/>
                </a:solidFill>
                <a:uFill>
                  <a:noFill/>
                </a:uFill>
                <a:latin typeface="Consolas"/>
                <a:ea typeface="Consolas"/>
                <a:cs typeface="Consolas"/>
                <a:sym typeface="Consolas"/>
                <a:hlinkClick r:id="rId3"/>
              </a:rPr>
              <a:t>https://ts01.example.com/api1/collections/</a:t>
            </a:r>
            <a:r>
              <a:rPr lang="en" sz="2000">
                <a:solidFill>
                  <a:srgbClr val="000000"/>
                </a:solidFill>
                <a:latin typeface="Consolas"/>
                <a:ea typeface="Consolas"/>
                <a:cs typeface="Consolas"/>
                <a:sym typeface="Consolas"/>
              </a:rPr>
              <a:t>8c99d7d2-8a6c-4196-b216-c1692d0126f2</a:t>
            </a:r>
            <a:r>
              <a:rPr lang="en" sz="2000">
                <a:solidFill>
                  <a:srgbClr val="000000"/>
                </a:solidFill>
                <a:uFill>
                  <a:noFill/>
                </a:uFill>
                <a:latin typeface="Consolas"/>
                <a:ea typeface="Consolas"/>
                <a:cs typeface="Consolas"/>
                <a:sym typeface="Consolas"/>
                <a:hlinkClick r:id="rId4"/>
              </a:rPr>
              <a:t>/objects/</a:t>
            </a:r>
            <a:endParaRPr sz="2000">
              <a:solidFill>
                <a:srgbClr val="000000"/>
              </a:solidFill>
              <a:latin typeface="Consolas"/>
              <a:ea typeface="Consolas"/>
              <a:cs typeface="Consolas"/>
              <a:sym typeface="Consolas"/>
            </a:endParaRPr>
          </a:p>
          <a:p>
            <a:pPr indent="0" lvl="0" marL="0" rtl="0">
              <a:spcBef>
                <a:spcPts val="0"/>
              </a:spcBef>
              <a:spcAft>
                <a:spcPts val="0"/>
              </a:spcAft>
              <a:buClr>
                <a:srgbClr val="000000"/>
              </a:buClr>
              <a:buSzPts val="1100"/>
              <a:buFont typeface="Arial"/>
              <a:buNone/>
            </a:pPr>
            <a:r>
              <a:t/>
            </a:r>
            <a:endParaRPr sz="1200">
              <a:solidFill>
                <a:srgbClr val="000000"/>
              </a:solidFill>
              <a:highlight>
                <a:srgbClr val="EFEFEF"/>
              </a:highlight>
              <a:latin typeface="Open Sans"/>
              <a:ea typeface="Open Sans"/>
              <a:cs typeface="Open Sans"/>
              <a:sym typeface="Open Sans"/>
            </a:endParaRPr>
          </a:p>
          <a:p>
            <a:pPr indent="0" lvl="0" marL="0" rtl="0">
              <a:spcBef>
                <a:spcPts val="0"/>
              </a:spcBef>
              <a:spcAft>
                <a:spcPts val="0"/>
              </a:spcAft>
              <a:buClr>
                <a:srgbClr val="000000"/>
              </a:buClr>
              <a:buSzPts val="1100"/>
              <a:buFont typeface="Arial"/>
              <a:buNone/>
            </a:pPr>
            <a:r>
              <a:rPr b="1" lang="en" sz="2000">
                <a:solidFill>
                  <a:srgbClr val="000000"/>
                </a:solidFill>
                <a:latin typeface="Open Sans"/>
                <a:ea typeface="Open Sans"/>
                <a:cs typeface="Open Sans"/>
                <a:sym typeface="Open Sans"/>
              </a:rPr>
              <a:t>Contents:</a:t>
            </a:r>
            <a:endParaRPr b="1" sz="2000">
              <a:solidFill>
                <a:srgbClr val="000000"/>
              </a:solidFill>
              <a:latin typeface="Open Sans"/>
              <a:ea typeface="Open Sans"/>
              <a:cs typeface="Open Sans"/>
              <a:sym typeface="Open Sans"/>
            </a:endParaRPr>
          </a:p>
          <a:p>
            <a:pPr indent="0" lvl="0" marL="0" rtl="0">
              <a:spcBef>
                <a:spcPts val="0"/>
              </a:spcBef>
              <a:spcAft>
                <a:spcPts val="0"/>
              </a:spcAft>
              <a:buClr>
                <a:srgbClr val="000000"/>
              </a:buClr>
              <a:buSzPts val="1100"/>
              <a:buFont typeface="Arial"/>
              <a:buNone/>
            </a:pPr>
            <a:r>
              <a:rPr lang="en" sz="900">
                <a:solidFill>
                  <a:srgbClr val="000000"/>
                </a:solidFill>
                <a:latin typeface="Consolas"/>
                <a:ea typeface="Consolas"/>
                <a:cs typeface="Consolas"/>
                <a:sym typeface="Consolas"/>
              </a:rPr>
              <a:t>{</a:t>
            </a:r>
            <a:endParaRPr sz="900">
              <a:solidFill>
                <a:srgbClr val="000000"/>
              </a:solidFill>
              <a:latin typeface="Consolas"/>
              <a:ea typeface="Consolas"/>
              <a:cs typeface="Consolas"/>
              <a:sym typeface="Consolas"/>
            </a:endParaRPr>
          </a:p>
          <a:p>
            <a:pPr indent="0" lvl="0" marL="0" rtl="0">
              <a:lnSpc>
                <a:spcPct val="115000"/>
              </a:lnSpc>
              <a:spcBef>
                <a:spcPts val="0"/>
              </a:spcBef>
              <a:spcAft>
                <a:spcPts val="0"/>
              </a:spcAft>
              <a:buClr>
                <a:schemeClr val="dk1"/>
              </a:buClr>
              <a:buSzPts val="1100"/>
              <a:buFont typeface="Arial"/>
              <a:buNone/>
            </a:pPr>
            <a:r>
              <a:rPr lang="en" sz="900">
                <a:solidFill>
                  <a:schemeClr val="dk1"/>
                </a:solidFill>
                <a:latin typeface="Consolas"/>
                <a:ea typeface="Consolas"/>
                <a:cs typeface="Consolas"/>
                <a:sym typeface="Consolas"/>
              </a:rPr>
              <a:t>  "objects": [</a:t>
            </a:r>
            <a:br>
              <a:rPr lang="en" sz="900">
                <a:solidFill>
                  <a:schemeClr val="dk1"/>
                </a:solidFill>
                <a:latin typeface="Consolas"/>
                <a:ea typeface="Consolas"/>
                <a:cs typeface="Consolas"/>
                <a:sym typeface="Consolas"/>
              </a:rPr>
            </a:br>
            <a:r>
              <a:rPr lang="en" sz="900">
                <a:solidFill>
                  <a:schemeClr val="dk1"/>
                </a:solidFill>
                <a:latin typeface="Consolas"/>
                <a:ea typeface="Consolas"/>
                <a:cs typeface="Consolas"/>
                <a:sym typeface="Consolas"/>
              </a:rPr>
              <a:t>        {</a:t>
            </a:r>
            <a:endParaRPr sz="900">
              <a:solidFill>
                <a:schemeClr val="dk1"/>
              </a:solidFill>
              <a:latin typeface="Consolas"/>
              <a:ea typeface="Consolas"/>
              <a:cs typeface="Consolas"/>
              <a:sym typeface="Consolas"/>
            </a:endParaRPr>
          </a:p>
          <a:p>
            <a:pPr indent="0" lvl="0" marL="0" rtl="0">
              <a:lnSpc>
                <a:spcPct val="115000"/>
              </a:lnSpc>
              <a:spcBef>
                <a:spcPts val="0"/>
              </a:spcBef>
              <a:spcAft>
                <a:spcPts val="0"/>
              </a:spcAft>
              <a:buClr>
                <a:schemeClr val="dk1"/>
              </a:buClr>
              <a:buSzPts val="1100"/>
              <a:buFont typeface="Arial"/>
              <a:buNone/>
            </a:pPr>
            <a:r>
              <a:rPr lang="en" sz="900">
                <a:solidFill>
                  <a:schemeClr val="dk1"/>
                </a:solidFill>
                <a:latin typeface="Consolas"/>
                <a:ea typeface="Consolas"/>
                <a:cs typeface="Consolas"/>
                <a:sym typeface="Consolas"/>
              </a:rPr>
              <a:t>            "type": "indicator",</a:t>
            </a:r>
            <a:endParaRPr sz="900">
              <a:solidFill>
                <a:schemeClr val="dk1"/>
              </a:solidFill>
              <a:latin typeface="Consolas"/>
              <a:ea typeface="Consolas"/>
              <a:cs typeface="Consolas"/>
              <a:sym typeface="Consolas"/>
            </a:endParaRPr>
          </a:p>
          <a:p>
            <a:pPr indent="0" lvl="0" marL="0" rtl="0">
              <a:lnSpc>
                <a:spcPct val="115000"/>
              </a:lnSpc>
              <a:spcBef>
                <a:spcPts val="0"/>
              </a:spcBef>
              <a:spcAft>
                <a:spcPts val="0"/>
              </a:spcAft>
              <a:buClr>
                <a:schemeClr val="dk1"/>
              </a:buClr>
              <a:buSzPts val="1100"/>
              <a:buFont typeface="Arial"/>
              <a:buNone/>
            </a:pPr>
            <a:r>
              <a:rPr lang="en" sz="900">
                <a:solidFill>
                  <a:schemeClr val="dk1"/>
                </a:solidFill>
                <a:latin typeface="Consolas"/>
                <a:ea typeface="Consolas"/>
                <a:cs typeface="Consolas"/>
                <a:sym typeface="Consolas"/>
              </a:rPr>
              <a:t>            "id": "indicator--12fd1bad-8306-4ed4-8c9b-7dfdd8ad5eb8",</a:t>
            </a:r>
            <a:endParaRPr sz="900">
              <a:solidFill>
                <a:schemeClr val="dk1"/>
              </a:solidFill>
              <a:latin typeface="Consolas"/>
              <a:ea typeface="Consolas"/>
              <a:cs typeface="Consolas"/>
              <a:sym typeface="Consolas"/>
            </a:endParaRPr>
          </a:p>
          <a:p>
            <a:pPr indent="0" lvl="0" marL="0" rtl="0">
              <a:lnSpc>
                <a:spcPct val="115000"/>
              </a:lnSpc>
              <a:spcBef>
                <a:spcPts val="0"/>
              </a:spcBef>
              <a:spcAft>
                <a:spcPts val="0"/>
              </a:spcAft>
              <a:buClr>
                <a:schemeClr val="dk1"/>
              </a:buClr>
              <a:buSzPts val="1100"/>
              <a:buFont typeface="Arial"/>
              <a:buNone/>
            </a:pPr>
            <a:r>
              <a:rPr lang="en" sz="900">
                <a:solidFill>
                  <a:schemeClr val="dk1"/>
                </a:solidFill>
                <a:latin typeface="Consolas"/>
                <a:ea typeface="Consolas"/>
                <a:cs typeface="Consolas"/>
                <a:sym typeface="Consolas"/>
              </a:rPr>
              <a:t>            "name": "Bad IP1",</a:t>
            </a:r>
            <a:endParaRPr sz="900">
              <a:solidFill>
                <a:schemeClr val="dk1"/>
              </a:solidFill>
              <a:latin typeface="Consolas"/>
              <a:ea typeface="Consolas"/>
              <a:cs typeface="Consolas"/>
              <a:sym typeface="Consolas"/>
            </a:endParaRPr>
          </a:p>
          <a:p>
            <a:pPr indent="0" lvl="0" marL="0" rtl="0">
              <a:lnSpc>
                <a:spcPct val="115000"/>
              </a:lnSpc>
              <a:spcBef>
                <a:spcPts val="0"/>
              </a:spcBef>
              <a:spcAft>
                <a:spcPts val="0"/>
              </a:spcAft>
              <a:buClr>
                <a:schemeClr val="dk1"/>
              </a:buClr>
              <a:buSzPts val="1100"/>
              <a:buFont typeface="Arial"/>
              <a:buNone/>
            </a:pPr>
            <a:r>
              <a:rPr lang="en" sz="900">
                <a:solidFill>
                  <a:schemeClr val="dk1"/>
                </a:solidFill>
                <a:latin typeface="Consolas"/>
                <a:ea typeface="Consolas"/>
                <a:cs typeface="Consolas"/>
                <a:sym typeface="Consolas"/>
              </a:rPr>
              <a:t>            "description": "STIX/TAXII 2.0 Interoperability Part 1, §2.2.3.1,​Indicator IPv4 Address",</a:t>
            </a:r>
            <a:endParaRPr sz="900">
              <a:solidFill>
                <a:schemeClr val="dk1"/>
              </a:solidFill>
              <a:latin typeface="Consolas"/>
              <a:ea typeface="Consolas"/>
              <a:cs typeface="Consolas"/>
              <a:sym typeface="Consolas"/>
            </a:endParaRPr>
          </a:p>
          <a:p>
            <a:pPr indent="0" lvl="0" marL="0" rtl="0">
              <a:lnSpc>
                <a:spcPct val="115000"/>
              </a:lnSpc>
              <a:spcBef>
                <a:spcPts val="0"/>
              </a:spcBef>
              <a:spcAft>
                <a:spcPts val="0"/>
              </a:spcAft>
              <a:buClr>
                <a:schemeClr val="dk1"/>
              </a:buClr>
              <a:buSzPts val="1100"/>
              <a:buFont typeface="Arial"/>
              <a:buNone/>
            </a:pPr>
            <a:r>
              <a:rPr lang="en" sz="900">
                <a:solidFill>
                  <a:schemeClr val="dk1"/>
                </a:solidFill>
                <a:latin typeface="Consolas"/>
                <a:ea typeface="Consolas"/>
                <a:cs typeface="Consolas"/>
                <a:sym typeface="Consolas"/>
              </a:rPr>
              <a:t>            "created": "2018-01-17T11:11:13.000Z",</a:t>
            </a:r>
            <a:endParaRPr sz="900">
              <a:solidFill>
                <a:schemeClr val="dk1"/>
              </a:solidFill>
              <a:latin typeface="Consolas"/>
              <a:ea typeface="Consolas"/>
              <a:cs typeface="Consolas"/>
              <a:sym typeface="Consolas"/>
            </a:endParaRPr>
          </a:p>
          <a:p>
            <a:pPr indent="0" lvl="0" marL="0" rtl="0">
              <a:lnSpc>
                <a:spcPct val="115000"/>
              </a:lnSpc>
              <a:spcBef>
                <a:spcPts val="0"/>
              </a:spcBef>
              <a:spcAft>
                <a:spcPts val="0"/>
              </a:spcAft>
              <a:buClr>
                <a:schemeClr val="dk1"/>
              </a:buClr>
              <a:buSzPts val="1100"/>
              <a:buFont typeface="Arial"/>
              <a:buNone/>
            </a:pPr>
            <a:r>
              <a:rPr lang="en" sz="900">
                <a:solidFill>
                  <a:schemeClr val="dk1"/>
                </a:solidFill>
                <a:latin typeface="Consolas"/>
                <a:ea typeface="Consolas"/>
                <a:cs typeface="Consolas"/>
                <a:sym typeface="Consolas"/>
              </a:rPr>
              <a:t>            "modified": "2018-01-17T11:11:13.000Z",</a:t>
            </a:r>
            <a:endParaRPr sz="900">
              <a:solidFill>
                <a:schemeClr val="dk1"/>
              </a:solidFill>
              <a:latin typeface="Consolas"/>
              <a:ea typeface="Consolas"/>
              <a:cs typeface="Consolas"/>
              <a:sym typeface="Consolas"/>
            </a:endParaRPr>
          </a:p>
          <a:p>
            <a:pPr indent="0" lvl="0" marL="0" rtl="0">
              <a:lnSpc>
                <a:spcPct val="115000"/>
              </a:lnSpc>
              <a:spcBef>
                <a:spcPts val="0"/>
              </a:spcBef>
              <a:spcAft>
                <a:spcPts val="0"/>
              </a:spcAft>
              <a:buClr>
                <a:schemeClr val="dk1"/>
              </a:buClr>
              <a:buSzPts val="1100"/>
              <a:buFont typeface="Arial"/>
              <a:buNone/>
            </a:pPr>
            <a:r>
              <a:rPr lang="en" sz="900">
                <a:solidFill>
                  <a:schemeClr val="dk1"/>
                </a:solidFill>
                <a:latin typeface="Consolas"/>
                <a:ea typeface="Consolas"/>
                <a:cs typeface="Consolas"/>
                <a:sym typeface="Consolas"/>
              </a:rPr>
              <a:t>            "valid_from": "2018-01-01T00:00:00.000Z",</a:t>
            </a:r>
            <a:endParaRPr sz="900">
              <a:solidFill>
                <a:schemeClr val="dk1"/>
              </a:solidFill>
              <a:latin typeface="Consolas"/>
              <a:ea typeface="Consolas"/>
              <a:cs typeface="Consolas"/>
              <a:sym typeface="Consolas"/>
            </a:endParaRPr>
          </a:p>
          <a:p>
            <a:pPr indent="0" lvl="0" marL="0" rtl="0">
              <a:lnSpc>
                <a:spcPct val="115000"/>
              </a:lnSpc>
              <a:spcBef>
                <a:spcPts val="0"/>
              </a:spcBef>
              <a:spcAft>
                <a:spcPts val="0"/>
              </a:spcAft>
              <a:buClr>
                <a:schemeClr val="dk1"/>
              </a:buClr>
              <a:buSzPts val="1100"/>
              <a:buFont typeface="Arial"/>
              <a:buNone/>
            </a:pPr>
            <a:r>
              <a:rPr lang="en" sz="900">
                <a:solidFill>
                  <a:schemeClr val="dk1"/>
                </a:solidFill>
                <a:latin typeface="Consolas"/>
                <a:ea typeface="Consolas"/>
                <a:cs typeface="Consolas"/>
                <a:sym typeface="Consolas"/>
              </a:rPr>
              <a:t>            "labels": ["malicious-activity"],</a:t>
            </a:r>
            <a:endParaRPr sz="900">
              <a:solidFill>
                <a:schemeClr val="dk1"/>
              </a:solidFill>
              <a:latin typeface="Consolas"/>
              <a:ea typeface="Consolas"/>
              <a:cs typeface="Consolas"/>
              <a:sym typeface="Consolas"/>
            </a:endParaRPr>
          </a:p>
          <a:p>
            <a:pPr indent="0" lvl="0" marL="0" rtl="0">
              <a:lnSpc>
                <a:spcPct val="115000"/>
              </a:lnSpc>
              <a:spcBef>
                <a:spcPts val="0"/>
              </a:spcBef>
              <a:spcAft>
                <a:spcPts val="0"/>
              </a:spcAft>
              <a:buClr>
                <a:schemeClr val="dk1"/>
              </a:buClr>
              <a:buSzPts val="1100"/>
              <a:buFont typeface="Arial"/>
              <a:buNone/>
            </a:pPr>
            <a:r>
              <a:rPr lang="en" sz="900">
                <a:solidFill>
                  <a:schemeClr val="dk1"/>
                </a:solidFill>
                <a:latin typeface="Consolas"/>
                <a:ea typeface="Consolas"/>
                <a:cs typeface="Consolas"/>
                <a:sym typeface="Consolas"/>
              </a:rPr>
              <a:t>            "pattern": "[ipv4-addr:value = '198.51.100.1']"</a:t>
            </a:r>
            <a:endParaRPr sz="900">
              <a:solidFill>
                <a:schemeClr val="dk1"/>
              </a:solidFill>
              <a:latin typeface="Consolas"/>
              <a:ea typeface="Consolas"/>
              <a:cs typeface="Consolas"/>
              <a:sym typeface="Consolas"/>
            </a:endParaRPr>
          </a:p>
          <a:p>
            <a:pPr indent="0" lvl="0" marL="0" rtl="0">
              <a:lnSpc>
                <a:spcPct val="115000"/>
              </a:lnSpc>
              <a:spcBef>
                <a:spcPts val="0"/>
              </a:spcBef>
              <a:spcAft>
                <a:spcPts val="0"/>
              </a:spcAft>
              <a:buClr>
                <a:schemeClr val="dk1"/>
              </a:buClr>
              <a:buSzPts val="1100"/>
              <a:buFont typeface="Arial"/>
              <a:buNone/>
            </a:pPr>
            <a:r>
              <a:rPr lang="en" sz="900">
                <a:solidFill>
                  <a:schemeClr val="dk1"/>
                </a:solidFill>
                <a:latin typeface="Consolas"/>
                <a:ea typeface="Consolas"/>
                <a:cs typeface="Consolas"/>
                <a:sym typeface="Consolas"/>
              </a:rPr>
              <a:t>        }</a:t>
            </a:r>
            <a:endParaRPr sz="900">
              <a:solidFill>
                <a:schemeClr val="dk1"/>
              </a:solidFill>
              <a:latin typeface="Consolas"/>
              <a:ea typeface="Consolas"/>
              <a:cs typeface="Consolas"/>
              <a:sym typeface="Consolas"/>
            </a:endParaRPr>
          </a:p>
          <a:p>
            <a:pPr indent="0" lvl="0" marL="0" rtl="0">
              <a:lnSpc>
                <a:spcPct val="115000"/>
              </a:lnSpc>
              <a:spcBef>
                <a:spcPts val="0"/>
              </a:spcBef>
              <a:spcAft>
                <a:spcPts val="0"/>
              </a:spcAft>
              <a:buClr>
                <a:schemeClr val="dk1"/>
              </a:buClr>
              <a:buSzPts val="1100"/>
              <a:buFont typeface="Arial"/>
              <a:buNone/>
            </a:pPr>
            <a:r>
              <a:rPr lang="en" sz="900">
                <a:solidFill>
                  <a:schemeClr val="dk1"/>
                </a:solidFill>
                <a:latin typeface="Consolas"/>
                <a:ea typeface="Consolas"/>
                <a:cs typeface="Consolas"/>
                <a:sym typeface="Consolas"/>
              </a:rPr>
              <a:t>  ]</a:t>
            </a:r>
            <a:endParaRPr sz="900">
              <a:solidFill>
                <a:schemeClr val="dk1"/>
              </a:solidFill>
              <a:latin typeface="Consolas"/>
              <a:ea typeface="Consolas"/>
              <a:cs typeface="Consolas"/>
              <a:sym typeface="Consolas"/>
            </a:endParaRPr>
          </a:p>
          <a:p>
            <a:pPr indent="0" lvl="0" marL="0" rtl="0">
              <a:lnSpc>
                <a:spcPct val="115000"/>
              </a:lnSpc>
              <a:spcBef>
                <a:spcPts val="0"/>
              </a:spcBef>
              <a:spcAft>
                <a:spcPts val="0"/>
              </a:spcAft>
              <a:buClr>
                <a:schemeClr val="dk1"/>
              </a:buClr>
              <a:buSzPts val="1100"/>
              <a:buFont typeface="Arial"/>
              <a:buNone/>
            </a:pPr>
            <a:r>
              <a:rPr lang="en" sz="900">
                <a:solidFill>
                  <a:schemeClr val="dk1"/>
                </a:solidFill>
                <a:latin typeface="Consolas"/>
                <a:ea typeface="Consolas"/>
                <a:cs typeface="Consolas"/>
                <a:sym typeface="Consolas"/>
              </a:rPr>
              <a:t>}</a:t>
            </a:r>
            <a:endParaRPr i="0" sz="900" u="none" cap="none" strike="noStrike">
              <a:solidFill>
                <a:srgbClr val="3A3838"/>
              </a:solidFill>
              <a:latin typeface="Consolas"/>
              <a:ea typeface="Consolas"/>
              <a:cs typeface="Consolas"/>
              <a:sym typeface="Consolas"/>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42" name="Shape 1642"/>
        <p:cNvGrpSpPr/>
        <p:nvPr/>
      </p:nvGrpSpPr>
      <p:grpSpPr>
        <a:xfrm>
          <a:off x="0" y="0"/>
          <a:ext cx="0" cy="0"/>
          <a:chOff x="0" y="0"/>
          <a:chExt cx="0" cy="0"/>
        </a:xfrm>
      </p:grpSpPr>
      <p:sp>
        <p:nvSpPr>
          <p:cNvPr id="1643" name="Google Shape;1643;p146"/>
          <p:cNvSpPr txBox="1"/>
          <p:nvPr>
            <p:ph type="title"/>
          </p:nvPr>
        </p:nvSpPr>
        <p:spPr>
          <a:xfrm>
            <a:off x="342990" y="54584"/>
            <a:ext cx="8390400" cy="570000"/>
          </a:xfrm>
          <a:prstGeom prst="rect">
            <a:avLst/>
          </a:prstGeom>
          <a:noFill/>
          <a:ln>
            <a:noFill/>
          </a:ln>
        </p:spPr>
        <p:txBody>
          <a:bodyPr anchorCtr="0" anchor="b" bIns="91425" lIns="91425" spcFirstLastPara="1" rIns="91425" wrap="square" tIns="91425">
            <a:noAutofit/>
          </a:bodyPr>
          <a:lstStyle/>
          <a:p>
            <a:pPr indent="0" lvl="0" marL="0" rtl="0">
              <a:spcBef>
                <a:spcPts val="0"/>
              </a:spcBef>
              <a:spcAft>
                <a:spcPts val="0"/>
              </a:spcAft>
              <a:buClr>
                <a:srgbClr val="193B5C"/>
              </a:buClr>
              <a:buSzPts val="4800"/>
              <a:buFont typeface="Lato Hairline"/>
              <a:buNone/>
            </a:pPr>
            <a:r>
              <a:rPr lang="en" sz="2400">
                <a:latin typeface="Open Sans"/>
                <a:ea typeface="Open Sans"/>
                <a:cs typeface="Open Sans"/>
                <a:sym typeface="Open Sans"/>
              </a:rPr>
              <a:t>Posting Data to a Collection - POST RESPONSE </a:t>
            </a:r>
            <a:endParaRPr sz="2400">
              <a:latin typeface="Open Sans"/>
              <a:ea typeface="Open Sans"/>
              <a:cs typeface="Open Sans"/>
              <a:sym typeface="Open Sans"/>
            </a:endParaRPr>
          </a:p>
        </p:txBody>
      </p:sp>
      <p:sp>
        <p:nvSpPr>
          <p:cNvPr id="1644" name="Google Shape;1644;p146"/>
          <p:cNvSpPr txBox="1"/>
          <p:nvPr>
            <p:ph idx="1" type="body"/>
          </p:nvPr>
        </p:nvSpPr>
        <p:spPr>
          <a:xfrm>
            <a:off x="342991" y="859664"/>
            <a:ext cx="8390400" cy="3903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225"/>
              </a:spcBef>
              <a:spcAft>
                <a:spcPts val="0"/>
              </a:spcAft>
              <a:buClr>
                <a:srgbClr val="3A3838"/>
              </a:buClr>
              <a:buSzPts val="1500"/>
              <a:buFont typeface="Arial"/>
              <a:buNone/>
            </a:pPr>
            <a:r>
              <a:rPr b="1" lang="en" sz="2000">
                <a:latin typeface="Open Sans"/>
                <a:ea typeface="Open Sans"/>
                <a:cs typeface="Open Sans"/>
                <a:sym typeface="Open Sans"/>
              </a:rPr>
              <a:t>Request: POST RESPONSE</a:t>
            </a:r>
            <a:endParaRPr b="1" sz="2000">
              <a:latin typeface="Open Sans"/>
              <a:ea typeface="Open Sans"/>
              <a:cs typeface="Open Sans"/>
              <a:sym typeface="Open Sans"/>
            </a:endParaRPr>
          </a:p>
          <a:p>
            <a:pPr indent="0" lvl="0" marL="0" rtl="0">
              <a:spcBef>
                <a:spcPts val="0"/>
              </a:spcBef>
              <a:spcAft>
                <a:spcPts val="0"/>
              </a:spcAft>
              <a:buClr>
                <a:srgbClr val="000000"/>
              </a:buClr>
              <a:buSzPts val="1100"/>
              <a:buFont typeface="Arial"/>
              <a:buNone/>
            </a:pPr>
            <a:r>
              <a:t/>
            </a:r>
            <a:endParaRPr sz="1200">
              <a:solidFill>
                <a:srgbClr val="000000"/>
              </a:solidFill>
              <a:highlight>
                <a:srgbClr val="EFEFEF"/>
              </a:highlight>
              <a:latin typeface="Open Sans"/>
              <a:ea typeface="Open Sans"/>
              <a:cs typeface="Open Sans"/>
              <a:sym typeface="Open Sans"/>
            </a:endParaRPr>
          </a:p>
          <a:p>
            <a:pPr indent="0" lvl="0" marL="0" rtl="0">
              <a:spcBef>
                <a:spcPts val="0"/>
              </a:spcBef>
              <a:spcAft>
                <a:spcPts val="0"/>
              </a:spcAft>
              <a:buClr>
                <a:srgbClr val="000000"/>
              </a:buClr>
              <a:buSzPts val="1100"/>
              <a:buFont typeface="Arial"/>
              <a:buNone/>
            </a:pPr>
            <a:r>
              <a:rPr lang="en" sz="1400">
                <a:solidFill>
                  <a:srgbClr val="000000"/>
                </a:solidFill>
                <a:latin typeface="Consolas"/>
                <a:ea typeface="Consolas"/>
                <a:cs typeface="Consolas"/>
                <a:sym typeface="Consolas"/>
              </a:rPr>
              <a:t>{</a:t>
            </a:r>
            <a:endParaRPr sz="1400">
              <a:solidFill>
                <a:srgbClr val="000000"/>
              </a:solidFill>
              <a:latin typeface="Consolas"/>
              <a:ea typeface="Consolas"/>
              <a:cs typeface="Consolas"/>
              <a:sym typeface="Consolas"/>
            </a:endParaRPr>
          </a:p>
          <a:p>
            <a:pPr indent="0" lvl="0" marL="0" rtl="0">
              <a:spcBef>
                <a:spcPts val="0"/>
              </a:spcBef>
              <a:spcAft>
                <a:spcPts val="0"/>
              </a:spcAft>
              <a:buClr>
                <a:srgbClr val="000000"/>
              </a:buClr>
              <a:buSzPts val="1100"/>
              <a:buFont typeface="Arial"/>
              <a:buNone/>
            </a:pPr>
            <a:r>
              <a:rPr lang="en" sz="1400">
                <a:solidFill>
                  <a:schemeClr val="dk1"/>
                </a:solidFill>
                <a:latin typeface="Consolas"/>
                <a:ea typeface="Consolas"/>
                <a:cs typeface="Consolas"/>
                <a:sym typeface="Consolas"/>
              </a:rPr>
              <a:t>    </a:t>
            </a:r>
            <a:r>
              <a:rPr lang="en" sz="1400">
                <a:solidFill>
                  <a:srgbClr val="000000"/>
                </a:solidFill>
                <a:latin typeface="Consolas"/>
                <a:ea typeface="Consolas"/>
                <a:cs typeface="Consolas"/>
                <a:sym typeface="Consolas"/>
              </a:rPr>
              <a:t>"id": "2d086da7-4bdc-4f91-900e-d77486753710",</a:t>
            </a:r>
            <a:endParaRPr sz="1400">
              <a:solidFill>
                <a:srgbClr val="000000"/>
              </a:solidFill>
              <a:latin typeface="Consolas"/>
              <a:ea typeface="Consolas"/>
              <a:cs typeface="Consolas"/>
              <a:sym typeface="Consolas"/>
            </a:endParaRPr>
          </a:p>
          <a:p>
            <a:pPr indent="0" lvl="0" marL="0" rtl="0">
              <a:spcBef>
                <a:spcPts val="0"/>
              </a:spcBef>
              <a:spcAft>
                <a:spcPts val="0"/>
              </a:spcAft>
              <a:buClr>
                <a:srgbClr val="000000"/>
              </a:buClr>
              <a:buSzPts val="1100"/>
              <a:buFont typeface="Arial"/>
              <a:buNone/>
            </a:pPr>
            <a:r>
              <a:rPr lang="en" sz="1400">
                <a:solidFill>
                  <a:srgbClr val="000000"/>
                </a:solidFill>
                <a:latin typeface="Consolas"/>
                <a:ea typeface="Consolas"/>
                <a:cs typeface="Consolas"/>
                <a:sym typeface="Consolas"/>
              </a:rPr>
              <a:t>  </a:t>
            </a:r>
            <a:r>
              <a:rPr lang="en" sz="1400">
                <a:solidFill>
                  <a:schemeClr val="dk1"/>
                </a:solidFill>
                <a:latin typeface="Consolas"/>
                <a:ea typeface="Consolas"/>
                <a:cs typeface="Consolas"/>
                <a:sym typeface="Consolas"/>
              </a:rPr>
              <a:t>  </a:t>
            </a:r>
            <a:r>
              <a:rPr lang="en" sz="1400">
                <a:solidFill>
                  <a:srgbClr val="000000"/>
                </a:solidFill>
                <a:latin typeface="Consolas"/>
                <a:ea typeface="Consolas"/>
                <a:cs typeface="Consolas"/>
                <a:sym typeface="Consolas"/>
              </a:rPr>
              <a:t>"status": "complete",</a:t>
            </a:r>
            <a:endParaRPr sz="1400">
              <a:solidFill>
                <a:srgbClr val="000000"/>
              </a:solidFill>
              <a:latin typeface="Consolas"/>
              <a:ea typeface="Consolas"/>
              <a:cs typeface="Consolas"/>
              <a:sym typeface="Consolas"/>
            </a:endParaRPr>
          </a:p>
          <a:p>
            <a:pPr indent="0" lvl="0" marL="0" rtl="0">
              <a:spcBef>
                <a:spcPts val="0"/>
              </a:spcBef>
              <a:spcAft>
                <a:spcPts val="0"/>
              </a:spcAft>
              <a:buClr>
                <a:srgbClr val="000000"/>
              </a:buClr>
              <a:buSzPts val="1100"/>
              <a:buFont typeface="Arial"/>
              <a:buNone/>
            </a:pPr>
            <a:r>
              <a:rPr lang="en" sz="1400">
                <a:solidFill>
                  <a:srgbClr val="000000"/>
                </a:solidFill>
                <a:latin typeface="Consolas"/>
                <a:ea typeface="Consolas"/>
                <a:cs typeface="Consolas"/>
                <a:sym typeface="Consolas"/>
              </a:rPr>
              <a:t>  </a:t>
            </a:r>
            <a:r>
              <a:rPr lang="en" sz="1400">
                <a:solidFill>
                  <a:schemeClr val="dk1"/>
                </a:solidFill>
                <a:latin typeface="Consolas"/>
                <a:ea typeface="Consolas"/>
                <a:cs typeface="Consolas"/>
                <a:sym typeface="Consolas"/>
              </a:rPr>
              <a:t>  </a:t>
            </a:r>
            <a:r>
              <a:rPr lang="en" sz="1400">
                <a:solidFill>
                  <a:srgbClr val="000000"/>
                </a:solidFill>
                <a:latin typeface="Consolas"/>
                <a:ea typeface="Consolas"/>
                <a:cs typeface="Consolas"/>
                <a:sym typeface="Consolas"/>
              </a:rPr>
              <a:t>"request_timestamp": "2016-11-02T12:34:34.12345Z",</a:t>
            </a:r>
            <a:endParaRPr sz="1400">
              <a:solidFill>
                <a:srgbClr val="000000"/>
              </a:solidFill>
              <a:latin typeface="Consolas"/>
              <a:ea typeface="Consolas"/>
              <a:cs typeface="Consolas"/>
              <a:sym typeface="Consolas"/>
            </a:endParaRPr>
          </a:p>
          <a:p>
            <a:pPr indent="0" lvl="0" marL="0" rtl="0">
              <a:spcBef>
                <a:spcPts val="0"/>
              </a:spcBef>
              <a:spcAft>
                <a:spcPts val="0"/>
              </a:spcAft>
              <a:buClr>
                <a:srgbClr val="000000"/>
              </a:buClr>
              <a:buSzPts val="1100"/>
              <a:buFont typeface="Arial"/>
              <a:buNone/>
            </a:pPr>
            <a:r>
              <a:rPr lang="en" sz="1400">
                <a:solidFill>
                  <a:srgbClr val="000000"/>
                </a:solidFill>
                <a:latin typeface="Consolas"/>
                <a:ea typeface="Consolas"/>
                <a:cs typeface="Consolas"/>
                <a:sym typeface="Consolas"/>
              </a:rPr>
              <a:t>  </a:t>
            </a:r>
            <a:r>
              <a:rPr lang="en" sz="1400">
                <a:solidFill>
                  <a:schemeClr val="dk1"/>
                </a:solidFill>
                <a:latin typeface="Consolas"/>
                <a:ea typeface="Consolas"/>
                <a:cs typeface="Consolas"/>
                <a:sym typeface="Consolas"/>
              </a:rPr>
              <a:t>  </a:t>
            </a:r>
            <a:r>
              <a:rPr lang="en" sz="1400">
                <a:solidFill>
                  <a:srgbClr val="000000"/>
                </a:solidFill>
                <a:latin typeface="Consolas"/>
                <a:ea typeface="Consolas"/>
                <a:cs typeface="Consolas"/>
                <a:sym typeface="Consolas"/>
              </a:rPr>
              <a:t>"total_count": 1,</a:t>
            </a:r>
            <a:endParaRPr sz="1400">
              <a:solidFill>
                <a:srgbClr val="000000"/>
              </a:solidFill>
              <a:latin typeface="Consolas"/>
              <a:ea typeface="Consolas"/>
              <a:cs typeface="Consolas"/>
              <a:sym typeface="Consolas"/>
            </a:endParaRPr>
          </a:p>
          <a:p>
            <a:pPr indent="0" lvl="0" marL="0" rtl="0">
              <a:spcBef>
                <a:spcPts val="0"/>
              </a:spcBef>
              <a:spcAft>
                <a:spcPts val="0"/>
              </a:spcAft>
              <a:buClr>
                <a:srgbClr val="000000"/>
              </a:buClr>
              <a:buSzPts val="1100"/>
              <a:buFont typeface="Arial"/>
              <a:buNone/>
            </a:pPr>
            <a:r>
              <a:rPr lang="en" sz="1400">
                <a:solidFill>
                  <a:srgbClr val="000000"/>
                </a:solidFill>
                <a:latin typeface="Consolas"/>
                <a:ea typeface="Consolas"/>
                <a:cs typeface="Consolas"/>
                <a:sym typeface="Consolas"/>
              </a:rPr>
              <a:t>  </a:t>
            </a:r>
            <a:r>
              <a:rPr lang="en" sz="1400">
                <a:solidFill>
                  <a:schemeClr val="dk1"/>
                </a:solidFill>
                <a:latin typeface="Consolas"/>
                <a:ea typeface="Consolas"/>
                <a:cs typeface="Consolas"/>
                <a:sym typeface="Consolas"/>
              </a:rPr>
              <a:t>  </a:t>
            </a:r>
            <a:r>
              <a:rPr lang="en" sz="1400">
                <a:solidFill>
                  <a:srgbClr val="000000"/>
                </a:solidFill>
                <a:latin typeface="Consolas"/>
                <a:ea typeface="Consolas"/>
                <a:cs typeface="Consolas"/>
                <a:sym typeface="Consolas"/>
              </a:rPr>
              <a:t>"success_count": 1,</a:t>
            </a:r>
            <a:endParaRPr sz="1400">
              <a:solidFill>
                <a:srgbClr val="000000"/>
              </a:solidFill>
              <a:latin typeface="Consolas"/>
              <a:ea typeface="Consolas"/>
              <a:cs typeface="Consolas"/>
              <a:sym typeface="Consolas"/>
            </a:endParaRPr>
          </a:p>
          <a:p>
            <a:pPr indent="0" lvl="0" marL="0" rtl="0">
              <a:spcBef>
                <a:spcPts val="0"/>
              </a:spcBef>
              <a:spcAft>
                <a:spcPts val="0"/>
              </a:spcAft>
              <a:buClr>
                <a:srgbClr val="000000"/>
              </a:buClr>
              <a:buSzPts val="1100"/>
              <a:buFont typeface="Arial"/>
              <a:buNone/>
            </a:pPr>
            <a:r>
              <a:rPr lang="en" sz="1400">
                <a:solidFill>
                  <a:srgbClr val="000000"/>
                </a:solidFill>
                <a:latin typeface="Consolas"/>
                <a:ea typeface="Consolas"/>
                <a:cs typeface="Consolas"/>
                <a:sym typeface="Consolas"/>
              </a:rPr>
              <a:t>  </a:t>
            </a:r>
            <a:r>
              <a:rPr lang="en" sz="1400">
                <a:solidFill>
                  <a:schemeClr val="dk1"/>
                </a:solidFill>
                <a:latin typeface="Consolas"/>
                <a:ea typeface="Consolas"/>
                <a:cs typeface="Consolas"/>
                <a:sym typeface="Consolas"/>
              </a:rPr>
              <a:t>  </a:t>
            </a:r>
            <a:r>
              <a:rPr lang="en" sz="1400">
                <a:solidFill>
                  <a:srgbClr val="000000"/>
                </a:solidFill>
                <a:latin typeface="Consolas"/>
                <a:ea typeface="Consolas"/>
                <a:cs typeface="Consolas"/>
                <a:sym typeface="Consolas"/>
              </a:rPr>
              <a:t>"successes": [</a:t>
            </a:r>
            <a:endParaRPr sz="1400">
              <a:solidFill>
                <a:srgbClr val="000000"/>
              </a:solidFill>
              <a:latin typeface="Consolas"/>
              <a:ea typeface="Consolas"/>
              <a:cs typeface="Consolas"/>
              <a:sym typeface="Consolas"/>
            </a:endParaRPr>
          </a:p>
          <a:p>
            <a:pPr indent="0" lvl="0" marL="0" rtl="0">
              <a:spcBef>
                <a:spcPts val="0"/>
              </a:spcBef>
              <a:spcAft>
                <a:spcPts val="0"/>
              </a:spcAft>
              <a:buClr>
                <a:srgbClr val="000000"/>
              </a:buClr>
              <a:buSzPts val="1100"/>
              <a:buFont typeface="Arial"/>
              <a:buNone/>
            </a:pPr>
            <a:r>
              <a:rPr lang="en" sz="1400">
                <a:solidFill>
                  <a:srgbClr val="000000"/>
                </a:solidFill>
                <a:latin typeface="Consolas"/>
                <a:ea typeface="Consolas"/>
                <a:cs typeface="Consolas"/>
                <a:sym typeface="Consolas"/>
              </a:rPr>
              <a:t>    </a:t>
            </a:r>
            <a:r>
              <a:rPr lang="en" sz="1400">
                <a:solidFill>
                  <a:schemeClr val="dk1"/>
                </a:solidFill>
                <a:latin typeface="Consolas"/>
                <a:ea typeface="Consolas"/>
                <a:cs typeface="Consolas"/>
                <a:sym typeface="Consolas"/>
              </a:rPr>
              <a:t>    </a:t>
            </a:r>
            <a:r>
              <a:rPr lang="en" sz="1400">
                <a:solidFill>
                  <a:srgbClr val="000000"/>
                </a:solidFill>
                <a:latin typeface="Consolas"/>
                <a:ea typeface="Consolas"/>
                <a:cs typeface="Consolas"/>
                <a:sym typeface="Consolas"/>
              </a:rPr>
              <a:t>"List of objects defined in the Part1 bundle test cases"</a:t>
            </a:r>
            <a:endParaRPr sz="1400">
              <a:solidFill>
                <a:srgbClr val="000000"/>
              </a:solidFill>
              <a:latin typeface="Consolas"/>
              <a:ea typeface="Consolas"/>
              <a:cs typeface="Consolas"/>
              <a:sym typeface="Consolas"/>
            </a:endParaRPr>
          </a:p>
          <a:p>
            <a:pPr indent="0" lvl="0" marL="0" rtl="0">
              <a:spcBef>
                <a:spcPts val="0"/>
              </a:spcBef>
              <a:spcAft>
                <a:spcPts val="0"/>
              </a:spcAft>
              <a:buClr>
                <a:srgbClr val="000000"/>
              </a:buClr>
              <a:buSzPts val="1100"/>
              <a:buFont typeface="Arial"/>
              <a:buNone/>
            </a:pPr>
            <a:r>
              <a:rPr lang="en" sz="1400">
                <a:solidFill>
                  <a:srgbClr val="000000"/>
                </a:solidFill>
                <a:latin typeface="Consolas"/>
                <a:ea typeface="Consolas"/>
                <a:cs typeface="Consolas"/>
                <a:sym typeface="Consolas"/>
              </a:rPr>
              <a:t>  </a:t>
            </a:r>
            <a:r>
              <a:rPr lang="en" sz="1400">
                <a:solidFill>
                  <a:schemeClr val="dk1"/>
                </a:solidFill>
                <a:latin typeface="Consolas"/>
                <a:ea typeface="Consolas"/>
                <a:cs typeface="Consolas"/>
                <a:sym typeface="Consolas"/>
              </a:rPr>
              <a:t>  </a:t>
            </a:r>
            <a:r>
              <a:rPr lang="en" sz="1400">
                <a:solidFill>
                  <a:srgbClr val="000000"/>
                </a:solidFill>
                <a:latin typeface="Consolas"/>
                <a:ea typeface="Consolas"/>
                <a:cs typeface="Consolas"/>
                <a:sym typeface="Consolas"/>
              </a:rPr>
              <a:t>],</a:t>
            </a:r>
            <a:endParaRPr sz="1400">
              <a:solidFill>
                <a:srgbClr val="000000"/>
              </a:solidFill>
              <a:latin typeface="Consolas"/>
              <a:ea typeface="Consolas"/>
              <a:cs typeface="Consolas"/>
              <a:sym typeface="Consolas"/>
            </a:endParaRPr>
          </a:p>
          <a:p>
            <a:pPr indent="0" lvl="0" marL="0" rtl="0">
              <a:spcBef>
                <a:spcPts val="0"/>
              </a:spcBef>
              <a:spcAft>
                <a:spcPts val="0"/>
              </a:spcAft>
              <a:buClr>
                <a:srgbClr val="000000"/>
              </a:buClr>
              <a:buSzPts val="1100"/>
              <a:buFont typeface="Arial"/>
              <a:buNone/>
            </a:pPr>
            <a:r>
              <a:rPr lang="en" sz="1400">
                <a:solidFill>
                  <a:srgbClr val="000000"/>
                </a:solidFill>
                <a:latin typeface="Consolas"/>
                <a:ea typeface="Consolas"/>
                <a:cs typeface="Consolas"/>
                <a:sym typeface="Consolas"/>
              </a:rPr>
              <a:t>  </a:t>
            </a:r>
            <a:r>
              <a:rPr lang="en" sz="1400">
                <a:solidFill>
                  <a:schemeClr val="dk1"/>
                </a:solidFill>
                <a:latin typeface="Consolas"/>
                <a:ea typeface="Consolas"/>
                <a:cs typeface="Consolas"/>
                <a:sym typeface="Consolas"/>
              </a:rPr>
              <a:t>  </a:t>
            </a:r>
            <a:r>
              <a:rPr lang="en" sz="1400">
                <a:solidFill>
                  <a:srgbClr val="000000"/>
                </a:solidFill>
                <a:latin typeface="Consolas"/>
                <a:ea typeface="Consolas"/>
                <a:cs typeface="Consolas"/>
                <a:sym typeface="Consolas"/>
              </a:rPr>
              <a:t>"failure_count": 0,</a:t>
            </a:r>
            <a:endParaRPr sz="1400">
              <a:solidFill>
                <a:srgbClr val="000000"/>
              </a:solidFill>
              <a:latin typeface="Consolas"/>
              <a:ea typeface="Consolas"/>
              <a:cs typeface="Consolas"/>
              <a:sym typeface="Consolas"/>
            </a:endParaRPr>
          </a:p>
          <a:p>
            <a:pPr indent="0" lvl="0" marL="0" rtl="0">
              <a:spcBef>
                <a:spcPts val="0"/>
              </a:spcBef>
              <a:spcAft>
                <a:spcPts val="0"/>
              </a:spcAft>
              <a:buClr>
                <a:srgbClr val="000000"/>
              </a:buClr>
              <a:buSzPts val="1100"/>
              <a:buFont typeface="Arial"/>
              <a:buNone/>
            </a:pPr>
            <a:r>
              <a:rPr lang="en" sz="1400">
                <a:solidFill>
                  <a:srgbClr val="000000"/>
                </a:solidFill>
                <a:latin typeface="Consolas"/>
                <a:ea typeface="Consolas"/>
                <a:cs typeface="Consolas"/>
                <a:sym typeface="Consolas"/>
              </a:rPr>
              <a:t>  </a:t>
            </a:r>
            <a:r>
              <a:rPr lang="en" sz="1400">
                <a:solidFill>
                  <a:schemeClr val="dk1"/>
                </a:solidFill>
                <a:latin typeface="Consolas"/>
                <a:ea typeface="Consolas"/>
                <a:cs typeface="Consolas"/>
                <a:sym typeface="Consolas"/>
              </a:rPr>
              <a:t>  </a:t>
            </a:r>
            <a:r>
              <a:rPr lang="en" sz="1400">
                <a:solidFill>
                  <a:srgbClr val="000000"/>
                </a:solidFill>
                <a:latin typeface="Consolas"/>
                <a:ea typeface="Consolas"/>
                <a:cs typeface="Consolas"/>
                <a:sym typeface="Consolas"/>
              </a:rPr>
              <a:t>"pending_count": 0</a:t>
            </a:r>
            <a:endParaRPr sz="1400">
              <a:solidFill>
                <a:srgbClr val="000000"/>
              </a:solidFill>
              <a:latin typeface="Consolas"/>
              <a:ea typeface="Consolas"/>
              <a:cs typeface="Consolas"/>
              <a:sym typeface="Consolas"/>
            </a:endParaRPr>
          </a:p>
          <a:p>
            <a:pPr indent="0" lvl="0" marL="0" rtl="0">
              <a:spcBef>
                <a:spcPts val="0"/>
              </a:spcBef>
              <a:spcAft>
                <a:spcPts val="0"/>
              </a:spcAft>
              <a:buClr>
                <a:srgbClr val="000000"/>
              </a:buClr>
              <a:buSzPts val="1100"/>
              <a:buFont typeface="Arial"/>
              <a:buNone/>
            </a:pPr>
            <a:r>
              <a:rPr lang="en" sz="1400">
                <a:solidFill>
                  <a:srgbClr val="000000"/>
                </a:solidFill>
                <a:latin typeface="Consolas"/>
                <a:ea typeface="Consolas"/>
                <a:cs typeface="Consolas"/>
                <a:sym typeface="Consolas"/>
              </a:rPr>
              <a:t>}</a:t>
            </a:r>
            <a:endParaRPr sz="1400">
              <a:solidFill>
                <a:srgbClr val="000000"/>
              </a:solidFill>
              <a:latin typeface="Consolas"/>
              <a:ea typeface="Consolas"/>
              <a:cs typeface="Consolas"/>
              <a:sym typeface="Consolas"/>
            </a:endParaRPr>
          </a:p>
          <a:p>
            <a:pPr indent="0" lvl="0" marL="0" rtl="0">
              <a:lnSpc>
                <a:spcPct val="115000"/>
              </a:lnSpc>
              <a:spcBef>
                <a:spcPts val="0"/>
              </a:spcBef>
              <a:spcAft>
                <a:spcPts val="0"/>
              </a:spcAft>
              <a:buClr>
                <a:schemeClr val="dk1"/>
              </a:buClr>
              <a:buSzPts val="1100"/>
              <a:buFont typeface="Arial"/>
              <a:buNone/>
            </a:pPr>
            <a:r>
              <a:t/>
            </a:r>
            <a:endParaRPr sz="900">
              <a:solidFill>
                <a:srgbClr val="000000"/>
              </a:solidFill>
              <a:highlight>
                <a:srgbClr val="EFEFEF"/>
              </a:highlight>
              <a:latin typeface="Consolas"/>
              <a:ea typeface="Consolas"/>
              <a:cs typeface="Consolas"/>
              <a:sym typeface="Consolas"/>
            </a:endParaRPr>
          </a:p>
          <a:p>
            <a:pPr indent="0" lvl="0" marL="0" marR="0" rtl="0" algn="l">
              <a:lnSpc>
                <a:spcPct val="100000"/>
              </a:lnSpc>
              <a:spcBef>
                <a:spcPts val="0"/>
              </a:spcBef>
              <a:spcAft>
                <a:spcPts val="0"/>
              </a:spcAft>
              <a:buClr>
                <a:srgbClr val="3A3838"/>
              </a:buClr>
              <a:buSzPts val="1500"/>
              <a:buFont typeface="Arial"/>
              <a:buNone/>
            </a:pPr>
            <a:r>
              <a:t/>
            </a:r>
            <a:endParaRPr i="0" sz="1400" u="none" cap="none" strike="noStrike">
              <a:solidFill>
                <a:srgbClr val="3A3838"/>
              </a:solidFill>
              <a:latin typeface="Consolas"/>
              <a:ea typeface="Consolas"/>
              <a:cs typeface="Consolas"/>
              <a:sym typeface="Consolas"/>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48" name="Shape 1648"/>
        <p:cNvGrpSpPr/>
        <p:nvPr/>
      </p:nvGrpSpPr>
      <p:grpSpPr>
        <a:xfrm>
          <a:off x="0" y="0"/>
          <a:ext cx="0" cy="0"/>
          <a:chOff x="0" y="0"/>
          <a:chExt cx="0" cy="0"/>
        </a:xfrm>
      </p:grpSpPr>
      <p:sp>
        <p:nvSpPr>
          <p:cNvPr id="1649" name="Google Shape;1649;p147"/>
          <p:cNvSpPr txBox="1"/>
          <p:nvPr>
            <p:ph type="title"/>
          </p:nvPr>
        </p:nvSpPr>
        <p:spPr>
          <a:xfrm>
            <a:off x="314878" y="2227865"/>
            <a:ext cx="8366700" cy="708600"/>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chemeClr val="dk1"/>
              </a:buClr>
              <a:buSzPts val="4689"/>
              <a:buFont typeface="Questrial"/>
              <a:buNone/>
            </a:pPr>
            <a:r>
              <a:rPr lang="en" sz="4800">
                <a:latin typeface="Open Sans"/>
                <a:ea typeface="Open Sans"/>
                <a:cs typeface="Open Sans"/>
                <a:sym typeface="Open Sans"/>
              </a:rPr>
              <a:t>Q&amp;A</a:t>
            </a:r>
            <a:endParaRPr sz="4800">
              <a:latin typeface="Open Sans"/>
              <a:ea typeface="Open Sans"/>
              <a:cs typeface="Open Sans"/>
              <a:sym typeface="Open Sans"/>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53" name="Shape 1653"/>
        <p:cNvGrpSpPr/>
        <p:nvPr/>
      </p:nvGrpSpPr>
      <p:grpSpPr>
        <a:xfrm>
          <a:off x="0" y="0"/>
          <a:ext cx="0" cy="0"/>
          <a:chOff x="0" y="0"/>
          <a:chExt cx="0" cy="0"/>
        </a:xfrm>
      </p:grpSpPr>
      <p:sp>
        <p:nvSpPr>
          <p:cNvPr id="1654" name="Google Shape;1654;p148"/>
          <p:cNvSpPr txBox="1"/>
          <p:nvPr>
            <p:ph type="title"/>
          </p:nvPr>
        </p:nvSpPr>
        <p:spPr>
          <a:xfrm>
            <a:off x="314878" y="2227865"/>
            <a:ext cx="8366690" cy="708479"/>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chemeClr val="dk1"/>
              </a:buClr>
              <a:buSzPts val="4689"/>
              <a:buFont typeface="Questrial"/>
              <a:buNone/>
            </a:pPr>
            <a:r>
              <a:rPr lang="en" sz="4800">
                <a:latin typeface="Open Sans"/>
                <a:ea typeface="Open Sans"/>
                <a:cs typeface="Open Sans"/>
                <a:sym typeface="Open Sans"/>
              </a:rPr>
              <a:t>STIX2/TAXII2 Developer Resources</a:t>
            </a:r>
            <a:endParaRPr sz="4800">
              <a:latin typeface="Open Sans"/>
              <a:ea typeface="Open Sans"/>
              <a:cs typeface="Open Sans"/>
              <a:sym typeface="Open Sans"/>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58" name="Shape 1658"/>
        <p:cNvGrpSpPr/>
        <p:nvPr/>
      </p:nvGrpSpPr>
      <p:grpSpPr>
        <a:xfrm>
          <a:off x="0" y="0"/>
          <a:ext cx="0" cy="0"/>
          <a:chOff x="0" y="0"/>
          <a:chExt cx="0" cy="0"/>
        </a:xfrm>
      </p:grpSpPr>
      <p:sp>
        <p:nvSpPr>
          <p:cNvPr id="1659" name="Google Shape;1659;p149"/>
          <p:cNvSpPr txBox="1"/>
          <p:nvPr>
            <p:ph type="title"/>
          </p:nvPr>
        </p:nvSpPr>
        <p:spPr>
          <a:xfrm>
            <a:off x="342990" y="54584"/>
            <a:ext cx="8390400" cy="5700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Clr>
                <a:srgbClr val="193B5C"/>
              </a:buClr>
              <a:buSzPts val="3600"/>
              <a:buFont typeface="Lato Hairline"/>
              <a:buNone/>
            </a:pPr>
            <a:r>
              <a:rPr lang="en" sz="2400">
                <a:latin typeface="Open Sans"/>
                <a:ea typeface="Open Sans"/>
                <a:cs typeface="Open Sans"/>
                <a:sym typeface="Open Sans"/>
              </a:rPr>
              <a:t>Open Source Libraries and Tools</a:t>
            </a:r>
            <a:endParaRPr sz="2400">
              <a:latin typeface="Open Sans"/>
              <a:ea typeface="Open Sans"/>
              <a:cs typeface="Open Sans"/>
              <a:sym typeface="Open Sans"/>
            </a:endParaRPr>
          </a:p>
        </p:txBody>
      </p:sp>
      <p:sp>
        <p:nvSpPr>
          <p:cNvPr id="1660" name="Google Shape;1660;p149"/>
          <p:cNvSpPr txBox="1"/>
          <p:nvPr>
            <p:ph idx="1" type="body"/>
          </p:nvPr>
        </p:nvSpPr>
        <p:spPr>
          <a:xfrm>
            <a:off x="265525" y="624693"/>
            <a:ext cx="8545500" cy="3903000"/>
          </a:xfrm>
          <a:prstGeom prst="rect">
            <a:avLst/>
          </a:prstGeom>
          <a:noFill/>
          <a:ln>
            <a:noFill/>
          </a:ln>
        </p:spPr>
        <p:txBody>
          <a:bodyPr anchorCtr="0" anchor="t" bIns="91425" lIns="91425" spcFirstLastPara="1" rIns="91425" wrap="square" tIns="91425">
            <a:noAutofit/>
          </a:bodyPr>
          <a:lstStyle/>
          <a:p>
            <a:pPr indent="-355600" lvl="0" marL="457200" rtl="0">
              <a:lnSpc>
                <a:spcPct val="90000"/>
              </a:lnSpc>
              <a:spcBef>
                <a:spcPts val="200"/>
              </a:spcBef>
              <a:spcAft>
                <a:spcPts val="0"/>
              </a:spcAft>
              <a:buSzPts val="2000"/>
              <a:buFont typeface="Open Sans"/>
              <a:buChar char="●"/>
            </a:pPr>
            <a:r>
              <a:rPr lang="en" sz="2000">
                <a:latin typeface="Open Sans"/>
                <a:ea typeface="Open Sans"/>
                <a:cs typeface="Open Sans"/>
                <a:sym typeface="Open Sans"/>
              </a:rPr>
              <a:t>There are a bunch of open-source tools and libraries for STIX2/TAXII2.</a:t>
            </a:r>
            <a:endParaRPr sz="2000">
              <a:latin typeface="Open Sans"/>
              <a:ea typeface="Open Sans"/>
              <a:cs typeface="Open Sans"/>
              <a:sym typeface="Open Sans"/>
            </a:endParaRPr>
          </a:p>
          <a:p>
            <a:pPr indent="-355600" lvl="0" marL="457200" rtl="0">
              <a:lnSpc>
                <a:spcPct val="90000"/>
              </a:lnSpc>
              <a:spcBef>
                <a:spcPts val="0"/>
              </a:spcBef>
              <a:spcAft>
                <a:spcPts val="0"/>
              </a:spcAft>
              <a:buSzPts val="2000"/>
              <a:buFont typeface="Open Sans"/>
              <a:buChar char="●"/>
            </a:pPr>
            <a:r>
              <a:rPr lang="en" sz="2000">
                <a:latin typeface="Open Sans"/>
                <a:ea typeface="Open Sans"/>
                <a:cs typeface="Open Sans"/>
                <a:sym typeface="Open Sans"/>
              </a:rPr>
              <a:t>Implemented in Python, Golang, Java, Scala, Javascript, PHP, etc.</a:t>
            </a:r>
            <a:endParaRPr sz="2000">
              <a:latin typeface="Open Sans"/>
              <a:ea typeface="Open Sans"/>
              <a:cs typeface="Open Sans"/>
              <a:sym typeface="Open Sans"/>
            </a:endParaRPr>
          </a:p>
          <a:p>
            <a:pPr indent="-355600" lvl="0" marL="457200" rtl="0">
              <a:lnSpc>
                <a:spcPct val="90000"/>
              </a:lnSpc>
              <a:spcBef>
                <a:spcPts val="0"/>
              </a:spcBef>
              <a:spcAft>
                <a:spcPts val="0"/>
              </a:spcAft>
              <a:buSzPts val="2000"/>
              <a:buFont typeface="Open Sans"/>
              <a:buChar char="●"/>
            </a:pPr>
            <a:r>
              <a:rPr lang="en" sz="2000">
                <a:latin typeface="Open Sans"/>
                <a:ea typeface="Open Sans"/>
                <a:cs typeface="Open Sans"/>
                <a:sym typeface="Open Sans"/>
              </a:rPr>
              <a:t>Comprehensive list maintained here: </a:t>
            </a:r>
            <a:r>
              <a:rPr lang="en" sz="2000" u="sng">
                <a:solidFill>
                  <a:schemeClr val="hlink"/>
                </a:solidFill>
                <a:latin typeface="Open Sans"/>
                <a:ea typeface="Open Sans"/>
                <a:cs typeface="Open Sans"/>
                <a:sym typeface="Open Sans"/>
                <a:hlinkClick r:id="rId3"/>
              </a:rPr>
              <a:t>https://goo.gl/y7ru68</a:t>
            </a:r>
            <a:r>
              <a:rPr lang="en" sz="2000">
                <a:latin typeface="Open Sans"/>
                <a:ea typeface="Open Sans"/>
                <a:cs typeface="Open Sans"/>
                <a:sym typeface="Open Sans"/>
              </a:rPr>
              <a:t> </a:t>
            </a:r>
            <a:endParaRPr sz="2000">
              <a:latin typeface="Open Sans"/>
              <a:ea typeface="Open Sans"/>
              <a:cs typeface="Open Sans"/>
              <a:sym typeface="Open Sans"/>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2" name="Shape 712"/>
        <p:cNvGrpSpPr/>
        <p:nvPr/>
      </p:nvGrpSpPr>
      <p:grpSpPr>
        <a:xfrm>
          <a:off x="0" y="0"/>
          <a:ext cx="0" cy="0"/>
          <a:chOff x="0" y="0"/>
          <a:chExt cx="0" cy="0"/>
        </a:xfrm>
      </p:grpSpPr>
      <p:sp>
        <p:nvSpPr>
          <p:cNvPr id="713" name="Google Shape;713;p69"/>
          <p:cNvSpPr txBox="1"/>
          <p:nvPr>
            <p:ph type="title"/>
          </p:nvPr>
        </p:nvSpPr>
        <p:spPr>
          <a:xfrm>
            <a:off x="342990" y="54585"/>
            <a:ext cx="8390400" cy="570000"/>
          </a:xfrm>
          <a:prstGeom prst="rect">
            <a:avLst/>
          </a:prstGeom>
          <a:noFill/>
          <a:ln>
            <a:noFill/>
          </a:ln>
        </p:spPr>
        <p:txBody>
          <a:bodyPr anchorCtr="0" anchor="ctr" bIns="34275" lIns="68575" spcFirstLastPara="1" rIns="68575" wrap="square" tIns="34275">
            <a:noAutofit/>
          </a:bodyPr>
          <a:lstStyle/>
          <a:p>
            <a:pPr indent="0" lvl="0" marL="0" marR="0" rtl="0" algn="l">
              <a:lnSpc>
                <a:spcPct val="90000"/>
              </a:lnSpc>
              <a:spcBef>
                <a:spcPts val="0"/>
              </a:spcBef>
              <a:spcAft>
                <a:spcPts val="0"/>
              </a:spcAft>
              <a:buClr>
                <a:schemeClr val="dk1"/>
              </a:buClr>
              <a:buSzPts val="3300"/>
              <a:buFont typeface="Lato Hairline"/>
              <a:buNone/>
            </a:pPr>
            <a:r>
              <a:rPr i="0" lang="en" sz="2400" u="none" cap="none" strike="noStrike">
                <a:solidFill>
                  <a:srgbClr val="193B5C"/>
                </a:solidFill>
                <a:latin typeface="Open Sans"/>
                <a:ea typeface="Open Sans"/>
                <a:cs typeface="Open Sans"/>
                <a:sym typeface="Open Sans"/>
              </a:rPr>
              <a:t>Historical Timeline</a:t>
            </a:r>
            <a:endParaRPr i="0" sz="2400" u="none" cap="none" strike="noStrike">
              <a:solidFill>
                <a:srgbClr val="193B5C"/>
              </a:solidFill>
              <a:latin typeface="Open Sans"/>
              <a:ea typeface="Open Sans"/>
              <a:cs typeface="Open Sans"/>
              <a:sym typeface="Open Sans"/>
            </a:endParaRPr>
          </a:p>
        </p:txBody>
      </p:sp>
      <p:grpSp>
        <p:nvGrpSpPr>
          <p:cNvPr id="714" name="Google Shape;714;p69"/>
          <p:cNvGrpSpPr/>
          <p:nvPr/>
        </p:nvGrpSpPr>
        <p:grpSpPr>
          <a:xfrm>
            <a:off x="336034" y="1852851"/>
            <a:ext cx="1915527" cy="1735150"/>
            <a:chOff x="3154233" y="1852850"/>
            <a:chExt cx="1915527" cy="1735150"/>
          </a:xfrm>
        </p:grpSpPr>
        <p:sp>
          <p:nvSpPr>
            <p:cNvPr id="715" name="Google Shape;715;p69"/>
            <p:cNvSpPr/>
            <p:nvPr/>
          </p:nvSpPr>
          <p:spPr>
            <a:xfrm>
              <a:off x="3485717" y="3079475"/>
              <a:ext cx="1294800" cy="133500"/>
            </a:xfrm>
            <a:prstGeom prst="rect">
              <a:avLst/>
            </a:prstGeom>
            <a:solidFill>
              <a:srgbClr val="0E945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716" name="Google Shape;716;p69"/>
            <p:cNvSpPr txBox="1"/>
            <p:nvPr/>
          </p:nvSpPr>
          <p:spPr>
            <a:xfrm>
              <a:off x="3154233" y="3216600"/>
              <a:ext cx="692700" cy="3714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1600"/>
                </a:spcAft>
                <a:buNone/>
              </a:pPr>
              <a:r>
                <a:rPr b="1" i="0" lang="en" sz="1200" u="none" cap="none" strike="noStrike">
                  <a:solidFill>
                    <a:srgbClr val="000000"/>
                  </a:solidFill>
                  <a:latin typeface="Roboto"/>
                  <a:ea typeface="Roboto"/>
                  <a:cs typeface="Roboto"/>
                  <a:sym typeface="Roboto"/>
                </a:rPr>
                <a:t>2012</a:t>
              </a:r>
              <a:endParaRPr b="1" i="0" sz="1200" u="none" cap="none" strike="noStrike">
                <a:solidFill>
                  <a:srgbClr val="000000"/>
                </a:solidFill>
                <a:latin typeface="Roboto"/>
                <a:ea typeface="Roboto"/>
                <a:cs typeface="Roboto"/>
                <a:sym typeface="Roboto"/>
              </a:endParaRPr>
            </a:p>
          </p:txBody>
        </p:sp>
        <p:sp>
          <p:nvSpPr>
            <p:cNvPr id="717" name="Google Shape;717;p69"/>
            <p:cNvSpPr txBox="1"/>
            <p:nvPr/>
          </p:nvSpPr>
          <p:spPr>
            <a:xfrm>
              <a:off x="3386760" y="1852850"/>
              <a:ext cx="1683000" cy="94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i="0" lang="en" sz="800" u="none" cap="none" strike="noStrike">
                  <a:solidFill>
                    <a:srgbClr val="000000"/>
                  </a:solidFill>
                  <a:latin typeface="Roboto"/>
                  <a:ea typeface="Roboto"/>
                  <a:cs typeface="Roboto"/>
                  <a:sym typeface="Roboto"/>
                </a:rPr>
                <a:t>Inception</a:t>
              </a:r>
              <a:endParaRPr b="1" i="0" sz="8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None/>
              </a:pPr>
              <a:r>
                <a:t/>
              </a:r>
              <a:endParaRPr b="1" i="0" sz="8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1600"/>
                </a:spcAft>
                <a:buNone/>
              </a:pPr>
              <a:r>
                <a:rPr b="0" i="0" lang="en" sz="800" u="none" cap="none" strike="noStrike">
                  <a:solidFill>
                    <a:srgbClr val="000000"/>
                  </a:solidFill>
                  <a:latin typeface="Roboto"/>
                  <a:ea typeface="Roboto"/>
                  <a:cs typeface="Roboto"/>
                  <a:sym typeface="Roboto"/>
                </a:rPr>
                <a:t>US Department of Homeland Security begins initiative to develop a standard for cyber threat intelligence exchange</a:t>
              </a:r>
              <a:endParaRPr b="1" i="0" sz="800" u="none" cap="none" strike="noStrike">
                <a:solidFill>
                  <a:srgbClr val="000000"/>
                </a:solidFill>
                <a:latin typeface="Roboto"/>
                <a:ea typeface="Roboto"/>
                <a:cs typeface="Roboto"/>
                <a:sym typeface="Roboto"/>
              </a:endParaRPr>
            </a:p>
          </p:txBody>
        </p:sp>
        <p:grpSp>
          <p:nvGrpSpPr>
            <p:cNvPr id="718" name="Google Shape;718;p69"/>
            <p:cNvGrpSpPr/>
            <p:nvPr/>
          </p:nvGrpSpPr>
          <p:grpSpPr>
            <a:xfrm>
              <a:off x="3435870" y="2800065"/>
              <a:ext cx="92400" cy="411825"/>
              <a:chOff x="845575" y="2563700"/>
              <a:chExt cx="92400" cy="411825"/>
            </a:xfrm>
          </p:grpSpPr>
          <p:sp>
            <p:nvSpPr>
              <p:cNvPr id="719" name="Google Shape;719;p69"/>
              <p:cNvSpPr/>
              <p:nvPr/>
            </p:nvSpPr>
            <p:spPr>
              <a:xfrm>
                <a:off x="845575"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cxnSp>
            <p:nvCxnSpPr>
              <p:cNvPr id="720" name="Google Shape;720;p69"/>
              <p:cNvCxnSpPr/>
              <p:nvPr/>
            </p:nvCxnSpPr>
            <p:spPr>
              <a:xfrm>
                <a:off x="891775" y="2616125"/>
                <a:ext cx="0" cy="359400"/>
              </a:xfrm>
              <a:prstGeom prst="straightConnector1">
                <a:avLst/>
              </a:prstGeom>
              <a:noFill/>
              <a:ln cap="flat" cmpd="sng" w="9525">
                <a:solidFill>
                  <a:srgbClr val="000000"/>
                </a:solidFill>
                <a:prstDash val="solid"/>
                <a:round/>
                <a:headEnd len="sm" w="sm" type="none"/>
                <a:tailEnd len="sm" w="sm" type="none"/>
              </a:ln>
            </p:spPr>
          </p:cxnSp>
        </p:grpSp>
      </p:grpSp>
      <p:grpSp>
        <p:nvGrpSpPr>
          <p:cNvPr id="721" name="Google Shape;721;p69"/>
          <p:cNvGrpSpPr/>
          <p:nvPr/>
        </p:nvGrpSpPr>
        <p:grpSpPr>
          <a:xfrm>
            <a:off x="1599596" y="2702596"/>
            <a:ext cx="1928205" cy="1744206"/>
            <a:chOff x="1828196" y="2702596"/>
            <a:chExt cx="1928205" cy="1744206"/>
          </a:xfrm>
        </p:grpSpPr>
        <p:sp>
          <p:nvSpPr>
            <p:cNvPr id="722" name="Google Shape;722;p69"/>
            <p:cNvSpPr/>
            <p:nvPr/>
          </p:nvSpPr>
          <p:spPr>
            <a:xfrm>
              <a:off x="2191011" y="3079475"/>
              <a:ext cx="1294800" cy="133500"/>
            </a:xfrm>
            <a:prstGeom prst="rect">
              <a:avLst/>
            </a:prstGeom>
            <a:solidFill>
              <a:srgbClr val="08563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723" name="Google Shape;723;p69"/>
            <p:cNvSpPr txBox="1"/>
            <p:nvPr/>
          </p:nvSpPr>
          <p:spPr>
            <a:xfrm>
              <a:off x="1828196" y="2702596"/>
              <a:ext cx="745800" cy="3714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1600"/>
                </a:spcAft>
                <a:buNone/>
              </a:pPr>
              <a:r>
                <a:rPr b="1" i="0" lang="en" sz="1200" u="none" cap="none" strike="noStrike">
                  <a:solidFill>
                    <a:srgbClr val="000000"/>
                  </a:solidFill>
                  <a:latin typeface="Roboto"/>
                  <a:ea typeface="Roboto"/>
                  <a:cs typeface="Roboto"/>
                  <a:sym typeface="Roboto"/>
                </a:rPr>
                <a:t>2013</a:t>
              </a:r>
              <a:endParaRPr b="1" i="0" sz="1200" u="none" cap="none" strike="noStrike">
                <a:solidFill>
                  <a:srgbClr val="000000"/>
                </a:solidFill>
                <a:latin typeface="Roboto"/>
                <a:ea typeface="Roboto"/>
                <a:cs typeface="Roboto"/>
                <a:sym typeface="Roboto"/>
              </a:endParaRPr>
            </a:p>
          </p:txBody>
        </p:sp>
        <p:sp>
          <p:nvSpPr>
            <p:cNvPr id="724" name="Google Shape;724;p69"/>
            <p:cNvSpPr txBox="1"/>
            <p:nvPr/>
          </p:nvSpPr>
          <p:spPr>
            <a:xfrm>
              <a:off x="2073401" y="3503002"/>
              <a:ext cx="1683000" cy="94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i="0" lang="en" sz="800" u="none" cap="none" strike="noStrike">
                  <a:solidFill>
                    <a:srgbClr val="000000"/>
                  </a:solidFill>
                  <a:latin typeface="Roboto"/>
                  <a:ea typeface="Roboto"/>
                  <a:cs typeface="Roboto"/>
                  <a:sym typeface="Roboto"/>
                </a:rPr>
                <a:t>STIX/TAXII 1.0 Released</a:t>
              </a:r>
              <a:endParaRPr b="1" i="0" sz="8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None/>
              </a:pPr>
              <a:r>
                <a:t/>
              </a:r>
              <a:endParaRPr b="1" i="0" sz="8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1600"/>
                </a:spcAft>
                <a:buNone/>
              </a:pPr>
              <a:r>
                <a:rPr b="0" i="0" lang="en" sz="800" u="none" cap="none" strike="noStrike">
                  <a:solidFill>
                    <a:srgbClr val="000000"/>
                  </a:solidFill>
                  <a:latin typeface="Roboto"/>
                  <a:ea typeface="Roboto"/>
                  <a:cs typeface="Roboto"/>
                  <a:sym typeface="Roboto"/>
                </a:rPr>
                <a:t>First major release of STIX and TAXII</a:t>
              </a:r>
              <a:endParaRPr b="1" i="0" sz="800" u="none" cap="none" strike="noStrike">
                <a:solidFill>
                  <a:srgbClr val="000000"/>
                </a:solidFill>
                <a:latin typeface="Roboto"/>
                <a:ea typeface="Roboto"/>
                <a:cs typeface="Roboto"/>
                <a:sym typeface="Roboto"/>
              </a:endParaRPr>
            </a:p>
          </p:txBody>
        </p:sp>
        <p:grpSp>
          <p:nvGrpSpPr>
            <p:cNvPr id="725" name="Google Shape;725;p69"/>
            <p:cNvGrpSpPr/>
            <p:nvPr/>
          </p:nvGrpSpPr>
          <p:grpSpPr>
            <a:xfrm rot="10800000">
              <a:off x="2149293" y="3079467"/>
              <a:ext cx="92400" cy="411825"/>
              <a:chOff x="2072481" y="2563700"/>
              <a:chExt cx="92400" cy="411825"/>
            </a:xfrm>
          </p:grpSpPr>
          <p:cxnSp>
            <p:nvCxnSpPr>
              <p:cNvPr id="726" name="Google Shape;726;p69"/>
              <p:cNvCxnSpPr/>
              <p:nvPr/>
            </p:nvCxnSpPr>
            <p:spPr>
              <a:xfrm>
                <a:off x="2118681" y="2616125"/>
                <a:ext cx="0" cy="359400"/>
              </a:xfrm>
              <a:prstGeom prst="straightConnector1">
                <a:avLst/>
              </a:prstGeom>
              <a:noFill/>
              <a:ln cap="flat" cmpd="sng" w="9525">
                <a:solidFill>
                  <a:srgbClr val="000000"/>
                </a:solidFill>
                <a:prstDash val="solid"/>
                <a:round/>
                <a:headEnd len="sm" w="sm" type="none"/>
                <a:tailEnd len="sm" w="sm" type="none"/>
              </a:ln>
            </p:spPr>
          </p:cxnSp>
          <p:sp>
            <p:nvSpPr>
              <p:cNvPr id="727" name="Google Shape;727;p69"/>
              <p:cNvSpPr/>
              <p:nvPr/>
            </p:nvSpPr>
            <p:spPr>
              <a:xfrm>
                <a:off x="2072481"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grpSp>
      <p:grpSp>
        <p:nvGrpSpPr>
          <p:cNvPr id="728" name="Google Shape;728;p69"/>
          <p:cNvGrpSpPr/>
          <p:nvPr/>
        </p:nvGrpSpPr>
        <p:grpSpPr>
          <a:xfrm>
            <a:off x="2925634" y="1852851"/>
            <a:ext cx="1915527" cy="1735150"/>
            <a:chOff x="3154233" y="1852850"/>
            <a:chExt cx="1915527" cy="1735150"/>
          </a:xfrm>
        </p:grpSpPr>
        <p:sp>
          <p:nvSpPr>
            <p:cNvPr id="729" name="Google Shape;729;p69"/>
            <p:cNvSpPr/>
            <p:nvPr/>
          </p:nvSpPr>
          <p:spPr>
            <a:xfrm>
              <a:off x="3485717" y="3079475"/>
              <a:ext cx="1294800" cy="133500"/>
            </a:xfrm>
            <a:prstGeom prst="rect">
              <a:avLst/>
            </a:prstGeom>
            <a:solidFill>
              <a:srgbClr val="0E945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730" name="Google Shape;730;p69"/>
            <p:cNvSpPr txBox="1"/>
            <p:nvPr/>
          </p:nvSpPr>
          <p:spPr>
            <a:xfrm>
              <a:off x="3154233" y="3216600"/>
              <a:ext cx="692700" cy="3714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1600"/>
                </a:spcAft>
                <a:buNone/>
              </a:pPr>
              <a:r>
                <a:rPr b="1" i="0" lang="en" sz="1200" u="none" cap="none" strike="noStrike">
                  <a:solidFill>
                    <a:srgbClr val="000000"/>
                  </a:solidFill>
                  <a:latin typeface="Roboto"/>
                  <a:ea typeface="Roboto"/>
                  <a:cs typeface="Roboto"/>
                  <a:sym typeface="Roboto"/>
                </a:rPr>
                <a:t>2014</a:t>
              </a:r>
              <a:endParaRPr b="1" i="0" sz="1200" u="none" cap="none" strike="noStrike">
                <a:solidFill>
                  <a:srgbClr val="000000"/>
                </a:solidFill>
                <a:latin typeface="Roboto"/>
                <a:ea typeface="Roboto"/>
                <a:cs typeface="Roboto"/>
                <a:sym typeface="Roboto"/>
              </a:endParaRPr>
            </a:p>
          </p:txBody>
        </p:sp>
        <p:sp>
          <p:nvSpPr>
            <p:cNvPr id="731" name="Google Shape;731;p69"/>
            <p:cNvSpPr txBox="1"/>
            <p:nvPr/>
          </p:nvSpPr>
          <p:spPr>
            <a:xfrm>
              <a:off x="3386760" y="1852850"/>
              <a:ext cx="1683000" cy="94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i="0" lang="en" sz="800" u="none" cap="none" strike="noStrike">
                  <a:solidFill>
                    <a:srgbClr val="000000"/>
                  </a:solidFill>
                  <a:latin typeface="Roboto"/>
                  <a:ea typeface="Roboto"/>
                  <a:cs typeface="Roboto"/>
                  <a:sym typeface="Roboto"/>
                </a:rPr>
                <a:t>Initial Operational Use</a:t>
              </a:r>
              <a:endParaRPr b="1" i="0" sz="8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None/>
              </a:pPr>
              <a:r>
                <a:t/>
              </a:r>
              <a:endParaRPr b="1" i="0" sz="8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1600"/>
                </a:spcAft>
                <a:buNone/>
              </a:pPr>
              <a:r>
                <a:rPr b="0" i="0" lang="en" sz="800" u="none" cap="none" strike="noStrike">
                  <a:solidFill>
                    <a:srgbClr val="000000"/>
                  </a:solidFill>
                  <a:latin typeface="Roboto"/>
                  <a:ea typeface="Roboto"/>
                  <a:cs typeface="Roboto"/>
                  <a:sym typeface="Roboto"/>
                </a:rPr>
                <a:t>Financial sector begins pilot program to exchange indicators via STIX/TAXII</a:t>
              </a:r>
              <a:endParaRPr b="1" i="0" sz="800" u="none" cap="none" strike="noStrike">
                <a:solidFill>
                  <a:srgbClr val="000000"/>
                </a:solidFill>
                <a:latin typeface="Roboto"/>
                <a:ea typeface="Roboto"/>
                <a:cs typeface="Roboto"/>
                <a:sym typeface="Roboto"/>
              </a:endParaRPr>
            </a:p>
          </p:txBody>
        </p:sp>
        <p:grpSp>
          <p:nvGrpSpPr>
            <p:cNvPr id="732" name="Google Shape;732;p69"/>
            <p:cNvGrpSpPr/>
            <p:nvPr/>
          </p:nvGrpSpPr>
          <p:grpSpPr>
            <a:xfrm>
              <a:off x="3435870" y="2800065"/>
              <a:ext cx="92400" cy="411825"/>
              <a:chOff x="845575" y="2563700"/>
              <a:chExt cx="92400" cy="411825"/>
            </a:xfrm>
          </p:grpSpPr>
          <p:sp>
            <p:nvSpPr>
              <p:cNvPr id="733" name="Google Shape;733;p69"/>
              <p:cNvSpPr/>
              <p:nvPr/>
            </p:nvSpPr>
            <p:spPr>
              <a:xfrm>
                <a:off x="845575"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cxnSp>
            <p:nvCxnSpPr>
              <p:cNvPr id="734" name="Google Shape;734;p69"/>
              <p:cNvCxnSpPr/>
              <p:nvPr/>
            </p:nvCxnSpPr>
            <p:spPr>
              <a:xfrm>
                <a:off x="891775" y="2616125"/>
                <a:ext cx="0" cy="359400"/>
              </a:xfrm>
              <a:prstGeom prst="straightConnector1">
                <a:avLst/>
              </a:prstGeom>
              <a:noFill/>
              <a:ln cap="flat" cmpd="sng" w="9525">
                <a:solidFill>
                  <a:srgbClr val="000000"/>
                </a:solidFill>
                <a:prstDash val="solid"/>
                <a:round/>
                <a:headEnd len="sm" w="sm" type="none"/>
                <a:tailEnd len="sm" w="sm" type="none"/>
              </a:ln>
            </p:spPr>
          </p:cxnSp>
        </p:grpSp>
      </p:grpSp>
      <p:grpSp>
        <p:nvGrpSpPr>
          <p:cNvPr id="735" name="Google Shape;735;p69"/>
          <p:cNvGrpSpPr/>
          <p:nvPr/>
        </p:nvGrpSpPr>
        <p:grpSpPr>
          <a:xfrm>
            <a:off x="4184588" y="2702596"/>
            <a:ext cx="1935010" cy="1744206"/>
            <a:chOff x="4413187" y="2702596"/>
            <a:chExt cx="1935010" cy="1744206"/>
          </a:xfrm>
        </p:grpSpPr>
        <p:sp>
          <p:nvSpPr>
            <p:cNvPr id="736" name="Google Shape;736;p69"/>
            <p:cNvSpPr/>
            <p:nvPr/>
          </p:nvSpPr>
          <p:spPr>
            <a:xfrm>
              <a:off x="4780421" y="3079475"/>
              <a:ext cx="1294800" cy="133500"/>
            </a:xfrm>
            <a:prstGeom prst="rect">
              <a:avLst/>
            </a:prstGeom>
            <a:solidFill>
              <a:srgbClr val="08563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nvGrpSpPr>
            <p:cNvPr id="737" name="Google Shape;737;p69"/>
            <p:cNvGrpSpPr/>
            <p:nvPr/>
          </p:nvGrpSpPr>
          <p:grpSpPr>
            <a:xfrm rot="10800000">
              <a:off x="4737413" y="3079467"/>
              <a:ext cx="92400" cy="411825"/>
              <a:chOff x="2070100" y="2563700"/>
              <a:chExt cx="92400" cy="411825"/>
            </a:xfrm>
          </p:grpSpPr>
          <p:cxnSp>
            <p:nvCxnSpPr>
              <p:cNvPr id="738" name="Google Shape;738;p69"/>
              <p:cNvCxnSpPr/>
              <p:nvPr/>
            </p:nvCxnSpPr>
            <p:spPr>
              <a:xfrm>
                <a:off x="2116300" y="2616125"/>
                <a:ext cx="0" cy="359400"/>
              </a:xfrm>
              <a:prstGeom prst="straightConnector1">
                <a:avLst/>
              </a:prstGeom>
              <a:noFill/>
              <a:ln cap="flat" cmpd="sng" w="9525">
                <a:solidFill>
                  <a:srgbClr val="000000"/>
                </a:solidFill>
                <a:prstDash val="solid"/>
                <a:round/>
                <a:headEnd len="sm" w="sm" type="none"/>
                <a:tailEnd len="sm" w="sm" type="none"/>
              </a:ln>
            </p:spPr>
          </p:cxnSp>
          <p:sp>
            <p:nvSpPr>
              <p:cNvPr id="739" name="Google Shape;739;p69"/>
              <p:cNvSpPr/>
              <p:nvPr/>
            </p:nvSpPr>
            <p:spPr>
              <a:xfrm>
                <a:off x="2070100"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sp>
          <p:nvSpPr>
            <p:cNvPr id="740" name="Google Shape;740;p69"/>
            <p:cNvSpPr txBox="1"/>
            <p:nvPr/>
          </p:nvSpPr>
          <p:spPr>
            <a:xfrm>
              <a:off x="4413187" y="2702596"/>
              <a:ext cx="745800" cy="3714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1600"/>
                </a:spcAft>
                <a:buNone/>
              </a:pPr>
              <a:r>
                <a:rPr b="1" i="0" lang="en" sz="1200" u="none" cap="none" strike="noStrike">
                  <a:solidFill>
                    <a:srgbClr val="000000"/>
                  </a:solidFill>
                  <a:latin typeface="Roboto"/>
                  <a:ea typeface="Roboto"/>
                  <a:cs typeface="Roboto"/>
                  <a:sym typeface="Roboto"/>
                </a:rPr>
                <a:t>2015</a:t>
              </a:r>
              <a:endParaRPr b="1" i="0" sz="1200" u="none" cap="none" strike="noStrike">
                <a:solidFill>
                  <a:srgbClr val="000000"/>
                </a:solidFill>
                <a:latin typeface="Roboto"/>
                <a:ea typeface="Roboto"/>
                <a:cs typeface="Roboto"/>
                <a:sym typeface="Roboto"/>
              </a:endParaRPr>
            </a:p>
          </p:txBody>
        </p:sp>
        <p:sp>
          <p:nvSpPr>
            <p:cNvPr id="741" name="Google Shape;741;p69"/>
            <p:cNvSpPr txBox="1"/>
            <p:nvPr/>
          </p:nvSpPr>
          <p:spPr>
            <a:xfrm>
              <a:off x="4665197" y="3503002"/>
              <a:ext cx="1683000" cy="94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i="0" lang="en" sz="800" u="none" cap="none" strike="noStrike">
                  <a:solidFill>
                    <a:srgbClr val="000000"/>
                  </a:solidFill>
                  <a:latin typeface="Roboto"/>
                  <a:ea typeface="Roboto"/>
                  <a:cs typeface="Roboto"/>
                  <a:sym typeface="Roboto"/>
                </a:rPr>
                <a:t>Transition to OASIS</a:t>
              </a:r>
              <a:endParaRPr b="1" i="0" sz="8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None/>
              </a:pPr>
              <a:r>
                <a:t/>
              </a:r>
              <a:endParaRPr b="1" i="0" sz="8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1600"/>
                </a:spcAft>
                <a:buNone/>
              </a:pPr>
              <a:r>
                <a:rPr b="0" i="0" lang="en" sz="800" u="none" cap="none" strike="noStrike">
                  <a:solidFill>
                    <a:srgbClr val="000000"/>
                  </a:solidFill>
                  <a:latin typeface="Roboto"/>
                  <a:ea typeface="Roboto"/>
                  <a:cs typeface="Roboto"/>
                  <a:sym typeface="Roboto"/>
                </a:rPr>
                <a:t>DHS transitions governance of STIX/TAXII to OASIS, an international standards development organization - CTI TC formed</a:t>
              </a:r>
              <a:endParaRPr b="1" i="0" sz="800" u="none" cap="none" strike="noStrike">
                <a:solidFill>
                  <a:srgbClr val="000000"/>
                </a:solidFill>
                <a:latin typeface="Roboto"/>
                <a:ea typeface="Roboto"/>
                <a:cs typeface="Roboto"/>
                <a:sym typeface="Roboto"/>
              </a:endParaRPr>
            </a:p>
          </p:txBody>
        </p:sp>
      </p:grpSp>
      <p:grpSp>
        <p:nvGrpSpPr>
          <p:cNvPr id="742" name="Google Shape;742;p69"/>
          <p:cNvGrpSpPr/>
          <p:nvPr/>
        </p:nvGrpSpPr>
        <p:grpSpPr>
          <a:xfrm>
            <a:off x="5479158" y="1852851"/>
            <a:ext cx="1953773" cy="1735150"/>
            <a:chOff x="5707757" y="1852850"/>
            <a:chExt cx="1953773" cy="1735150"/>
          </a:xfrm>
        </p:grpSpPr>
        <p:sp>
          <p:nvSpPr>
            <p:cNvPr id="743" name="Google Shape;743;p69"/>
            <p:cNvSpPr/>
            <p:nvPr/>
          </p:nvSpPr>
          <p:spPr>
            <a:xfrm>
              <a:off x="6075125" y="3079475"/>
              <a:ext cx="1294800" cy="133500"/>
            </a:xfrm>
            <a:prstGeom prst="rect">
              <a:avLst/>
            </a:prstGeom>
            <a:solidFill>
              <a:srgbClr val="0E945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nvGrpSpPr>
            <p:cNvPr id="744" name="Google Shape;744;p69"/>
            <p:cNvGrpSpPr/>
            <p:nvPr/>
          </p:nvGrpSpPr>
          <p:grpSpPr>
            <a:xfrm>
              <a:off x="6031394" y="2800065"/>
              <a:ext cx="92400" cy="411825"/>
              <a:chOff x="845575" y="2563700"/>
              <a:chExt cx="92400" cy="411825"/>
            </a:xfrm>
          </p:grpSpPr>
          <p:cxnSp>
            <p:nvCxnSpPr>
              <p:cNvPr id="745" name="Google Shape;745;p69"/>
              <p:cNvCxnSpPr/>
              <p:nvPr/>
            </p:nvCxnSpPr>
            <p:spPr>
              <a:xfrm>
                <a:off x="891775" y="2616125"/>
                <a:ext cx="0" cy="359400"/>
              </a:xfrm>
              <a:prstGeom prst="straightConnector1">
                <a:avLst/>
              </a:prstGeom>
              <a:noFill/>
              <a:ln cap="flat" cmpd="sng" w="9525">
                <a:solidFill>
                  <a:srgbClr val="000000"/>
                </a:solidFill>
                <a:prstDash val="solid"/>
                <a:round/>
                <a:headEnd len="sm" w="sm" type="none"/>
                <a:tailEnd len="sm" w="sm" type="none"/>
              </a:ln>
            </p:spPr>
          </p:cxnSp>
          <p:sp>
            <p:nvSpPr>
              <p:cNvPr id="746" name="Google Shape;746;p69"/>
              <p:cNvSpPr/>
              <p:nvPr/>
            </p:nvSpPr>
            <p:spPr>
              <a:xfrm>
                <a:off x="845575"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sp>
          <p:nvSpPr>
            <p:cNvPr id="747" name="Google Shape;747;p69"/>
            <p:cNvSpPr txBox="1"/>
            <p:nvPr/>
          </p:nvSpPr>
          <p:spPr>
            <a:xfrm>
              <a:off x="5707757" y="3216600"/>
              <a:ext cx="745800" cy="3714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1600"/>
                </a:spcAft>
                <a:buNone/>
              </a:pPr>
              <a:r>
                <a:rPr b="1" i="0" lang="en" sz="1200" u="none" cap="none" strike="noStrike">
                  <a:solidFill>
                    <a:srgbClr val="000000"/>
                  </a:solidFill>
                  <a:latin typeface="Roboto"/>
                  <a:ea typeface="Roboto"/>
                  <a:cs typeface="Roboto"/>
                  <a:sym typeface="Roboto"/>
                </a:rPr>
                <a:t>2016</a:t>
              </a:r>
              <a:endParaRPr b="1" i="0" sz="1200" u="none" cap="none" strike="noStrike">
                <a:solidFill>
                  <a:srgbClr val="000000"/>
                </a:solidFill>
                <a:latin typeface="Roboto"/>
                <a:ea typeface="Roboto"/>
                <a:cs typeface="Roboto"/>
                <a:sym typeface="Roboto"/>
              </a:endParaRPr>
            </a:p>
          </p:txBody>
        </p:sp>
        <p:sp>
          <p:nvSpPr>
            <p:cNvPr id="748" name="Google Shape;748;p69"/>
            <p:cNvSpPr txBox="1"/>
            <p:nvPr/>
          </p:nvSpPr>
          <p:spPr>
            <a:xfrm>
              <a:off x="5978530" y="1852850"/>
              <a:ext cx="1683000" cy="94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i="0" lang="en" sz="800" u="none" cap="none" strike="noStrike">
                  <a:solidFill>
                    <a:srgbClr val="000000"/>
                  </a:solidFill>
                  <a:latin typeface="Roboto"/>
                  <a:ea typeface="Roboto"/>
                  <a:cs typeface="Roboto"/>
                  <a:sym typeface="Roboto"/>
                </a:rPr>
                <a:t>Development of STIX/TAXII 2.0</a:t>
              </a:r>
              <a:endParaRPr b="1" i="0" sz="8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None/>
              </a:pPr>
              <a:r>
                <a:t/>
              </a:r>
              <a:endParaRPr b="1" i="0" sz="8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1600"/>
                </a:spcAft>
                <a:buNone/>
              </a:pPr>
              <a:r>
                <a:rPr b="0" i="0" lang="en" sz="800" u="none" cap="none" strike="noStrike">
                  <a:solidFill>
                    <a:srgbClr val="000000"/>
                  </a:solidFill>
                  <a:latin typeface="Roboto"/>
                  <a:ea typeface="Roboto"/>
                  <a:cs typeface="Roboto"/>
                  <a:sym typeface="Roboto"/>
                </a:rPr>
                <a:t>CTI TC begins development of the next generation of STIX/TAXII</a:t>
              </a:r>
              <a:endParaRPr b="1" i="0" sz="800" u="none" cap="none" strike="noStrike">
                <a:solidFill>
                  <a:srgbClr val="000000"/>
                </a:solidFill>
                <a:latin typeface="Roboto"/>
                <a:ea typeface="Roboto"/>
                <a:cs typeface="Roboto"/>
                <a:sym typeface="Roboto"/>
              </a:endParaRPr>
            </a:p>
          </p:txBody>
        </p:sp>
      </p:grpSp>
      <p:grpSp>
        <p:nvGrpSpPr>
          <p:cNvPr id="749" name="Google Shape;749;p69"/>
          <p:cNvGrpSpPr/>
          <p:nvPr/>
        </p:nvGrpSpPr>
        <p:grpSpPr>
          <a:xfrm>
            <a:off x="6775397" y="2702596"/>
            <a:ext cx="2142441" cy="1744206"/>
            <a:chOff x="7003996" y="2702596"/>
            <a:chExt cx="2142441" cy="1744206"/>
          </a:xfrm>
        </p:grpSpPr>
        <p:sp>
          <p:nvSpPr>
            <p:cNvPr id="750" name="Google Shape;750;p69"/>
            <p:cNvSpPr/>
            <p:nvPr/>
          </p:nvSpPr>
          <p:spPr>
            <a:xfrm>
              <a:off x="7369837" y="3079475"/>
              <a:ext cx="1776600" cy="133500"/>
            </a:xfrm>
            <a:prstGeom prst="rect">
              <a:avLst/>
            </a:prstGeom>
            <a:solidFill>
              <a:srgbClr val="08563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nvGrpSpPr>
            <p:cNvPr id="751" name="Google Shape;751;p69"/>
            <p:cNvGrpSpPr/>
            <p:nvPr/>
          </p:nvGrpSpPr>
          <p:grpSpPr>
            <a:xfrm rot="10800000">
              <a:off x="7328221" y="3079467"/>
              <a:ext cx="92400" cy="411825"/>
              <a:chOff x="2070100" y="2563700"/>
              <a:chExt cx="92400" cy="411825"/>
            </a:xfrm>
          </p:grpSpPr>
          <p:cxnSp>
            <p:nvCxnSpPr>
              <p:cNvPr id="752" name="Google Shape;752;p69"/>
              <p:cNvCxnSpPr/>
              <p:nvPr/>
            </p:nvCxnSpPr>
            <p:spPr>
              <a:xfrm>
                <a:off x="2116300" y="2616125"/>
                <a:ext cx="0" cy="359400"/>
              </a:xfrm>
              <a:prstGeom prst="straightConnector1">
                <a:avLst/>
              </a:prstGeom>
              <a:noFill/>
              <a:ln cap="flat" cmpd="sng" w="9525">
                <a:solidFill>
                  <a:srgbClr val="000000"/>
                </a:solidFill>
                <a:prstDash val="solid"/>
                <a:round/>
                <a:headEnd len="sm" w="sm" type="none"/>
                <a:tailEnd len="sm" w="sm" type="none"/>
              </a:ln>
            </p:spPr>
          </p:cxnSp>
          <p:sp>
            <p:nvSpPr>
              <p:cNvPr id="753" name="Google Shape;753;p69"/>
              <p:cNvSpPr/>
              <p:nvPr/>
            </p:nvSpPr>
            <p:spPr>
              <a:xfrm>
                <a:off x="2070100"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sp>
          <p:nvSpPr>
            <p:cNvPr id="754" name="Google Shape;754;p69"/>
            <p:cNvSpPr txBox="1"/>
            <p:nvPr/>
          </p:nvSpPr>
          <p:spPr>
            <a:xfrm>
              <a:off x="7003996" y="2702596"/>
              <a:ext cx="745800" cy="3714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1600"/>
                </a:spcAft>
                <a:buNone/>
              </a:pPr>
              <a:r>
                <a:rPr b="1" i="0" lang="en" sz="1200" u="none" cap="none" strike="noStrike">
                  <a:solidFill>
                    <a:srgbClr val="000000"/>
                  </a:solidFill>
                  <a:latin typeface="Roboto"/>
                  <a:ea typeface="Roboto"/>
                  <a:cs typeface="Roboto"/>
                  <a:sym typeface="Roboto"/>
                </a:rPr>
                <a:t>2017</a:t>
              </a:r>
              <a:endParaRPr b="1" i="0" sz="1200" u="none" cap="none" strike="noStrike">
                <a:solidFill>
                  <a:srgbClr val="000000"/>
                </a:solidFill>
                <a:latin typeface="Roboto"/>
                <a:ea typeface="Roboto"/>
                <a:cs typeface="Roboto"/>
                <a:sym typeface="Roboto"/>
              </a:endParaRPr>
            </a:p>
          </p:txBody>
        </p:sp>
        <p:sp>
          <p:nvSpPr>
            <p:cNvPr id="755" name="Google Shape;755;p69"/>
            <p:cNvSpPr txBox="1"/>
            <p:nvPr/>
          </p:nvSpPr>
          <p:spPr>
            <a:xfrm>
              <a:off x="7256967" y="3503002"/>
              <a:ext cx="1683000" cy="94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i="0" lang="en" sz="800" u="none" cap="none" strike="noStrike">
                  <a:solidFill>
                    <a:srgbClr val="000000"/>
                  </a:solidFill>
                  <a:latin typeface="Roboto"/>
                  <a:ea typeface="Roboto"/>
                  <a:cs typeface="Roboto"/>
                  <a:sym typeface="Roboto"/>
                </a:rPr>
                <a:t>STIX / TAXII 2.0 Published</a:t>
              </a:r>
              <a:endParaRPr b="1" i="0" sz="8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None/>
              </a:pPr>
              <a:r>
                <a:t/>
              </a:r>
              <a:endParaRPr b="1" i="0" sz="8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1600"/>
                </a:spcAft>
                <a:buNone/>
              </a:pPr>
              <a:r>
                <a:rPr b="0" i="0" lang="en" sz="800" u="none" cap="none" strike="noStrike">
                  <a:solidFill>
                    <a:srgbClr val="000000"/>
                  </a:solidFill>
                  <a:latin typeface="Roboto"/>
                  <a:ea typeface="Roboto"/>
                  <a:cs typeface="Roboto"/>
                  <a:sym typeface="Roboto"/>
                </a:rPr>
                <a:t>CTI TC approves “Committee Specifications” for STIX 2.0 and TAXII 2.0.  Work begins on STIX 2.1 and TAXII 2.1</a:t>
              </a:r>
              <a:endParaRPr b="1" i="0" sz="800" u="none" cap="none" strike="noStrike">
                <a:solidFill>
                  <a:srgbClr val="000000"/>
                </a:solidFill>
                <a:latin typeface="Roboto"/>
                <a:ea typeface="Roboto"/>
                <a:cs typeface="Roboto"/>
                <a:sym typeface="Roboto"/>
              </a:endParaRPr>
            </a:p>
          </p:txBody>
        </p:sp>
      </p:gr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64" name="Shape 1664"/>
        <p:cNvGrpSpPr/>
        <p:nvPr/>
      </p:nvGrpSpPr>
      <p:grpSpPr>
        <a:xfrm>
          <a:off x="0" y="0"/>
          <a:ext cx="0" cy="0"/>
          <a:chOff x="0" y="0"/>
          <a:chExt cx="0" cy="0"/>
        </a:xfrm>
      </p:grpSpPr>
      <p:sp>
        <p:nvSpPr>
          <p:cNvPr id="1665" name="Google Shape;1665;p150"/>
          <p:cNvSpPr txBox="1"/>
          <p:nvPr>
            <p:ph type="title"/>
          </p:nvPr>
        </p:nvSpPr>
        <p:spPr>
          <a:xfrm>
            <a:off x="342990" y="54584"/>
            <a:ext cx="8390400" cy="5700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Clr>
                <a:srgbClr val="193B5C"/>
              </a:buClr>
              <a:buSzPts val="3600"/>
              <a:buFont typeface="Lato Hairline"/>
              <a:buNone/>
            </a:pPr>
            <a:r>
              <a:rPr lang="en" sz="2400">
                <a:latin typeface="Open Sans"/>
                <a:ea typeface="Open Sans"/>
                <a:cs typeface="Open Sans"/>
                <a:sym typeface="Open Sans"/>
              </a:rPr>
              <a:t>Open STIX2 Data Sources</a:t>
            </a:r>
            <a:endParaRPr sz="2400">
              <a:latin typeface="Open Sans"/>
              <a:ea typeface="Open Sans"/>
              <a:cs typeface="Open Sans"/>
              <a:sym typeface="Open Sans"/>
            </a:endParaRPr>
          </a:p>
        </p:txBody>
      </p:sp>
      <p:sp>
        <p:nvSpPr>
          <p:cNvPr id="1666" name="Google Shape;1666;p150"/>
          <p:cNvSpPr txBox="1"/>
          <p:nvPr>
            <p:ph idx="1" type="body"/>
          </p:nvPr>
        </p:nvSpPr>
        <p:spPr>
          <a:xfrm>
            <a:off x="265525" y="624693"/>
            <a:ext cx="8545500" cy="3903000"/>
          </a:xfrm>
          <a:prstGeom prst="rect">
            <a:avLst/>
          </a:prstGeom>
          <a:noFill/>
          <a:ln>
            <a:noFill/>
          </a:ln>
        </p:spPr>
        <p:txBody>
          <a:bodyPr anchorCtr="0" anchor="t" bIns="91425" lIns="91425" spcFirstLastPara="1" rIns="91425" wrap="square" tIns="91425">
            <a:noAutofit/>
          </a:bodyPr>
          <a:lstStyle/>
          <a:p>
            <a:pPr indent="-355600" lvl="0" marL="457200" rtl="0">
              <a:lnSpc>
                <a:spcPct val="90000"/>
              </a:lnSpc>
              <a:spcBef>
                <a:spcPts val="200"/>
              </a:spcBef>
              <a:spcAft>
                <a:spcPts val="0"/>
              </a:spcAft>
              <a:buSzPts val="2000"/>
              <a:buFont typeface="Open Sans"/>
              <a:buChar char="●"/>
            </a:pPr>
            <a:r>
              <a:rPr lang="en" sz="2000">
                <a:latin typeface="Open Sans"/>
                <a:ea typeface="Open Sans"/>
                <a:cs typeface="Open Sans"/>
                <a:sym typeface="Open Sans"/>
              </a:rPr>
              <a:t>There is a bunch of freely-available STIX2 OSINT for you to play with.</a:t>
            </a:r>
            <a:endParaRPr sz="2000">
              <a:latin typeface="Open Sans"/>
              <a:ea typeface="Open Sans"/>
              <a:cs typeface="Open Sans"/>
              <a:sym typeface="Open Sans"/>
            </a:endParaRPr>
          </a:p>
          <a:p>
            <a:pPr indent="-355600" lvl="0" marL="457200" rtl="0">
              <a:lnSpc>
                <a:spcPct val="90000"/>
              </a:lnSpc>
              <a:spcBef>
                <a:spcPts val="0"/>
              </a:spcBef>
              <a:spcAft>
                <a:spcPts val="0"/>
              </a:spcAft>
              <a:buSzPts val="2000"/>
              <a:buFont typeface="Open Sans"/>
              <a:buChar char="●"/>
            </a:pPr>
            <a:r>
              <a:rPr lang="en" sz="2000">
                <a:latin typeface="Open Sans"/>
                <a:ea typeface="Open Sans"/>
                <a:cs typeface="Open Sans"/>
                <a:sym typeface="Open Sans"/>
              </a:rPr>
              <a:t>Comprehensive list maintained here: </a:t>
            </a:r>
            <a:r>
              <a:rPr lang="en" sz="2000" u="sng">
                <a:solidFill>
                  <a:schemeClr val="hlink"/>
                </a:solidFill>
                <a:latin typeface="Open Sans"/>
                <a:ea typeface="Open Sans"/>
                <a:cs typeface="Open Sans"/>
                <a:sym typeface="Open Sans"/>
                <a:hlinkClick r:id="rId3"/>
              </a:rPr>
              <a:t>https://goo.gl/kTmvBL</a:t>
            </a:r>
            <a:r>
              <a:rPr lang="en" sz="2000">
                <a:latin typeface="Open Sans"/>
                <a:ea typeface="Open Sans"/>
                <a:cs typeface="Open Sans"/>
                <a:sym typeface="Open Sans"/>
              </a:rPr>
              <a:t> </a:t>
            </a:r>
            <a:endParaRPr sz="2000">
              <a:latin typeface="Open Sans"/>
              <a:ea typeface="Open Sans"/>
              <a:cs typeface="Open Sans"/>
              <a:sym typeface="Open Sans"/>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70" name="Shape 1670"/>
        <p:cNvGrpSpPr/>
        <p:nvPr/>
      </p:nvGrpSpPr>
      <p:grpSpPr>
        <a:xfrm>
          <a:off x="0" y="0"/>
          <a:ext cx="0" cy="0"/>
          <a:chOff x="0" y="0"/>
          <a:chExt cx="0" cy="0"/>
        </a:xfrm>
      </p:grpSpPr>
      <p:sp>
        <p:nvSpPr>
          <p:cNvPr id="1671" name="Google Shape;1671;p151"/>
          <p:cNvSpPr txBox="1"/>
          <p:nvPr>
            <p:ph type="title"/>
          </p:nvPr>
        </p:nvSpPr>
        <p:spPr>
          <a:xfrm>
            <a:off x="342990" y="54584"/>
            <a:ext cx="8390400" cy="5700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Clr>
                <a:srgbClr val="193B5C"/>
              </a:buClr>
              <a:buSzPts val="3600"/>
              <a:buFont typeface="Lato Hairline"/>
              <a:buNone/>
            </a:pPr>
            <a:r>
              <a:rPr lang="en" sz="2400">
                <a:latin typeface="Open Sans"/>
                <a:ea typeface="Open Sans"/>
                <a:cs typeface="Open Sans"/>
                <a:sym typeface="Open Sans"/>
              </a:rPr>
              <a:t>Demo Time!</a:t>
            </a:r>
            <a:endParaRPr sz="2400">
              <a:latin typeface="Open Sans"/>
              <a:ea typeface="Open Sans"/>
              <a:cs typeface="Open Sans"/>
              <a:sym typeface="Open Sans"/>
            </a:endParaRPr>
          </a:p>
        </p:txBody>
      </p:sp>
      <p:sp>
        <p:nvSpPr>
          <p:cNvPr id="1672" name="Google Shape;1672;p151"/>
          <p:cNvSpPr txBox="1"/>
          <p:nvPr>
            <p:ph idx="1" type="body"/>
          </p:nvPr>
        </p:nvSpPr>
        <p:spPr>
          <a:xfrm>
            <a:off x="1871700" y="859675"/>
            <a:ext cx="5400600" cy="3903000"/>
          </a:xfrm>
          <a:prstGeom prst="rect">
            <a:avLst/>
          </a:prstGeom>
          <a:noFill/>
          <a:ln>
            <a:noFill/>
          </a:ln>
        </p:spPr>
        <p:txBody>
          <a:bodyPr anchorCtr="0" anchor="t" bIns="34275" lIns="68575" spcFirstLastPara="1" rIns="68575" wrap="square" tIns="34275">
            <a:noAutofit/>
          </a:bodyPr>
          <a:lstStyle/>
          <a:p>
            <a:pPr indent="0" lvl="0" marL="0" marR="0" rtl="0" algn="l">
              <a:lnSpc>
                <a:spcPct val="90000"/>
              </a:lnSpc>
              <a:spcBef>
                <a:spcPts val="200"/>
              </a:spcBef>
              <a:spcAft>
                <a:spcPts val="0"/>
              </a:spcAft>
              <a:buNone/>
            </a:pPr>
            <a:r>
              <a:t/>
            </a:r>
            <a:endParaRPr sz="2000">
              <a:latin typeface="Consolas"/>
              <a:ea typeface="Consolas"/>
              <a:cs typeface="Consolas"/>
              <a:sym typeface="Consolas"/>
            </a:endParaRPr>
          </a:p>
          <a:p>
            <a:pPr indent="0" lvl="0" marL="0" marR="0" rtl="0" algn="l">
              <a:lnSpc>
                <a:spcPct val="90000"/>
              </a:lnSpc>
              <a:spcBef>
                <a:spcPts val="200"/>
              </a:spcBef>
              <a:spcAft>
                <a:spcPts val="0"/>
              </a:spcAft>
              <a:buClr>
                <a:schemeClr val="dk1"/>
              </a:buClr>
              <a:buSzPts val="1100"/>
              <a:buFont typeface="Arial"/>
              <a:buNone/>
            </a:pPr>
            <a:r>
              <a:rPr lang="en" sz="2000">
                <a:latin typeface="Consolas"/>
                <a:ea typeface="Consolas"/>
                <a:cs typeface="Consolas"/>
                <a:sym typeface="Consolas"/>
              </a:rPr>
              <a:t> __________________________________</a:t>
            </a:r>
            <a:endParaRPr sz="2000">
              <a:latin typeface="Consolas"/>
              <a:ea typeface="Consolas"/>
              <a:cs typeface="Consolas"/>
              <a:sym typeface="Consolas"/>
            </a:endParaRPr>
          </a:p>
          <a:p>
            <a:pPr indent="0" lvl="0" marL="0" marR="0" rtl="0" algn="l">
              <a:lnSpc>
                <a:spcPct val="90000"/>
              </a:lnSpc>
              <a:spcBef>
                <a:spcPts val="200"/>
              </a:spcBef>
              <a:spcAft>
                <a:spcPts val="0"/>
              </a:spcAft>
              <a:buClr>
                <a:schemeClr val="dk1"/>
              </a:buClr>
              <a:buSzPts val="1100"/>
              <a:buFont typeface="Arial"/>
              <a:buNone/>
            </a:pPr>
            <a:r>
              <a:rPr lang="en" sz="2000">
                <a:latin typeface="Consolas"/>
                <a:ea typeface="Consolas"/>
                <a:cs typeface="Consolas"/>
                <a:sym typeface="Consolas"/>
              </a:rPr>
              <a:t>&lt; Segmentation fault (core dumped) &gt;</a:t>
            </a:r>
            <a:endParaRPr sz="2000">
              <a:latin typeface="Consolas"/>
              <a:ea typeface="Consolas"/>
              <a:cs typeface="Consolas"/>
              <a:sym typeface="Consolas"/>
            </a:endParaRPr>
          </a:p>
          <a:p>
            <a:pPr indent="0" lvl="0" marL="0" marR="0" rtl="0" algn="l">
              <a:lnSpc>
                <a:spcPct val="90000"/>
              </a:lnSpc>
              <a:spcBef>
                <a:spcPts val="200"/>
              </a:spcBef>
              <a:spcAft>
                <a:spcPts val="0"/>
              </a:spcAft>
              <a:buClr>
                <a:schemeClr val="dk1"/>
              </a:buClr>
              <a:buSzPts val="1100"/>
              <a:buFont typeface="Arial"/>
              <a:buNone/>
            </a:pPr>
            <a:r>
              <a:rPr lang="en" sz="2000">
                <a:latin typeface="Consolas"/>
                <a:ea typeface="Consolas"/>
                <a:cs typeface="Consolas"/>
                <a:sym typeface="Consolas"/>
              </a:rPr>
              <a:t> ----------------------------------</a:t>
            </a:r>
            <a:endParaRPr sz="2000">
              <a:latin typeface="Consolas"/>
              <a:ea typeface="Consolas"/>
              <a:cs typeface="Consolas"/>
              <a:sym typeface="Consolas"/>
            </a:endParaRPr>
          </a:p>
          <a:p>
            <a:pPr indent="0" lvl="0" marL="0" marR="0" rtl="0" algn="l">
              <a:lnSpc>
                <a:spcPct val="90000"/>
              </a:lnSpc>
              <a:spcBef>
                <a:spcPts val="200"/>
              </a:spcBef>
              <a:spcAft>
                <a:spcPts val="0"/>
              </a:spcAft>
              <a:buClr>
                <a:schemeClr val="dk1"/>
              </a:buClr>
              <a:buSzPts val="1100"/>
              <a:buFont typeface="Arial"/>
              <a:buNone/>
            </a:pPr>
            <a:r>
              <a:rPr lang="en" sz="2000">
                <a:latin typeface="Consolas"/>
                <a:ea typeface="Consolas"/>
                <a:cs typeface="Consolas"/>
                <a:sym typeface="Consolas"/>
              </a:rPr>
              <a:t>        \   ^__^</a:t>
            </a:r>
            <a:endParaRPr sz="2000">
              <a:latin typeface="Consolas"/>
              <a:ea typeface="Consolas"/>
              <a:cs typeface="Consolas"/>
              <a:sym typeface="Consolas"/>
            </a:endParaRPr>
          </a:p>
          <a:p>
            <a:pPr indent="0" lvl="0" marL="0" marR="0" rtl="0" algn="l">
              <a:lnSpc>
                <a:spcPct val="90000"/>
              </a:lnSpc>
              <a:spcBef>
                <a:spcPts val="200"/>
              </a:spcBef>
              <a:spcAft>
                <a:spcPts val="0"/>
              </a:spcAft>
              <a:buClr>
                <a:schemeClr val="dk1"/>
              </a:buClr>
              <a:buSzPts val="1100"/>
              <a:buFont typeface="Arial"/>
              <a:buNone/>
            </a:pPr>
            <a:r>
              <a:rPr lang="en" sz="2000">
                <a:latin typeface="Consolas"/>
                <a:ea typeface="Consolas"/>
                <a:cs typeface="Consolas"/>
                <a:sym typeface="Consolas"/>
              </a:rPr>
              <a:t>         \  (oo)\_______</a:t>
            </a:r>
            <a:endParaRPr sz="2000">
              <a:latin typeface="Consolas"/>
              <a:ea typeface="Consolas"/>
              <a:cs typeface="Consolas"/>
              <a:sym typeface="Consolas"/>
            </a:endParaRPr>
          </a:p>
          <a:p>
            <a:pPr indent="0" lvl="0" marL="0" marR="0" rtl="0" algn="l">
              <a:lnSpc>
                <a:spcPct val="90000"/>
              </a:lnSpc>
              <a:spcBef>
                <a:spcPts val="200"/>
              </a:spcBef>
              <a:spcAft>
                <a:spcPts val="0"/>
              </a:spcAft>
              <a:buClr>
                <a:schemeClr val="dk1"/>
              </a:buClr>
              <a:buSzPts val="1100"/>
              <a:buFont typeface="Arial"/>
              <a:buNone/>
            </a:pPr>
            <a:r>
              <a:rPr lang="en" sz="2000">
                <a:latin typeface="Consolas"/>
                <a:ea typeface="Consolas"/>
                <a:cs typeface="Consolas"/>
                <a:sym typeface="Consolas"/>
              </a:rPr>
              <a:t>            (__)\       )\/\</a:t>
            </a:r>
            <a:endParaRPr sz="2000">
              <a:latin typeface="Consolas"/>
              <a:ea typeface="Consolas"/>
              <a:cs typeface="Consolas"/>
              <a:sym typeface="Consolas"/>
            </a:endParaRPr>
          </a:p>
          <a:p>
            <a:pPr indent="0" lvl="0" marL="0" marR="0" rtl="0" algn="l">
              <a:lnSpc>
                <a:spcPct val="90000"/>
              </a:lnSpc>
              <a:spcBef>
                <a:spcPts val="200"/>
              </a:spcBef>
              <a:spcAft>
                <a:spcPts val="0"/>
              </a:spcAft>
              <a:buClr>
                <a:schemeClr val="dk1"/>
              </a:buClr>
              <a:buSzPts val="1100"/>
              <a:buFont typeface="Arial"/>
              <a:buNone/>
            </a:pPr>
            <a:r>
              <a:rPr lang="en" sz="2000">
                <a:latin typeface="Consolas"/>
                <a:ea typeface="Consolas"/>
                <a:cs typeface="Consolas"/>
                <a:sym typeface="Consolas"/>
              </a:rPr>
              <a:t>                ||----w |</a:t>
            </a:r>
            <a:endParaRPr sz="2000">
              <a:latin typeface="Consolas"/>
              <a:ea typeface="Consolas"/>
              <a:cs typeface="Consolas"/>
              <a:sym typeface="Consolas"/>
            </a:endParaRPr>
          </a:p>
          <a:p>
            <a:pPr indent="0" lvl="0" marL="0" marR="0" rtl="0" algn="l">
              <a:lnSpc>
                <a:spcPct val="90000"/>
              </a:lnSpc>
              <a:spcBef>
                <a:spcPts val="200"/>
              </a:spcBef>
              <a:spcAft>
                <a:spcPts val="0"/>
              </a:spcAft>
              <a:buClr>
                <a:schemeClr val="dk1"/>
              </a:buClr>
              <a:buSzPts val="1100"/>
              <a:buFont typeface="Arial"/>
              <a:buNone/>
            </a:pPr>
            <a:r>
              <a:rPr lang="en" sz="2000">
                <a:latin typeface="Consolas"/>
                <a:ea typeface="Consolas"/>
                <a:cs typeface="Consolas"/>
                <a:sym typeface="Consolas"/>
              </a:rPr>
              <a:t>                ||     ||</a:t>
            </a:r>
            <a:endParaRPr sz="2000">
              <a:latin typeface="Consolas"/>
              <a:ea typeface="Consolas"/>
              <a:cs typeface="Consolas"/>
              <a:sym typeface="Consolas"/>
            </a:endParaRPr>
          </a:p>
          <a:p>
            <a:pPr indent="0" lvl="0" marL="0" marR="0" rtl="0" algn="l">
              <a:lnSpc>
                <a:spcPct val="90000"/>
              </a:lnSpc>
              <a:spcBef>
                <a:spcPts val="200"/>
              </a:spcBef>
              <a:spcAft>
                <a:spcPts val="0"/>
              </a:spcAft>
              <a:buClr>
                <a:schemeClr val="dk1"/>
              </a:buClr>
              <a:buSzPts val="1100"/>
              <a:buFont typeface="Arial"/>
              <a:buNone/>
            </a:pPr>
            <a:r>
              <a:t/>
            </a:r>
            <a:endParaRPr sz="2000">
              <a:latin typeface="Consolas"/>
              <a:ea typeface="Consolas"/>
              <a:cs typeface="Consolas"/>
              <a:sym typeface="Consolas"/>
            </a:endParaRPr>
          </a:p>
          <a:p>
            <a:pPr indent="0" lvl="0" marL="0" marR="0" rtl="0" algn="l">
              <a:lnSpc>
                <a:spcPct val="90000"/>
              </a:lnSpc>
              <a:spcBef>
                <a:spcPts val="200"/>
              </a:spcBef>
              <a:spcAft>
                <a:spcPts val="0"/>
              </a:spcAft>
              <a:buNone/>
            </a:pPr>
            <a:r>
              <a:t/>
            </a:r>
            <a:endParaRPr sz="2000">
              <a:latin typeface="Consolas"/>
              <a:ea typeface="Consolas"/>
              <a:cs typeface="Consolas"/>
              <a:sym typeface="Consolas"/>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76" name="Shape 1676"/>
        <p:cNvGrpSpPr/>
        <p:nvPr/>
      </p:nvGrpSpPr>
      <p:grpSpPr>
        <a:xfrm>
          <a:off x="0" y="0"/>
          <a:ext cx="0" cy="0"/>
          <a:chOff x="0" y="0"/>
          <a:chExt cx="0" cy="0"/>
        </a:xfrm>
      </p:grpSpPr>
      <p:sp>
        <p:nvSpPr>
          <p:cNvPr id="1677" name="Google Shape;1677;p152"/>
          <p:cNvSpPr txBox="1"/>
          <p:nvPr>
            <p:ph type="title"/>
          </p:nvPr>
        </p:nvSpPr>
        <p:spPr>
          <a:xfrm>
            <a:off x="314878" y="2227865"/>
            <a:ext cx="8366700" cy="708600"/>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chemeClr val="dk1"/>
              </a:buClr>
              <a:buSzPts val="4689"/>
              <a:buFont typeface="Questrial"/>
              <a:buNone/>
            </a:pPr>
            <a:r>
              <a:rPr lang="en" sz="4800">
                <a:latin typeface="Open Sans"/>
                <a:ea typeface="Open Sans"/>
                <a:cs typeface="Open Sans"/>
                <a:sym typeface="Open Sans"/>
              </a:rPr>
              <a:t>Q&amp;A</a:t>
            </a:r>
            <a:endParaRPr sz="4800">
              <a:latin typeface="Open Sans"/>
              <a:ea typeface="Open Sans"/>
              <a:cs typeface="Open Sans"/>
              <a:sym typeface="Open Sans"/>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81" name="Shape 1681"/>
        <p:cNvGrpSpPr/>
        <p:nvPr/>
      </p:nvGrpSpPr>
      <p:grpSpPr>
        <a:xfrm>
          <a:off x="0" y="0"/>
          <a:ext cx="0" cy="0"/>
          <a:chOff x="0" y="0"/>
          <a:chExt cx="0" cy="0"/>
        </a:xfrm>
      </p:grpSpPr>
      <p:sp>
        <p:nvSpPr>
          <p:cNvPr id="1682" name="Google Shape;1682;p153"/>
          <p:cNvSpPr txBox="1"/>
          <p:nvPr>
            <p:ph type="title"/>
          </p:nvPr>
        </p:nvSpPr>
        <p:spPr>
          <a:xfrm>
            <a:off x="1924350" y="1799700"/>
            <a:ext cx="5295300" cy="1544100"/>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chemeClr val="dk1"/>
              </a:buClr>
              <a:buSzPts val="4689"/>
              <a:buFont typeface="Questrial"/>
              <a:buNone/>
            </a:pPr>
            <a:r>
              <a:rPr i="0" lang="en" sz="4800" u="none" cap="none" strike="noStrike">
                <a:solidFill>
                  <a:schemeClr val="dk1"/>
                </a:solidFill>
                <a:latin typeface="Open Sans"/>
                <a:ea typeface="Open Sans"/>
                <a:cs typeface="Open Sans"/>
                <a:sym typeface="Open Sans"/>
              </a:rPr>
              <a:t>STIX2/TAXII2 Interoperability</a:t>
            </a:r>
            <a:endParaRPr sz="4800">
              <a:latin typeface="Open Sans"/>
              <a:ea typeface="Open Sans"/>
              <a:cs typeface="Open Sans"/>
              <a:sym typeface="Open Sans"/>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87" name="Shape 1687"/>
        <p:cNvGrpSpPr/>
        <p:nvPr/>
      </p:nvGrpSpPr>
      <p:grpSpPr>
        <a:xfrm>
          <a:off x="0" y="0"/>
          <a:ext cx="0" cy="0"/>
          <a:chOff x="0" y="0"/>
          <a:chExt cx="0" cy="0"/>
        </a:xfrm>
      </p:grpSpPr>
      <p:sp>
        <p:nvSpPr>
          <p:cNvPr id="1688" name="Google Shape;1688;p154"/>
          <p:cNvSpPr txBox="1"/>
          <p:nvPr>
            <p:ph type="title"/>
          </p:nvPr>
        </p:nvSpPr>
        <p:spPr>
          <a:xfrm>
            <a:off x="342990" y="54584"/>
            <a:ext cx="8390440" cy="570109"/>
          </a:xfrm>
          <a:prstGeom prst="rect">
            <a:avLst/>
          </a:prstGeom>
          <a:noFill/>
          <a:ln>
            <a:noFill/>
          </a:ln>
        </p:spPr>
        <p:txBody>
          <a:bodyPr anchorCtr="0" anchor="b" bIns="68575" lIns="68575" spcFirstLastPara="1" rIns="68575" wrap="square" tIns="68575">
            <a:noAutofit/>
          </a:bodyPr>
          <a:lstStyle/>
          <a:p>
            <a:pPr indent="0" lvl="0" marL="0" marR="0" rtl="0" algn="l">
              <a:lnSpc>
                <a:spcPct val="90000"/>
              </a:lnSpc>
              <a:spcBef>
                <a:spcPts val="0"/>
              </a:spcBef>
              <a:spcAft>
                <a:spcPts val="0"/>
              </a:spcAft>
              <a:buClr>
                <a:srgbClr val="193B5C"/>
              </a:buClr>
              <a:buSzPts val="3600"/>
              <a:buFont typeface="Lato Hairline"/>
              <a:buNone/>
            </a:pPr>
            <a:r>
              <a:rPr i="0" lang="en" sz="2400" u="none" cap="none" strike="noStrike">
                <a:solidFill>
                  <a:srgbClr val="193B5C"/>
                </a:solidFill>
                <a:latin typeface="Open Sans"/>
                <a:ea typeface="Open Sans"/>
                <a:cs typeface="Open Sans"/>
                <a:sym typeface="Open Sans"/>
              </a:rPr>
              <a:t>STIX2 / TAXII2 Preferred Certification</a:t>
            </a:r>
            <a:endParaRPr sz="2400">
              <a:latin typeface="Open Sans"/>
              <a:ea typeface="Open Sans"/>
              <a:cs typeface="Open Sans"/>
              <a:sym typeface="Open Sans"/>
            </a:endParaRPr>
          </a:p>
        </p:txBody>
      </p:sp>
      <p:sp>
        <p:nvSpPr>
          <p:cNvPr id="1689" name="Google Shape;1689;p154"/>
          <p:cNvSpPr txBox="1"/>
          <p:nvPr>
            <p:ph idx="1" type="body"/>
          </p:nvPr>
        </p:nvSpPr>
        <p:spPr>
          <a:xfrm>
            <a:off x="4502818" y="859664"/>
            <a:ext cx="4230611" cy="3902894"/>
          </a:xfrm>
          <a:prstGeom prst="rect">
            <a:avLst/>
          </a:prstGeom>
          <a:noFill/>
          <a:ln>
            <a:noFill/>
          </a:ln>
        </p:spPr>
        <p:txBody>
          <a:bodyPr anchorCtr="0" anchor="t" bIns="34275" lIns="68575" spcFirstLastPara="1" rIns="68575" wrap="square" tIns="34275">
            <a:noAutofit/>
          </a:bodyPr>
          <a:lstStyle/>
          <a:p>
            <a:pPr indent="-241300" lvl="0" marL="254000" marR="0" rtl="0" algn="l">
              <a:lnSpc>
                <a:spcPct val="100000"/>
              </a:lnSpc>
              <a:spcBef>
                <a:spcPts val="0"/>
              </a:spcBef>
              <a:spcAft>
                <a:spcPts val="0"/>
              </a:spcAft>
              <a:buClr>
                <a:srgbClr val="3A3838"/>
              </a:buClr>
              <a:buSzPts val="1600"/>
              <a:buFont typeface="Open Sans"/>
              <a:buChar char="•"/>
            </a:pPr>
            <a:r>
              <a:rPr i="0" lang="en" sz="1600" u="none" cap="none" strike="noStrike">
                <a:solidFill>
                  <a:srgbClr val="3A3838"/>
                </a:solidFill>
                <a:latin typeface="Open Sans"/>
                <a:ea typeface="Open Sans"/>
                <a:cs typeface="Open Sans"/>
                <a:sym typeface="Open Sans"/>
              </a:rPr>
              <a:t>OASIS STIX2/TAXII2 Self</a:t>
            </a:r>
            <a:r>
              <a:rPr lang="en" sz="1600">
                <a:latin typeface="Open Sans"/>
                <a:ea typeface="Open Sans"/>
                <a:cs typeface="Open Sans"/>
                <a:sym typeface="Open Sans"/>
              </a:rPr>
              <a:t>-c</a:t>
            </a:r>
            <a:r>
              <a:rPr i="0" lang="en" sz="1600" u="none" cap="none" strike="noStrike">
                <a:solidFill>
                  <a:srgbClr val="3A3838"/>
                </a:solidFill>
                <a:latin typeface="Open Sans"/>
                <a:ea typeface="Open Sans"/>
                <a:cs typeface="Open Sans"/>
                <a:sym typeface="Open Sans"/>
              </a:rPr>
              <a:t>ertification Program</a:t>
            </a:r>
            <a:endParaRPr sz="1600">
              <a:latin typeface="Open Sans"/>
              <a:ea typeface="Open Sans"/>
              <a:cs typeface="Open Sans"/>
              <a:sym typeface="Open Sans"/>
            </a:endParaRPr>
          </a:p>
          <a:p>
            <a:pPr indent="-139700" lvl="0" marL="254000" marR="0" rtl="0" algn="l">
              <a:lnSpc>
                <a:spcPct val="100000"/>
              </a:lnSpc>
              <a:spcBef>
                <a:spcPts val="200"/>
              </a:spcBef>
              <a:spcAft>
                <a:spcPts val="0"/>
              </a:spcAft>
              <a:buClr>
                <a:srgbClr val="3A3838"/>
              </a:buClr>
              <a:buSzPts val="1900"/>
              <a:buFont typeface="Arial"/>
              <a:buNone/>
            </a:pPr>
            <a:r>
              <a:t/>
            </a:r>
            <a:endParaRPr i="0" sz="1600" u="none" cap="none" strike="noStrike">
              <a:solidFill>
                <a:srgbClr val="3A3838"/>
              </a:solidFill>
              <a:latin typeface="Open Sans"/>
              <a:ea typeface="Open Sans"/>
              <a:cs typeface="Open Sans"/>
              <a:sym typeface="Open Sans"/>
            </a:endParaRPr>
          </a:p>
          <a:p>
            <a:pPr indent="-241300" lvl="0" marL="254000" marR="0" rtl="0" algn="l">
              <a:lnSpc>
                <a:spcPct val="100000"/>
              </a:lnSpc>
              <a:spcBef>
                <a:spcPts val="200"/>
              </a:spcBef>
              <a:spcAft>
                <a:spcPts val="0"/>
              </a:spcAft>
              <a:buClr>
                <a:srgbClr val="3A3838"/>
              </a:buClr>
              <a:buSzPts val="1600"/>
              <a:buFont typeface="Open Sans"/>
              <a:buChar char="•"/>
            </a:pPr>
            <a:r>
              <a:rPr i="0" lang="en" sz="1600" u="none" cap="none" strike="noStrike">
                <a:solidFill>
                  <a:srgbClr val="3A3838"/>
                </a:solidFill>
                <a:latin typeface="Open Sans"/>
                <a:ea typeface="Open Sans"/>
                <a:cs typeface="Open Sans"/>
                <a:sym typeface="Open Sans"/>
              </a:rPr>
              <a:t>Increase interoperability of cyber industry products</a:t>
            </a:r>
            <a:endParaRPr sz="1600">
              <a:latin typeface="Open Sans"/>
              <a:ea typeface="Open Sans"/>
              <a:cs typeface="Open Sans"/>
              <a:sym typeface="Open Sans"/>
            </a:endParaRPr>
          </a:p>
          <a:p>
            <a:pPr indent="-114300" lvl="1" marL="469900" marR="0" rtl="0" algn="l">
              <a:lnSpc>
                <a:spcPct val="100000"/>
              </a:lnSpc>
              <a:spcBef>
                <a:spcPts val="200"/>
              </a:spcBef>
              <a:spcAft>
                <a:spcPts val="0"/>
              </a:spcAft>
              <a:buClr>
                <a:srgbClr val="3A3838"/>
              </a:buClr>
              <a:buSzPts val="1900"/>
              <a:buFont typeface="Questrial"/>
              <a:buNone/>
            </a:pPr>
            <a:r>
              <a:t/>
            </a:r>
            <a:endParaRPr i="0" sz="1600" u="none" cap="none" strike="noStrike">
              <a:solidFill>
                <a:srgbClr val="3A3838"/>
              </a:solidFill>
              <a:latin typeface="Open Sans"/>
              <a:ea typeface="Open Sans"/>
              <a:cs typeface="Open Sans"/>
              <a:sym typeface="Open Sans"/>
            </a:endParaRPr>
          </a:p>
          <a:p>
            <a:pPr indent="-241300" lvl="0" marL="254000" marR="0" rtl="0" algn="l">
              <a:lnSpc>
                <a:spcPct val="100000"/>
              </a:lnSpc>
              <a:spcBef>
                <a:spcPts val="200"/>
              </a:spcBef>
              <a:spcAft>
                <a:spcPts val="0"/>
              </a:spcAft>
              <a:buClr>
                <a:srgbClr val="3A3838"/>
              </a:buClr>
              <a:buSzPts val="1600"/>
              <a:buFont typeface="Open Sans"/>
              <a:buChar char="•"/>
            </a:pPr>
            <a:r>
              <a:rPr i="0" lang="en" sz="1600" u="none" cap="none" strike="noStrike">
                <a:solidFill>
                  <a:srgbClr val="3A3838"/>
                </a:solidFill>
                <a:latin typeface="Open Sans"/>
                <a:ea typeface="Open Sans"/>
                <a:cs typeface="Open Sans"/>
                <a:sym typeface="Open Sans"/>
              </a:rPr>
              <a:t>Increase quality and success of CTI Collaboration</a:t>
            </a:r>
            <a:endParaRPr sz="1600">
              <a:latin typeface="Open Sans"/>
              <a:ea typeface="Open Sans"/>
              <a:cs typeface="Open Sans"/>
              <a:sym typeface="Open Sans"/>
            </a:endParaRPr>
          </a:p>
          <a:p>
            <a:pPr indent="-114300" lvl="1" marL="469900" marR="0" rtl="0" algn="l">
              <a:lnSpc>
                <a:spcPct val="100000"/>
              </a:lnSpc>
              <a:spcBef>
                <a:spcPts val="200"/>
              </a:spcBef>
              <a:spcAft>
                <a:spcPts val="0"/>
              </a:spcAft>
              <a:buClr>
                <a:srgbClr val="3A3838"/>
              </a:buClr>
              <a:buSzPts val="1900"/>
              <a:buFont typeface="Questrial"/>
              <a:buNone/>
            </a:pPr>
            <a:r>
              <a:t/>
            </a:r>
            <a:endParaRPr i="0" sz="1600" u="none" cap="none" strike="noStrike">
              <a:solidFill>
                <a:srgbClr val="3A3838"/>
              </a:solidFill>
              <a:latin typeface="Open Sans"/>
              <a:ea typeface="Open Sans"/>
              <a:cs typeface="Open Sans"/>
              <a:sym typeface="Open Sans"/>
            </a:endParaRPr>
          </a:p>
          <a:p>
            <a:pPr indent="-114300" lvl="1" marL="469900" marR="0" rtl="0" algn="l">
              <a:lnSpc>
                <a:spcPct val="100000"/>
              </a:lnSpc>
              <a:spcBef>
                <a:spcPts val="200"/>
              </a:spcBef>
              <a:spcAft>
                <a:spcPts val="0"/>
              </a:spcAft>
              <a:buClr>
                <a:srgbClr val="3A3838"/>
              </a:buClr>
              <a:buSzPts val="1900"/>
              <a:buFont typeface="Questrial"/>
              <a:buNone/>
            </a:pPr>
            <a:r>
              <a:t/>
            </a:r>
            <a:endParaRPr i="0" sz="1600" u="none" cap="none" strike="noStrike">
              <a:solidFill>
                <a:srgbClr val="3A3838"/>
              </a:solidFill>
              <a:latin typeface="Open Sans"/>
              <a:ea typeface="Open Sans"/>
              <a:cs typeface="Open Sans"/>
              <a:sym typeface="Open Sans"/>
            </a:endParaRPr>
          </a:p>
          <a:p>
            <a:pPr indent="-114300" lvl="1" marL="469900" marR="0" rtl="0" algn="l">
              <a:lnSpc>
                <a:spcPct val="100000"/>
              </a:lnSpc>
              <a:spcBef>
                <a:spcPts val="200"/>
              </a:spcBef>
              <a:spcAft>
                <a:spcPts val="0"/>
              </a:spcAft>
              <a:buClr>
                <a:srgbClr val="3A3838"/>
              </a:buClr>
              <a:buSzPts val="1900"/>
              <a:buFont typeface="Questrial"/>
              <a:buNone/>
            </a:pPr>
            <a:r>
              <a:t/>
            </a:r>
            <a:endParaRPr i="0" sz="1600" u="none" cap="none" strike="noStrike">
              <a:solidFill>
                <a:srgbClr val="3A3838"/>
              </a:solidFill>
              <a:latin typeface="Open Sans"/>
              <a:ea typeface="Open Sans"/>
              <a:cs typeface="Open Sans"/>
              <a:sym typeface="Open Sans"/>
            </a:endParaRPr>
          </a:p>
          <a:p>
            <a:pPr indent="-139700" lvl="0" marL="254000" marR="0" rtl="0" algn="l">
              <a:lnSpc>
                <a:spcPct val="100000"/>
              </a:lnSpc>
              <a:spcBef>
                <a:spcPts val="200"/>
              </a:spcBef>
              <a:spcAft>
                <a:spcPts val="0"/>
              </a:spcAft>
              <a:buClr>
                <a:srgbClr val="3A3838"/>
              </a:buClr>
              <a:buSzPts val="1900"/>
              <a:buFont typeface="Arial"/>
              <a:buNone/>
            </a:pPr>
            <a:r>
              <a:t/>
            </a:r>
            <a:endParaRPr i="0" sz="1600" u="none" cap="none" strike="noStrike">
              <a:solidFill>
                <a:srgbClr val="3A3838"/>
              </a:solidFill>
              <a:latin typeface="Open Sans"/>
              <a:ea typeface="Open Sans"/>
              <a:cs typeface="Open Sans"/>
              <a:sym typeface="Open Sans"/>
            </a:endParaRPr>
          </a:p>
        </p:txBody>
      </p:sp>
      <p:pic>
        <p:nvPicPr>
          <p:cNvPr id="1690" name="Google Shape;1690;p154"/>
          <p:cNvPicPr preferRelativeResize="0"/>
          <p:nvPr/>
        </p:nvPicPr>
        <p:blipFill rotWithShape="1">
          <a:blip r:embed="rId3">
            <a:alphaModFix/>
          </a:blip>
          <a:srcRect b="0" l="0" r="0" t="0"/>
          <a:stretch/>
        </p:blipFill>
        <p:spPr>
          <a:xfrm>
            <a:off x="6958913" y="3447129"/>
            <a:ext cx="1345365" cy="1200799"/>
          </a:xfrm>
          <a:prstGeom prst="rect">
            <a:avLst/>
          </a:prstGeom>
          <a:noFill/>
          <a:ln>
            <a:noFill/>
          </a:ln>
        </p:spPr>
      </p:pic>
      <p:pic>
        <p:nvPicPr>
          <p:cNvPr id="1691" name="Google Shape;1691;p154"/>
          <p:cNvPicPr preferRelativeResize="0"/>
          <p:nvPr/>
        </p:nvPicPr>
        <p:blipFill rotWithShape="1">
          <a:blip r:embed="rId4">
            <a:alphaModFix/>
          </a:blip>
          <a:srcRect b="0" l="0" r="0" t="0"/>
          <a:stretch/>
        </p:blipFill>
        <p:spPr>
          <a:xfrm>
            <a:off x="5026412" y="3447129"/>
            <a:ext cx="1345366" cy="1200799"/>
          </a:xfrm>
          <a:prstGeom prst="rect">
            <a:avLst/>
          </a:prstGeom>
          <a:noFill/>
          <a:ln>
            <a:noFill/>
          </a:ln>
        </p:spPr>
      </p:pic>
      <p:pic>
        <p:nvPicPr>
          <p:cNvPr id="1692" name="Google Shape;1692;p154"/>
          <p:cNvPicPr preferRelativeResize="0"/>
          <p:nvPr/>
        </p:nvPicPr>
        <p:blipFill rotWithShape="1">
          <a:blip r:embed="rId5">
            <a:alphaModFix/>
          </a:blip>
          <a:srcRect b="0" l="0" r="0" t="0"/>
          <a:stretch/>
        </p:blipFill>
        <p:spPr>
          <a:xfrm>
            <a:off x="72400" y="1138479"/>
            <a:ext cx="4293302" cy="3205406"/>
          </a:xfrm>
          <a:prstGeom prst="rect">
            <a:avLst/>
          </a:prstGeom>
          <a:noFill/>
          <a:ln>
            <a:noFill/>
          </a:ln>
          <a:effectLst>
            <a:outerShdw blurRad="127000" rotWithShape="0" algn="tl" dir="2700000" dist="127000">
              <a:srgbClr val="000000">
                <a:alpha val="40000"/>
              </a:srgbClr>
            </a:outerShdw>
          </a:effectLst>
        </p:spPr>
      </p:pic>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97" name="Shape 1697"/>
        <p:cNvGrpSpPr/>
        <p:nvPr/>
      </p:nvGrpSpPr>
      <p:grpSpPr>
        <a:xfrm>
          <a:off x="0" y="0"/>
          <a:ext cx="0" cy="0"/>
          <a:chOff x="0" y="0"/>
          <a:chExt cx="0" cy="0"/>
        </a:xfrm>
      </p:grpSpPr>
      <p:sp>
        <p:nvSpPr>
          <p:cNvPr id="1698" name="Google Shape;1698;p155"/>
          <p:cNvSpPr txBox="1"/>
          <p:nvPr>
            <p:ph type="title"/>
          </p:nvPr>
        </p:nvSpPr>
        <p:spPr>
          <a:xfrm>
            <a:off x="342990" y="54584"/>
            <a:ext cx="8390440" cy="570109"/>
          </a:xfrm>
          <a:prstGeom prst="rect">
            <a:avLst/>
          </a:prstGeom>
          <a:noFill/>
          <a:ln>
            <a:noFill/>
          </a:ln>
        </p:spPr>
        <p:txBody>
          <a:bodyPr anchorCtr="0" anchor="b" bIns="68575" lIns="68575" spcFirstLastPara="1" rIns="68575" wrap="square" tIns="68575">
            <a:noAutofit/>
          </a:bodyPr>
          <a:lstStyle/>
          <a:p>
            <a:pPr indent="0" lvl="0" marL="0" marR="0" rtl="0" algn="l">
              <a:lnSpc>
                <a:spcPct val="90000"/>
              </a:lnSpc>
              <a:spcBef>
                <a:spcPts val="0"/>
              </a:spcBef>
              <a:spcAft>
                <a:spcPts val="0"/>
              </a:spcAft>
              <a:buClr>
                <a:srgbClr val="193B5C"/>
              </a:buClr>
              <a:buSzPts val="3600"/>
              <a:buFont typeface="Lato Hairline"/>
              <a:buNone/>
            </a:pPr>
            <a:r>
              <a:rPr i="0" lang="en" sz="2400" u="none" cap="none" strike="noStrike">
                <a:solidFill>
                  <a:srgbClr val="193B5C"/>
                </a:solidFill>
                <a:latin typeface="Open Sans"/>
                <a:ea typeface="Open Sans"/>
                <a:cs typeface="Open Sans"/>
                <a:sym typeface="Open Sans"/>
              </a:rPr>
              <a:t>STIX2 / TAXII2 Preferred - Persona</a:t>
            </a:r>
            <a:r>
              <a:rPr lang="en" sz="2400">
                <a:latin typeface="Open Sans"/>
                <a:ea typeface="Open Sans"/>
                <a:cs typeface="Open Sans"/>
                <a:sym typeface="Open Sans"/>
              </a:rPr>
              <a:t>s</a:t>
            </a:r>
            <a:endParaRPr i="0" sz="2400" u="none" cap="none" strike="noStrike">
              <a:solidFill>
                <a:srgbClr val="193B5C"/>
              </a:solidFill>
              <a:latin typeface="Open Sans"/>
              <a:ea typeface="Open Sans"/>
              <a:cs typeface="Open Sans"/>
              <a:sym typeface="Open Sans"/>
            </a:endParaRPr>
          </a:p>
        </p:txBody>
      </p:sp>
      <p:sp>
        <p:nvSpPr>
          <p:cNvPr id="1699" name="Google Shape;1699;p155"/>
          <p:cNvSpPr txBox="1"/>
          <p:nvPr>
            <p:ph idx="1" type="body"/>
          </p:nvPr>
        </p:nvSpPr>
        <p:spPr>
          <a:xfrm>
            <a:off x="342991" y="859664"/>
            <a:ext cx="8390439" cy="3902894"/>
          </a:xfrm>
          <a:prstGeom prst="rect">
            <a:avLst/>
          </a:prstGeom>
          <a:noFill/>
          <a:ln>
            <a:noFill/>
          </a:ln>
        </p:spPr>
        <p:txBody>
          <a:bodyPr anchorCtr="0" anchor="t" bIns="34275" lIns="68575" spcFirstLastPara="1" rIns="68575" wrap="square" tIns="34275">
            <a:noAutofit/>
          </a:bodyPr>
          <a:lstStyle/>
          <a:p>
            <a:pPr indent="-266700" lvl="0" marL="254000" marR="0" rtl="0" algn="l">
              <a:lnSpc>
                <a:spcPct val="115000"/>
              </a:lnSpc>
              <a:spcBef>
                <a:spcPts val="0"/>
              </a:spcBef>
              <a:spcAft>
                <a:spcPts val="0"/>
              </a:spcAft>
              <a:buClr>
                <a:srgbClr val="3A3838"/>
              </a:buClr>
              <a:buSzPts val="1600"/>
              <a:buFont typeface="Open Sans"/>
              <a:buChar char="•"/>
            </a:pPr>
            <a:r>
              <a:rPr i="0" lang="en" sz="1600" u="none" cap="none" strike="noStrike">
                <a:solidFill>
                  <a:srgbClr val="3A3838"/>
                </a:solidFill>
                <a:latin typeface="Open Sans"/>
                <a:ea typeface="Open Sans"/>
                <a:cs typeface="Open Sans"/>
                <a:sym typeface="Open Sans"/>
              </a:rPr>
              <a:t>Data Feed Provider (DFP)</a:t>
            </a:r>
            <a:endParaRPr i="0" sz="1600" u="none" cap="none" strike="noStrike">
              <a:solidFill>
                <a:srgbClr val="3A3838"/>
              </a:solidFill>
              <a:latin typeface="Open Sans"/>
              <a:ea typeface="Open Sans"/>
              <a:cs typeface="Open Sans"/>
              <a:sym typeface="Open Sans"/>
            </a:endParaRPr>
          </a:p>
          <a:p>
            <a:pPr indent="-266700" lvl="0" marL="254000" marR="0" rtl="0" algn="l">
              <a:lnSpc>
                <a:spcPct val="115000"/>
              </a:lnSpc>
              <a:spcBef>
                <a:spcPts val="400"/>
              </a:spcBef>
              <a:spcAft>
                <a:spcPts val="0"/>
              </a:spcAft>
              <a:buClr>
                <a:srgbClr val="3A3838"/>
              </a:buClr>
              <a:buSzPts val="1600"/>
              <a:buFont typeface="Open Sans"/>
              <a:buChar char="•"/>
            </a:pPr>
            <a:r>
              <a:rPr i="0" lang="en" sz="1600" u="none" cap="none" strike="noStrike">
                <a:solidFill>
                  <a:srgbClr val="3A3838"/>
                </a:solidFill>
                <a:latin typeface="Open Sans"/>
                <a:ea typeface="Open Sans"/>
                <a:cs typeface="Open Sans"/>
                <a:sym typeface="Open Sans"/>
              </a:rPr>
              <a:t>Threat Intelligence Platform (TIP)</a:t>
            </a:r>
            <a:endParaRPr i="0" sz="1600" u="none" cap="none" strike="noStrike">
              <a:solidFill>
                <a:srgbClr val="3A3838"/>
              </a:solidFill>
              <a:latin typeface="Open Sans"/>
              <a:ea typeface="Open Sans"/>
              <a:cs typeface="Open Sans"/>
              <a:sym typeface="Open Sans"/>
            </a:endParaRPr>
          </a:p>
          <a:p>
            <a:pPr indent="-266700" lvl="0" marL="254000" marR="0" rtl="0" algn="l">
              <a:lnSpc>
                <a:spcPct val="115000"/>
              </a:lnSpc>
              <a:spcBef>
                <a:spcPts val="400"/>
              </a:spcBef>
              <a:spcAft>
                <a:spcPts val="0"/>
              </a:spcAft>
              <a:buClr>
                <a:srgbClr val="3A3838"/>
              </a:buClr>
              <a:buSzPts val="1600"/>
              <a:buFont typeface="Open Sans"/>
              <a:buChar char="•"/>
            </a:pPr>
            <a:r>
              <a:rPr i="0" lang="en" sz="1600" u="none" cap="none" strike="noStrike">
                <a:solidFill>
                  <a:srgbClr val="3A3838"/>
                </a:solidFill>
                <a:latin typeface="Open Sans"/>
                <a:ea typeface="Open Sans"/>
                <a:cs typeface="Open Sans"/>
                <a:sym typeface="Open Sans"/>
              </a:rPr>
              <a:t>Security Incident and Event Management (SIEM)</a:t>
            </a:r>
            <a:endParaRPr i="0" sz="1600" u="none" cap="none" strike="noStrike">
              <a:solidFill>
                <a:srgbClr val="3A3838"/>
              </a:solidFill>
              <a:latin typeface="Open Sans"/>
              <a:ea typeface="Open Sans"/>
              <a:cs typeface="Open Sans"/>
              <a:sym typeface="Open Sans"/>
            </a:endParaRPr>
          </a:p>
          <a:p>
            <a:pPr indent="-266700" lvl="0" marL="254000" marR="0" rtl="0" algn="l">
              <a:lnSpc>
                <a:spcPct val="115000"/>
              </a:lnSpc>
              <a:spcBef>
                <a:spcPts val="400"/>
              </a:spcBef>
              <a:spcAft>
                <a:spcPts val="0"/>
              </a:spcAft>
              <a:buClr>
                <a:srgbClr val="3A3838"/>
              </a:buClr>
              <a:buSzPts val="1600"/>
              <a:buFont typeface="Open Sans"/>
              <a:buChar char="•"/>
            </a:pPr>
            <a:r>
              <a:rPr i="0" lang="en" sz="1600" u="none" cap="none" strike="noStrike">
                <a:solidFill>
                  <a:srgbClr val="3A3838"/>
                </a:solidFill>
                <a:latin typeface="Open Sans"/>
                <a:ea typeface="Open Sans"/>
                <a:cs typeface="Open Sans"/>
                <a:sym typeface="Open Sans"/>
              </a:rPr>
              <a:t>TAXII Server (TXS) </a:t>
            </a:r>
            <a:endParaRPr i="0" sz="1600" u="none" cap="none" strike="noStrike">
              <a:solidFill>
                <a:srgbClr val="3A3838"/>
              </a:solidFill>
              <a:latin typeface="Open Sans"/>
              <a:ea typeface="Open Sans"/>
              <a:cs typeface="Open Sans"/>
              <a:sym typeface="Open Sans"/>
            </a:endParaRPr>
          </a:p>
          <a:p>
            <a:pPr indent="-266700" lvl="0" marL="254000" marR="0" rtl="0" algn="l">
              <a:lnSpc>
                <a:spcPct val="115000"/>
              </a:lnSpc>
              <a:spcBef>
                <a:spcPts val="400"/>
              </a:spcBef>
              <a:spcAft>
                <a:spcPts val="0"/>
              </a:spcAft>
              <a:buClr>
                <a:srgbClr val="3A3838"/>
              </a:buClr>
              <a:buSzPts val="1600"/>
              <a:buFont typeface="Open Sans"/>
              <a:buChar char="•"/>
            </a:pPr>
            <a:r>
              <a:rPr i="0" lang="en" sz="1600" u="none" cap="none" strike="noStrike">
                <a:solidFill>
                  <a:srgbClr val="3A3838"/>
                </a:solidFill>
                <a:latin typeface="Open Sans"/>
                <a:ea typeface="Open Sans"/>
                <a:cs typeface="Open Sans"/>
                <a:sym typeface="Open Sans"/>
              </a:rPr>
              <a:t>TAXII Feed (TXF)</a:t>
            </a:r>
            <a:endParaRPr i="0" sz="1600" u="none" cap="none" strike="noStrike">
              <a:solidFill>
                <a:srgbClr val="3A3838"/>
              </a:solidFill>
              <a:latin typeface="Open Sans"/>
              <a:ea typeface="Open Sans"/>
              <a:cs typeface="Open Sans"/>
              <a:sym typeface="Open Sans"/>
            </a:endParaRPr>
          </a:p>
          <a:p>
            <a:pPr indent="-266700" lvl="0" marL="254000" marR="0" rtl="0" algn="l">
              <a:lnSpc>
                <a:spcPct val="115000"/>
              </a:lnSpc>
              <a:spcBef>
                <a:spcPts val="200"/>
              </a:spcBef>
              <a:spcAft>
                <a:spcPts val="0"/>
              </a:spcAft>
              <a:buClr>
                <a:srgbClr val="3A3838"/>
              </a:buClr>
              <a:buSzPts val="1600"/>
              <a:buFont typeface="Open Sans"/>
              <a:buChar char="•"/>
            </a:pPr>
            <a:r>
              <a:rPr i="0" lang="en" sz="1600" u="none" cap="none" strike="noStrike">
                <a:solidFill>
                  <a:srgbClr val="3A3838"/>
                </a:solidFill>
                <a:latin typeface="Open Sans"/>
                <a:ea typeface="Open Sans"/>
                <a:cs typeface="Open Sans"/>
                <a:sym typeface="Open Sans"/>
              </a:rPr>
              <a:t>Threat Mitigation System (TMS)</a:t>
            </a:r>
            <a:endParaRPr i="0" sz="1600" u="none" cap="none" strike="noStrike">
              <a:solidFill>
                <a:srgbClr val="3A3838"/>
              </a:solidFill>
              <a:latin typeface="Open Sans"/>
              <a:ea typeface="Open Sans"/>
              <a:cs typeface="Open Sans"/>
              <a:sym typeface="Open Sans"/>
            </a:endParaRPr>
          </a:p>
          <a:p>
            <a:pPr indent="-266700" lvl="0" marL="254000" marR="0" rtl="0" algn="l">
              <a:lnSpc>
                <a:spcPct val="115000"/>
              </a:lnSpc>
              <a:spcBef>
                <a:spcPts val="400"/>
              </a:spcBef>
              <a:spcAft>
                <a:spcPts val="0"/>
              </a:spcAft>
              <a:buClr>
                <a:srgbClr val="3A3838"/>
              </a:buClr>
              <a:buSzPts val="1600"/>
              <a:buFont typeface="Open Sans"/>
              <a:buChar char="•"/>
            </a:pPr>
            <a:r>
              <a:rPr i="0" lang="en" sz="1600" u="none" cap="none" strike="noStrike">
                <a:solidFill>
                  <a:srgbClr val="3A3838"/>
                </a:solidFill>
                <a:latin typeface="Open Sans"/>
                <a:ea typeface="Open Sans"/>
                <a:cs typeface="Open Sans"/>
                <a:sym typeface="Open Sans"/>
              </a:rPr>
              <a:t>Threat Detection System (TDS)</a:t>
            </a:r>
            <a:endParaRPr i="0" sz="1600" u="none" cap="none" strike="noStrike">
              <a:solidFill>
                <a:srgbClr val="3A3838"/>
              </a:solidFill>
              <a:latin typeface="Open Sans"/>
              <a:ea typeface="Open Sans"/>
              <a:cs typeface="Open Sans"/>
              <a:sym typeface="Open Sans"/>
            </a:endParaRPr>
          </a:p>
          <a:p>
            <a:pPr indent="-266700" lvl="0" marL="254000" marR="0" rtl="0" algn="l">
              <a:lnSpc>
                <a:spcPct val="115000"/>
              </a:lnSpc>
              <a:spcBef>
                <a:spcPts val="400"/>
              </a:spcBef>
              <a:spcAft>
                <a:spcPts val="0"/>
              </a:spcAft>
              <a:buClr>
                <a:srgbClr val="3A3838"/>
              </a:buClr>
              <a:buSzPts val="1600"/>
              <a:buFont typeface="Open Sans"/>
              <a:buChar char="•"/>
            </a:pPr>
            <a:r>
              <a:rPr i="0" lang="en" sz="1600" u="none" cap="none" strike="noStrike">
                <a:solidFill>
                  <a:srgbClr val="3A3838"/>
                </a:solidFill>
                <a:latin typeface="Open Sans"/>
                <a:ea typeface="Open Sans"/>
                <a:cs typeface="Open Sans"/>
                <a:sym typeface="Open Sans"/>
              </a:rPr>
              <a:t>Threat Intelligence Sink (TIS) </a:t>
            </a:r>
            <a:endParaRPr i="0" sz="1600" u="none" cap="none" strike="noStrike">
              <a:solidFill>
                <a:srgbClr val="3A3838"/>
              </a:solidFill>
              <a:latin typeface="Open Sans"/>
              <a:ea typeface="Open Sans"/>
              <a:cs typeface="Open Sans"/>
              <a:sym typeface="Open Sans"/>
            </a:endParaRPr>
          </a:p>
        </p:txBody>
      </p:sp>
      <p:pic>
        <p:nvPicPr>
          <p:cNvPr id="1700" name="Google Shape;1700;p155"/>
          <p:cNvPicPr preferRelativeResize="0"/>
          <p:nvPr/>
        </p:nvPicPr>
        <p:blipFill rotWithShape="1">
          <a:blip r:embed="rId3">
            <a:alphaModFix/>
          </a:blip>
          <a:srcRect b="0" l="0" r="0" t="0"/>
          <a:stretch/>
        </p:blipFill>
        <p:spPr>
          <a:xfrm>
            <a:off x="3663000" y="2253574"/>
            <a:ext cx="5070426" cy="2508976"/>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04" name="Shape 1704"/>
        <p:cNvGrpSpPr/>
        <p:nvPr/>
      </p:nvGrpSpPr>
      <p:grpSpPr>
        <a:xfrm>
          <a:off x="0" y="0"/>
          <a:ext cx="0" cy="0"/>
          <a:chOff x="0" y="0"/>
          <a:chExt cx="0" cy="0"/>
        </a:xfrm>
      </p:grpSpPr>
      <p:sp>
        <p:nvSpPr>
          <p:cNvPr id="1705" name="Google Shape;1705;p156"/>
          <p:cNvSpPr txBox="1"/>
          <p:nvPr>
            <p:ph type="title"/>
          </p:nvPr>
        </p:nvSpPr>
        <p:spPr>
          <a:xfrm>
            <a:off x="342990" y="54584"/>
            <a:ext cx="8390440" cy="570109"/>
          </a:xfrm>
          <a:prstGeom prst="rect">
            <a:avLst/>
          </a:prstGeom>
          <a:noFill/>
          <a:ln>
            <a:noFill/>
          </a:ln>
        </p:spPr>
        <p:txBody>
          <a:bodyPr anchorCtr="0" anchor="b" bIns="68575" lIns="68575" spcFirstLastPara="1" rIns="68575" wrap="square" tIns="68575">
            <a:noAutofit/>
          </a:bodyPr>
          <a:lstStyle/>
          <a:p>
            <a:pPr indent="0" lvl="0" marL="0" marR="0" rtl="0" algn="l">
              <a:lnSpc>
                <a:spcPct val="90000"/>
              </a:lnSpc>
              <a:spcBef>
                <a:spcPts val="0"/>
              </a:spcBef>
              <a:spcAft>
                <a:spcPts val="0"/>
              </a:spcAft>
              <a:buClr>
                <a:srgbClr val="193B5C"/>
              </a:buClr>
              <a:buSzPts val="3600"/>
              <a:buFont typeface="Lato Hairline"/>
              <a:buNone/>
            </a:pPr>
            <a:r>
              <a:rPr i="0" lang="en" sz="2400" u="none" cap="none" strike="noStrike">
                <a:solidFill>
                  <a:srgbClr val="193B5C"/>
                </a:solidFill>
                <a:latin typeface="Open Sans"/>
                <a:ea typeface="Open Sans"/>
                <a:cs typeface="Open Sans"/>
                <a:sym typeface="Open Sans"/>
              </a:rPr>
              <a:t>Part 1: Persona Definitions #1</a:t>
            </a:r>
            <a:endParaRPr sz="2400">
              <a:latin typeface="Open Sans"/>
              <a:ea typeface="Open Sans"/>
              <a:cs typeface="Open Sans"/>
              <a:sym typeface="Open Sans"/>
            </a:endParaRPr>
          </a:p>
        </p:txBody>
      </p:sp>
      <p:sp>
        <p:nvSpPr>
          <p:cNvPr id="1706" name="Google Shape;1706;p156"/>
          <p:cNvSpPr txBox="1"/>
          <p:nvPr>
            <p:ph idx="1" type="body"/>
          </p:nvPr>
        </p:nvSpPr>
        <p:spPr>
          <a:xfrm>
            <a:off x="342991" y="859664"/>
            <a:ext cx="8390439" cy="3902894"/>
          </a:xfrm>
          <a:prstGeom prst="rect">
            <a:avLst/>
          </a:prstGeom>
          <a:noFill/>
          <a:ln>
            <a:noFill/>
          </a:ln>
        </p:spPr>
        <p:txBody>
          <a:bodyPr anchorCtr="0" anchor="t" bIns="34275" lIns="68575" spcFirstLastPara="1" rIns="68575" wrap="square" tIns="34275">
            <a:noAutofit/>
          </a:bodyPr>
          <a:lstStyle/>
          <a:p>
            <a:pPr indent="-241300" lvl="0" marL="254000" marR="0" rtl="0" algn="l">
              <a:lnSpc>
                <a:spcPct val="100000"/>
              </a:lnSpc>
              <a:spcBef>
                <a:spcPts val="0"/>
              </a:spcBef>
              <a:spcAft>
                <a:spcPts val="0"/>
              </a:spcAft>
              <a:buClr>
                <a:srgbClr val="3A3838"/>
              </a:buClr>
              <a:buSzPts val="1600"/>
              <a:buFont typeface="Open Sans"/>
              <a:buChar char="●"/>
            </a:pPr>
            <a:r>
              <a:rPr b="1" i="0" lang="en" sz="1600" u="none" cap="none" strike="noStrike">
                <a:solidFill>
                  <a:srgbClr val="3A3838"/>
                </a:solidFill>
                <a:latin typeface="Open Sans"/>
                <a:ea typeface="Open Sans"/>
                <a:cs typeface="Open Sans"/>
                <a:sym typeface="Open Sans"/>
              </a:rPr>
              <a:t>Data Feed Provider (DFP)</a:t>
            </a:r>
            <a:endParaRPr sz="1600">
              <a:latin typeface="Open Sans"/>
              <a:ea typeface="Open Sans"/>
              <a:cs typeface="Open Sans"/>
              <a:sym typeface="Open Sans"/>
            </a:endParaRPr>
          </a:p>
          <a:p>
            <a:pPr indent="-215900" lvl="1" marL="469900" marR="0" rtl="0" algn="l">
              <a:lnSpc>
                <a:spcPct val="100000"/>
              </a:lnSpc>
              <a:spcBef>
                <a:spcPts val="200"/>
              </a:spcBef>
              <a:spcAft>
                <a:spcPts val="0"/>
              </a:spcAft>
              <a:buClr>
                <a:srgbClr val="3A3838"/>
              </a:buClr>
              <a:buSzPts val="1600"/>
              <a:buFont typeface="Open Sans"/>
              <a:buChar char="○"/>
            </a:pPr>
            <a:r>
              <a:rPr i="0" lang="en" sz="1600" u="none" cap="none" strike="noStrike">
                <a:solidFill>
                  <a:srgbClr val="3A3838"/>
                </a:solidFill>
                <a:latin typeface="Open Sans"/>
                <a:ea typeface="Open Sans"/>
                <a:cs typeface="Open Sans"/>
                <a:sym typeface="Open Sans"/>
              </a:rPr>
              <a:t>Software instance that acts as a producer of STIX 2.0 content.</a:t>
            </a:r>
            <a:br>
              <a:rPr i="0" lang="en" sz="1600" u="none" cap="none" strike="noStrike">
                <a:solidFill>
                  <a:srgbClr val="3A3838"/>
                </a:solidFill>
                <a:latin typeface="Open Sans"/>
                <a:ea typeface="Open Sans"/>
                <a:cs typeface="Open Sans"/>
                <a:sym typeface="Open Sans"/>
              </a:rPr>
            </a:br>
            <a:endParaRPr i="0" sz="1600" u="none" cap="none" strike="noStrike">
              <a:solidFill>
                <a:srgbClr val="3A3838"/>
              </a:solidFill>
              <a:latin typeface="Open Sans"/>
              <a:ea typeface="Open Sans"/>
              <a:cs typeface="Open Sans"/>
              <a:sym typeface="Open Sans"/>
            </a:endParaRPr>
          </a:p>
          <a:p>
            <a:pPr indent="-241300" lvl="0" marL="254000" marR="0" rtl="0" algn="l">
              <a:lnSpc>
                <a:spcPct val="100000"/>
              </a:lnSpc>
              <a:spcBef>
                <a:spcPts val="200"/>
              </a:spcBef>
              <a:spcAft>
                <a:spcPts val="0"/>
              </a:spcAft>
              <a:buClr>
                <a:srgbClr val="3A3838"/>
              </a:buClr>
              <a:buSzPts val="1600"/>
              <a:buFont typeface="Open Sans"/>
              <a:buChar char="●"/>
            </a:pPr>
            <a:r>
              <a:rPr b="1" i="0" lang="en" sz="1600" u="none" cap="none" strike="noStrike">
                <a:solidFill>
                  <a:srgbClr val="3A3838"/>
                </a:solidFill>
                <a:latin typeface="Open Sans"/>
                <a:ea typeface="Open Sans"/>
                <a:cs typeface="Open Sans"/>
                <a:sym typeface="Open Sans"/>
              </a:rPr>
              <a:t>Threat Intelligence Platform (TIP)</a:t>
            </a:r>
            <a:endParaRPr sz="1600">
              <a:latin typeface="Open Sans"/>
              <a:ea typeface="Open Sans"/>
              <a:cs typeface="Open Sans"/>
              <a:sym typeface="Open Sans"/>
            </a:endParaRPr>
          </a:p>
          <a:p>
            <a:pPr indent="-215900" lvl="1" marL="469900" marR="0" rtl="0" algn="l">
              <a:lnSpc>
                <a:spcPct val="100000"/>
              </a:lnSpc>
              <a:spcBef>
                <a:spcPts val="200"/>
              </a:spcBef>
              <a:spcAft>
                <a:spcPts val="0"/>
              </a:spcAft>
              <a:buClr>
                <a:srgbClr val="3A3838"/>
              </a:buClr>
              <a:buSzPts val="1600"/>
              <a:buFont typeface="Open Sans"/>
              <a:buChar char="○"/>
            </a:pPr>
            <a:r>
              <a:rPr i="0" lang="en" sz="1600" u="none" cap="none" strike="noStrike">
                <a:solidFill>
                  <a:srgbClr val="3A3838"/>
                </a:solidFill>
                <a:latin typeface="Open Sans"/>
                <a:ea typeface="Open Sans"/>
                <a:cs typeface="Open Sans"/>
                <a:sym typeface="Open Sans"/>
              </a:rPr>
              <a:t>Software instance that acts as a Producer and/or Respondent of STIX 2.0 content primarily used to aggregate, refine and share intelligence with other machines or security personnel operating other security infrastructure.</a:t>
            </a:r>
            <a:br>
              <a:rPr lang="en" sz="1600">
                <a:latin typeface="Open Sans"/>
                <a:ea typeface="Open Sans"/>
                <a:cs typeface="Open Sans"/>
                <a:sym typeface="Open Sans"/>
              </a:rPr>
            </a:br>
            <a:endParaRPr i="0" sz="1600" u="none" cap="none" strike="noStrike">
              <a:solidFill>
                <a:srgbClr val="3A3838"/>
              </a:solidFill>
              <a:latin typeface="Open Sans"/>
              <a:ea typeface="Open Sans"/>
              <a:cs typeface="Open Sans"/>
              <a:sym typeface="Open Sans"/>
            </a:endParaRPr>
          </a:p>
          <a:p>
            <a:pPr indent="-241300" lvl="0" marL="254000" marR="0" rtl="0" algn="l">
              <a:lnSpc>
                <a:spcPct val="100000"/>
              </a:lnSpc>
              <a:spcBef>
                <a:spcPts val="200"/>
              </a:spcBef>
              <a:spcAft>
                <a:spcPts val="0"/>
              </a:spcAft>
              <a:buClr>
                <a:srgbClr val="3A3838"/>
              </a:buClr>
              <a:buSzPts val="1600"/>
              <a:buFont typeface="Open Sans"/>
              <a:buChar char="●"/>
            </a:pPr>
            <a:r>
              <a:rPr b="1" i="0" lang="en" sz="1600" u="none" cap="none" strike="noStrike">
                <a:solidFill>
                  <a:srgbClr val="3A3838"/>
                </a:solidFill>
                <a:latin typeface="Open Sans"/>
                <a:ea typeface="Open Sans"/>
                <a:cs typeface="Open Sans"/>
                <a:sym typeface="Open Sans"/>
              </a:rPr>
              <a:t>Security Incident and Event Management system (SIEM)</a:t>
            </a:r>
            <a:endParaRPr sz="1600">
              <a:latin typeface="Open Sans"/>
              <a:ea typeface="Open Sans"/>
              <a:cs typeface="Open Sans"/>
              <a:sym typeface="Open Sans"/>
            </a:endParaRPr>
          </a:p>
          <a:p>
            <a:pPr indent="-215900" lvl="1" marL="469900" marR="0" rtl="0" algn="l">
              <a:lnSpc>
                <a:spcPct val="100000"/>
              </a:lnSpc>
              <a:spcBef>
                <a:spcPts val="200"/>
              </a:spcBef>
              <a:spcAft>
                <a:spcPts val="0"/>
              </a:spcAft>
              <a:buClr>
                <a:srgbClr val="3A3838"/>
              </a:buClr>
              <a:buSzPts val="1600"/>
              <a:buFont typeface="Open Sans"/>
              <a:buChar char="○"/>
            </a:pPr>
            <a:r>
              <a:rPr i="0" lang="en" sz="1600" u="none" cap="none" strike="noStrike">
                <a:solidFill>
                  <a:srgbClr val="3A3838"/>
                </a:solidFill>
                <a:latin typeface="Open Sans"/>
                <a:ea typeface="Open Sans"/>
                <a:cs typeface="Open Sans"/>
                <a:sym typeface="Open Sans"/>
              </a:rPr>
              <a:t>Software instance that acts as a producer and/or Respondent of STIX 2.0 content. A SIEM that produces STIX content will typically create incidents and indicators. A SIEM that consumes STIX content will typically consume sightings, indicators. </a:t>
            </a:r>
            <a:endParaRPr i="0" sz="1600" u="none" cap="none" strike="noStrike">
              <a:solidFill>
                <a:srgbClr val="3A3838"/>
              </a:solidFill>
              <a:latin typeface="Open Sans"/>
              <a:ea typeface="Open Sans"/>
              <a:cs typeface="Open Sans"/>
              <a:sym typeface="Open Sans"/>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10" name="Shape 1710"/>
        <p:cNvGrpSpPr/>
        <p:nvPr/>
      </p:nvGrpSpPr>
      <p:grpSpPr>
        <a:xfrm>
          <a:off x="0" y="0"/>
          <a:ext cx="0" cy="0"/>
          <a:chOff x="0" y="0"/>
          <a:chExt cx="0" cy="0"/>
        </a:xfrm>
      </p:grpSpPr>
      <p:sp>
        <p:nvSpPr>
          <p:cNvPr id="1711" name="Google Shape;1711;p157"/>
          <p:cNvSpPr txBox="1"/>
          <p:nvPr>
            <p:ph type="title"/>
          </p:nvPr>
        </p:nvSpPr>
        <p:spPr>
          <a:xfrm>
            <a:off x="342990" y="54584"/>
            <a:ext cx="8390440" cy="570109"/>
          </a:xfrm>
          <a:prstGeom prst="rect">
            <a:avLst/>
          </a:prstGeom>
          <a:noFill/>
          <a:ln>
            <a:noFill/>
          </a:ln>
        </p:spPr>
        <p:txBody>
          <a:bodyPr anchorCtr="0" anchor="b" bIns="68575" lIns="68575" spcFirstLastPara="1" rIns="68575" wrap="square" tIns="68575">
            <a:noAutofit/>
          </a:bodyPr>
          <a:lstStyle/>
          <a:p>
            <a:pPr indent="0" lvl="0" marL="0" marR="0" rtl="0" algn="l">
              <a:lnSpc>
                <a:spcPct val="90000"/>
              </a:lnSpc>
              <a:spcBef>
                <a:spcPts val="0"/>
              </a:spcBef>
              <a:spcAft>
                <a:spcPts val="0"/>
              </a:spcAft>
              <a:buClr>
                <a:srgbClr val="193B5C"/>
              </a:buClr>
              <a:buSzPts val="3600"/>
              <a:buFont typeface="Lato Hairline"/>
              <a:buNone/>
            </a:pPr>
            <a:r>
              <a:rPr i="0" lang="en" sz="2400" u="none" cap="none" strike="noStrike">
                <a:solidFill>
                  <a:srgbClr val="193B5C"/>
                </a:solidFill>
                <a:latin typeface="Open Sans"/>
                <a:ea typeface="Open Sans"/>
                <a:cs typeface="Open Sans"/>
                <a:sym typeface="Open Sans"/>
              </a:rPr>
              <a:t>Part 1: Persona Definitions #2</a:t>
            </a:r>
            <a:endParaRPr sz="2400">
              <a:latin typeface="Open Sans"/>
              <a:ea typeface="Open Sans"/>
              <a:cs typeface="Open Sans"/>
              <a:sym typeface="Open Sans"/>
            </a:endParaRPr>
          </a:p>
        </p:txBody>
      </p:sp>
      <p:sp>
        <p:nvSpPr>
          <p:cNvPr id="1712" name="Google Shape;1712;p157"/>
          <p:cNvSpPr txBox="1"/>
          <p:nvPr>
            <p:ph idx="1" type="body"/>
          </p:nvPr>
        </p:nvSpPr>
        <p:spPr>
          <a:xfrm>
            <a:off x="342991" y="859664"/>
            <a:ext cx="8390439" cy="3902894"/>
          </a:xfrm>
          <a:prstGeom prst="rect">
            <a:avLst/>
          </a:prstGeom>
          <a:noFill/>
          <a:ln>
            <a:noFill/>
          </a:ln>
        </p:spPr>
        <p:txBody>
          <a:bodyPr anchorCtr="0" anchor="t" bIns="34275" lIns="68575" spcFirstLastPara="1" rIns="68575" wrap="square" tIns="34275">
            <a:noAutofit/>
          </a:bodyPr>
          <a:lstStyle/>
          <a:p>
            <a:pPr indent="-241300" lvl="0" marL="254000" marR="0" rtl="0" algn="l">
              <a:lnSpc>
                <a:spcPct val="100000"/>
              </a:lnSpc>
              <a:spcBef>
                <a:spcPts val="0"/>
              </a:spcBef>
              <a:spcAft>
                <a:spcPts val="0"/>
              </a:spcAft>
              <a:buClr>
                <a:srgbClr val="3A3838"/>
              </a:buClr>
              <a:buSzPts val="1600"/>
              <a:buFont typeface="Open Sans"/>
              <a:buChar char="●"/>
            </a:pPr>
            <a:r>
              <a:rPr b="1" i="0" lang="en" sz="1600" u="none" cap="none" strike="noStrike">
                <a:solidFill>
                  <a:srgbClr val="3A3838"/>
                </a:solidFill>
                <a:latin typeface="Open Sans"/>
                <a:ea typeface="Open Sans"/>
                <a:cs typeface="Open Sans"/>
                <a:sym typeface="Open Sans"/>
              </a:rPr>
              <a:t>Threat Mitigation System (TMS)</a:t>
            </a:r>
            <a:endParaRPr sz="1600">
              <a:latin typeface="Open Sans"/>
              <a:ea typeface="Open Sans"/>
              <a:cs typeface="Open Sans"/>
              <a:sym typeface="Open Sans"/>
            </a:endParaRPr>
          </a:p>
          <a:p>
            <a:pPr indent="-215900" lvl="1" marL="469900" marR="0" rtl="0" algn="l">
              <a:lnSpc>
                <a:spcPct val="100000"/>
              </a:lnSpc>
              <a:spcBef>
                <a:spcPts val="200"/>
              </a:spcBef>
              <a:spcAft>
                <a:spcPts val="0"/>
              </a:spcAft>
              <a:buClr>
                <a:srgbClr val="3A3838"/>
              </a:buClr>
              <a:buSzPts val="1600"/>
              <a:buFont typeface="Open Sans"/>
              <a:buChar char="○"/>
            </a:pPr>
            <a:r>
              <a:rPr i="0" lang="en" sz="1600" u="none" cap="none" strike="noStrike">
                <a:solidFill>
                  <a:srgbClr val="3A3838"/>
                </a:solidFill>
                <a:latin typeface="Open Sans"/>
                <a:ea typeface="Open Sans"/>
                <a:cs typeface="Open Sans"/>
                <a:sym typeface="Open Sans"/>
              </a:rPr>
              <a:t>Software instance that acts on courses of action and other threat mitigations such as a firewall or IPS, Endpoint Detection and Response (EDR) software, etc.</a:t>
            </a:r>
            <a:br>
              <a:rPr lang="en" sz="1600">
                <a:latin typeface="Open Sans"/>
                <a:ea typeface="Open Sans"/>
                <a:cs typeface="Open Sans"/>
                <a:sym typeface="Open Sans"/>
              </a:rPr>
            </a:br>
            <a:endParaRPr i="0" sz="1600" u="none" cap="none" strike="noStrike">
              <a:solidFill>
                <a:srgbClr val="3A3838"/>
              </a:solidFill>
              <a:latin typeface="Open Sans"/>
              <a:ea typeface="Open Sans"/>
              <a:cs typeface="Open Sans"/>
              <a:sym typeface="Open Sans"/>
            </a:endParaRPr>
          </a:p>
          <a:p>
            <a:pPr indent="-241300" lvl="0" marL="254000" marR="0" rtl="0" algn="l">
              <a:lnSpc>
                <a:spcPct val="100000"/>
              </a:lnSpc>
              <a:spcBef>
                <a:spcPts val="200"/>
              </a:spcBef>
              <a:spcAft>
                <a:spcPts val="0"/>
              </a:spcAft>
              <a:buClr>
                <a:srgbClr val="3A3838"/>
              </a:buClr>
              <a:buSzPts val="1600"/>
              <a:buFont typeface="Open Sans"/>
              <a:buChar char="●"/>
            </a:pPr>
            <a:r>
              <a:rPr b="1" i="0" lang="en" sz="1600" u="none" cap="none" strike="noStrike">
                <a:solidFill>
                  <a:srgbClr val="3A3838"/>
                </a:solidFill>
                <a:latin typeface="Open Sans"/>
                <a:ea typeface="Open Sans"/>
                <a:cs typeface="Open Sans"/>
                <a:sym typeface="Open Sans"/>
              </a:rPr>
              <a:t>Threat Detection System (TDS)</a:t>
            </a:r>
            <a:endParaRPr sz="1600">
              <a:latin typeface="Open Sans"/>
              <a:ea typeface="Open Sans"/>
              <a:cs typeface="Open Sans"/>
              <a:sym typeface="Open Sans"/>
            </a:endParaRPr>
          </a:p>
          <a:p>
            <a:pPr indent="-215900" lvl="1" marL="469900" marR="0" rtl="0" algn="l">
              <a:lnSpc>
                <a:spcPct val="100000"/>
              </a:lnSpc>
              <a:spcBef>
                <a:spcPts val="200"/>
              </a:spcBef>
              <a:spcAft>
                <a:spcPts val="0"/>
              </a:spcAft>
              <a:buClr>
                <a:srgbClr val="3A3838"/>
              </a:buClr>
              <a:buSzPts val="1600"/>
              <a:buFont typeface="Open Sans"/>
              <a:buChar char="○"/>
            </a:pPr>
            <a:r>
              <a:rPr i="0" lang="en" sz="1600" u="none" cap="none" strike="noStrike">
                <a:solidFill>
                  <a:srgbClr val="3A3838"/>
                </a:solidFill>
                <a:latin typeface="Open Sans"/>
                <a:ea typeface="Open Sans"/>
                <a:cs typeface="Open Sans"/>
                <a:sym typeface="Open Sans"/>
              </a:rPr>
              <a:t>Software instance of any network product that monitors, detects and alerts such as Intrusion Detection Software (IDS), Endpoint Detection and Response (EDR) software, web proxy, etc.</a:t>
            </a:r>
            <a:br>
              <a:rPr lang="en" sz="1600">
                <a:latin typeface="Open Sans"/>
                <a:ea typeface="Open Sans"/>
                <a:cs typeface="Open Sans"/>
                <a:sym typeface="Open Sans"/>
              </a:rPr>
            </a:br>
            <a:endParaRPr i="0" sz="1600" u="none" cap="none" strike="noStrike">
              <a:solidFill>
                <a:srgbClr val="3A3838"/>
              </a:solidFill>
              <a:latin typeface="Open Sans"/>
              <a:ea typeface="Open Sans"/>
              <a:cs typeface="Open Sans"/>
              <a:sym typeface="Open Sans"/>
            </a:endParaRPr>
          </a:p>
          <a:p>
            <a:pPr indent="-241300" lvl="0" marL="254000" marR="0" rtl="0" algn="l">
              <a:lnSpc>
                <a:spcPct val="100000"/>
              </a:lnSpc>
              <a:spcBef>
                <a:spcPts val="200"/>
              </a:spcBef>
              <a:spcAft>
                <a:spcPts val="0"/>
              </a:spcAft>
              <a:buClr>
                <a:srgbClr val="3A3838"/>
              </a:buClr>
              <a:buSzPts val="1600"/>
              <a:buFont typeface="Open Sans"/>
              <a:buChar char="●"/>
            </a:pPr>
            <a:r>
              <a:rPr b="1" i="0" lang="en" sz="1600" u="none" cap="none" strike="noStrike">
                <a:solidFill>
                  <a:srgbClr val="3A3838"/>
                </a:solidFill>
                <a:latin typeface="Open Sans"/>
                <a:ea typeface="Open Sans"/>
                <a:cs typeface="Open Sans"/>
                <a:sym typeface="Open Sans"/>
              </a:rPr>
              <a:t>Threat Intelligence Sink (TIS)</a:t>
            </a:r>
            <a:endParaRPr sz="1600">
              <a:latin typeface="Open Sans"/>
              <a:ea typeface="Open Sans"/>
              <a:cs typeface="Open Sans"/>
              <a:sym typeface="Open Sans"/>
            </a:endParaRPr>
          </a:p>
          <a:p>
            <a:pPr indent="-215900" lvl="1" marL="469900" marR="0" rtl="0" algn="l">
              <a:lnSpc>
                <a:spcPct val="100000"/>
              </a:lnSpc>
              <a:spcBef>
                <a:spcPts val="200"/>
              </a:spcBef>
              <a:spcAft>
                <a:spcPts val="0"/>
              </a:spcAft>
              <a:buClr>
                <a:srgbClr val="3A3838"/>
              </a:buClr>
              <a:buSzPts val="1600"/>
              <a:buFont typeface="Open Sans"/>
              <a:buChar char="○"/>
            </a:pPr>
            <a:r>
              <a:rPr i="0" lang="en" sz="1600" u="none" cap="none" strike="noStrike">
                <a:solidFill>
                  <a:srgbClr val="3A3838"/>
                </a:solidFill>
                <a:latin typeface="Open Sans"/>
                <a:ea typeface="Open Sans"/>
                <a:cs typeface="Open Sans"/>
                <a:sym typeface="Open Sans"/>
              </a:rPr>
              <a:t>Software instance that consumes STIX 2.0 content in order to perform translations to domain specific formats consumable by enforcement and/or detection systems that do not natively support STIX 2.0. </a:t>
            </a:r>
            <a:endParaRPr sz="1600">
              <a:latin typeface="Open Sans"/>
              <a:ea typeface="Open Sans"/>
              <a:cs typeface="Open Sans"/>
              <a:sym typeface="Open Sans"/>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16" name="Shape 1716"/>
        <p:cNvGrpSpPr/>
        <p:nvPr/>
      </p:nvGrpSpPr>
      <p:grpSpPr>
        <a:xfrm>
          <a:off x="0" y="0"/>
          <a:ext cx="0" cy="0"/>
          <a:chOff x="0" y="0"/>
          <a:chExt cx="0" cy="0"/>
        </a:xfrm>
      </p:grpSpPr>
      <p:sp>
        <p:nvSpPr>
          <p:cNvPr id="1717" name="Google Shape;1717;p158"/>
          <p:cNvSpPr txBox="1"/>
          <p:nvPr>
            <p:ph type="title"/>
          </p:nvPr>
        </p:nvSpPr>
        <p:spPr>
          <a:xfrm>
            <a:off x="342990" y="54584"/>
            <a:ext cx="8390440" cy="570109"/>
          </a:xfrm>
          <a:prstGeom prst="rect">
            <a:avLst/>
          </a:prstGeom>
          <a:noFill/>
          <a:ln>
            <a:noFill/>
          </a:ln>
        </p:spPr>
        <p:txBody>
          <a:bodyPr anchorCtr="0" anchor="b" bIns="68575" lIns="68575" spcFirstLastPara="1" rIns="68575" wrap="square" tIns="68575">
            <a:noAutofit/>
          </a:bodyPr>
          <a:lstStyle/>
          <a:p>
            <a:pPr indent="0" lvl="0" marL="0" marR="0" rtl="0" algn="l">
              <a:lnSpc>
                <a:spcPct val="90000"/>
              </a:lnSpc>
              <a:spcBef>
                <a:spcPts val="0"/>
              </a:spcBef>
              <a:spcAft>
                <a:spcPts val="0"/>
              </a:spcAft>
              <a:buClr>
                <a:srgbClr val="193B5C"/>
              </a:buClr>
              <a:buSzPts val="3600"/>
              <a:buFont typeface="Lato Hairline"/>
              <a:buNone/>
            </a:pPr>
            <a:r>
              <a:rPr i="0" lang="en" sz="2400" u="none" cap="none" strike="noStrike">
                <a:solidFill>
                  <a:srgbClr val="193B5C"/>
                </a:solidFill>
                <a:latin typeface="Open Sans"/>
                <a:ea typeface="Open Sans"/>
                <a:cs typeface="Open Sans"/>
                <a:sym typeface="Open Sans"/>
              </a:rPr>
              <a:t>Part 2: Persona Definitions #3</a:t>
            </a:r>
            <a:endParaRPr sz="2400">
              <a:latin typeface="Open Sans"/>
              <a:ea typeface="Open Sans"/>
              <a:cs typeface="Open Sans"/>
              <a:sym typeface="Open Sans"/>
            </a:endParaRPr>
          </a:p>
        </p:txBody>
      </p:sp>
      <p:sp>
        <p:nvSpPr>
          <p:cNvPr id="1718" name="Google Shape;1718;p158"/>
          <p:cNvSpPr txBox="1"/>
          <p:nvPr>
            <p:ph idx="1" type="body"/>
          </p:nvPr>
        </p:nvSpPr>
        <p:spPr>
          <a:xfrm>
            <a:off x="342991" y="859664"/>
            <a:ext cx="8390439" cy="3902894"/>
          </a:xfrm>
          <a:prstGeom prst="rect">
            <a:avLst/>
          </a:prstGeom>
          <a:noFill/>
          <a:ln>
            <a:noFill/>
          </a:ln>
        </p:spPr>
        <p:txBody>
          <a:bodyPr anchorCtr="0" anchor="t" bIns="34275" lIns="68575" spcFirstLastPara="1" rIns="68575" wrap="square" tIns="34275">
            <a:noAutofit/>
          </a:bodyPr>
          <a:lstStyle/>
          <a:p>
            <a:pPr indent="-241300" lvl="0" marL="254000" marR="0" rtl="0" algn="l">
              <a:lnSpc>
                <a:spcPct val="100000"/>
              </a:lnSpc>
              <a:spcBef>
                <a:spcPts val="0"/>
              </a:spcBef>
              <a:spcAft>
                <a:spcPts val="0"/>
              </a:spcAft>
              <a:buClr>
                <a:srgbClr val="3A3838"/>
              </a:buClr>
              <a:buSzPts val="1600"/>
              <a:buFont typeface="Open Sans"/>
              <a:buChar char="●"/>
            </a:pPr>
            <a:r>
              <a:rPr i="0" lang="en" sz="1600" u="none" cap="none" strike="noStrike">
                <a:solidFill>
                  <a:srgbClr val="3A3838"/>
                </a:solidFill>
                <a:latin typeface="Open Sans"/>
                <a:ea typeface="Open Sans"/>
                <a:cs typeface="Open Sans"/>
                <a:sym typeface="Open Sans"/>
              </a:rPr>
              <a:t>Persona introduced as part of Part 2 tests</a:t>
            </a:r>
            <a:br>
              <a:rPr lang="en" sz="1600">
                <a:latin typeface="Open Sans"/>
                <a:ea typeface="Open Sans"/>
                <a:cs typeface="Open Sans"/>
                <a:sym typeface="Open Sans"/>
              </a:rPr>
            </a:br>
            <a:endParaRPr i="0" sz="1600" u="none" cap="none" strike="noStrike">
              <a:solidFill>
                <a:srgbClr val="3A3838"/>
              </a:solidFill>
              <a:latin typeface="Open Sans"/>
              <a:ea typeface="Open Sans"/>
              <a:cs typeface="Open Sans"/>
              <a:sym typeface="Open Sans"/>
            </a:endParaRPr>
          </a:p>
          <a:p>
            <a:pPr indent="-241300" lvl="0" marL="254000" marR="0" rtl="0" algn="l">
              <a:lnSpc>
                <a:spcPct val="100000"/>
              </a:lnSpc>
              <a:spcBef>
                <a:spcPts val="200"/>
              </a:spcBef>
              <a:spcAft>
                <a:spcPts val="0"/>
              </a:spcAft>
              <a:buClr>
                <a:srgbClr val="3A3838"/>
              </a:buClr>
              <a:buSzPts val="1600"/>
              <a:buFont typeface="Open Sans"/>
              <a:buChar char="●"/>
            </a:pPr>
            <a:r>
              <a:rPr i="0" lang="en" sz="1600" u="none" cap="none" strike="noStrike">
                <a:solidFill>
                  <a:srgbClr val="3A3838"/>
                </a:solidFill>
                <a:latin typeface="Open Sans"/>
                <a:ea typeface="Open Sans"/>
                <a:cs typeface="Open Sans"/>
                <a:sym typeface="Open Sans"/>
              </a:rPr>
              <a:t>TAXII Feed (TXF) </a:t>
            </a:r>
            <a:endParaRPr sz="1600">
              <a:latin typeface="Open Sans"/>
              <a:ea typeface="Open Sans"/>
              <a:cs typeface="Open Sans"/>
              <a:sym typeface="Open Sans"/>
            </a:endParaRPr>
          </a:p>
          <a:p>
            <a:pPr indent="-215900" lvl="1" marL="469900" marR="0" rtl="0" algn="l">
              <a:lnSpc>
                <a:spcPct val="100000"/>
              </a:lnSpc>
              <a:spcBef>
                <a:spcPts val="200"/>
              </a:spcBef>
              <a:spcAft>
                <a:spcPts val="0"/>
              </a:spcAft>
              <a:buClr>
                <a:srgbClr val="3A3838"/>
              </a:buClr>
              <a:buSzPts val="1600"/>
              <a:buFont typeface="Open Sans"/>
              <a:buChar char="○"/>
            </a:pPr>
            <a:r>
              <a:rPr i="0" lang="en" sz="1600" u="none" cap="none" strike="noStrike">
                <a:solidFill>
                  <a:srgbClr val="3A3838"/>
                </a:solidFill>
                <a:latin typeface="Open Sans"/>
                <a:ea typeface="Open Sans"/>
                <a:cs typeface="Open Sans"/>
                <a:sym typeface="Open Sans"/>
              </a:rPr>
              <a:t>Software instance that publishes STIX data as a read-only TAXII Server where respondents may receive the STIX data from the TXF</a:t>
            </a:r>
            <a:r>
              <a:rPr lang="en" sz="1600">
                <a:latin typeface="Open Sans"/>
                <a:ea typeface="Open Sans"/>
                <a:cs typeface="Open Sans"/>
                <a:sym typeface="Open Sans"/>
              </a:rPr>
              <a:t>.</a:t>
            </a:r>
            <a:br>
              <a:rPr lang="en" sz="1600">
                <a:latin typeface="Open Sans"/>
                <a:ea typeface="Open Sans"/>
                <a:cs typeface="Open Sans"/>
                <a:sym typeface="Open Sans"/>
              </a:rPr>
            </a:br>
            <a:endParaRPr i="0" sz="1600" u="none" cap="none" strike="noStrike">
              <a:solidFill>
                <a:srgbClr val="3A3838"/>
              </a:solidFill>
              <a:latin typeface="Open Sans"/>
              <a:ea typeface="Open Sans"/>
              <a:cs typeface="Open Sans"/>
              <a:sym typeface="Open Sans"/>
            </a:endParaRPr>
          </a:p>
          <a:p>
            <a:pPr indent="-241300" lvl="0" marL="254000" marR="0" rtl="0" algn="l">
              <a:lnSpc>
                <a:spcPct val="100000"/>
              </a:lnSpc>
              <a:spcBef>
                <a:spcPts val="200"/>
              </a:spcBef>
              <a:spcAft>
                <a:spcPts val="0"/>
              </a:spcAft>
              <a:buClr>
                <a:srgbClr val="3A3838"/>
              </a:buClr>
              <a:buSzPts val="1600"/>
              <a:buFont typeface="Open Sans"/>
              <a:buChar char="●"/>
            </a:pPr>
            <a:r>
              <a:rPr i="0" lang="en" sz="1600" u="none" cap="none" strike="noStrike">
                <a:solidFill>
                  <a:srgbClr val="3A3838"/>
                </a:solidFill>
                <a:latin typeface="Open Sans"/>
                <a:ea typeface="Open Sans"/>
                <a:cs typeface="Open Sans"/>
                <a:sym typeface="Open Sans"/>
              </a:rPr>
              <a:t>TAXII Server (TXS) </a:t>
            </a:r>
            <a:endParaRPr sz="1600">
              <a:latin typeface="Open Sans"/>
              <a:ea typeface="Open Sans"/>
              <a:cs typeface="Open Sans"/>
              <a:sym typeface="Open Sans"/>
            </a:endParaRPr>
          </a:p>
          <a:p>
            <a:pPr indent="-215900" lvl="1" marL="469900" marR="0" rtl="0" algn="l">
              <a:lnSpc>
                <a:spcPct val="100000"/>
              </a:lnSpc>
              <a:spcBef>
                <a:spcPts val="200"/>
              </a:spcBef>
              <a:spcAft>
                <a:spcPts val="0"/>
              </a:spcAft>
              <a:buClr>
                <a:srgbClr val="3A3838"/>
              </a:buClr>
              <a:buSzPts val="1600"/>
              <a:buFont typeface="Open Sans"/>
              <a:buChar char="○"/>
            </a:pPr>
            <a:r>
              <a:rPr i="0" lang="en" sz="1600" u="none" cap="none" strike="noStrike">
                <a:solidFill>
                  <a:srgbClr val="3A3838"/>
                </a:solidFill>
                <a:latin typeface="Open Sans"/>
                <a:ea typeface="Open Sans"/>
                <a:cs typeface="Open Sans"/>
                <a:sym typeface="Open Sans"/>
              </a:rPr>
              <a:t>Software instance that acts as a TAXII Server enabling the sharing of STIX 2.0 content among producers and respondents.</a:t>
            </a:r>
            <a:endParaRPr i="0" sz="1600" u="none" cap="none" strike="noStrike">
              <a:solidFill>
                <a:srgbClr val="3A3838"/>
              </a:solidFill>
              <a:latin typeface="Open Sans"/>
              <a:ea typeface="Open Sans"/>
              <a:cs typeface="Open Sans"/>
              <a:sym typeface="Open Sans"/>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22" name="Shape 1722"/>
        <p:cNvGrpSpPr/>
        <p:nvPr/>
      </p:nvGrpSpPr>
      <p:grpSpPr>
        <a:xfrm>
          <a:off x="0" y="0"/>
          <a:ext cx="0" cy="0"/>
          <a:chOff x="0" y="0"/>
          <a:chExt cx="0" cy="0"/>
        </a:xfrm>
      </p:grpSpPr>
      <p:sp>
        <p:nvSpPr>
          <p:cNvPr id="1723" name="Google Shape;1723;p159"/>
          <p:cNvSpPr txBox="1"/>
          <p:nvPr>
            <p:ph type="title"/>
          </p:nvPr>
        </p:nvSpPr>
        <p:spPr>
          <a:xfrm>
            <a:off x="342990" y="54584"/>
            <a:ext cx="8390440" cy="570109"/>
          </a:xfrm>
          <a:prstGeom prst="rect">
            <a:avLst/>
          </a:prstGeom>
          <a:noFill/>
          <a:ln>
            <a:noFill/>
          </a:ln>
        </p:spPr>
        <p:txBody>
          <a:bodyPr anchorCtr="0" anchor="b" bIns="68575" lIns="68575" spcFirstLastPara="1" rIns="68575" wrap="square" tIns="68575">
            <a:noAutofit/>
          </a:bodyPr>
          <a:lstStyle/>
          <a:p>
            <a:pPr indent="0" lvl="0" marL="0" marR="0" rtl="0" algn="l">
              <a:lnSpc>
                <a:spcPct val="90000"/>
              </a:lnSpc>
              <a:spcBef>
                <a:spcPts val="0"/>
              </a:spcBef>
              <a:spcAft>
                <a:spcPts val="0"/>
              </a:spcAft>
              <a:buClr>
                <a:srgbClr val="193B5C"/>
              </a:buClr>
              <a:buSzPts val="3600"/>
              <a:buFont typeface="Lato Hairline"/>
              <a:buNone/>
            </a:pPr>
            <a:r>
              <a:rPr i="0" lang="en" sz="2500" u="none" cap="none" strike="noStrike">
                <a:solidFill>
                  <a:srgbClr val="193B5C"/>
                </a:solidFill>
                <a:latin typeface="Open Sans"/>
                <a:ea typeface="Open Sans"/>
                <a:cs typeface="Open Sans"/>
                <a:sym typeface="Open Sans"/>
              </a:rPr>
              <a:t>Interoperability Certification Tests Organization</a:t>
            </a:r>
            <a:endParaRPr sz="1100">
              <a:latin typeface="Open Sans"/>
              <a:ea typeface="Open Sans"/>
              <a:cs typeface="Open Sans"/>
              <a:sym typeface="Open Sans"/>
            </a:endParaRPr>
          </a:p>
        </p:txBody>
      </p:sp>
      <p:sp>
        <p:nvSpPr>
          <p:cNvPr id="1724" name="Google Shape;1724;p159"/>
          <p:cNvSpPr txBox="1"/>
          <p:nvPr>
            <p:ph idx="1" type="body"/>
          </p:nvPr>
        </p:nvSpPr>
        <p:spPr>
          <a:xfrm>
            <a:off x="342991" y="859664"/>
            <a:ext cx="8390439" cy="3902894"/>
          </a:xfrm>
          <a:prstGeom prst="rect">
            <a:avLst/>
          </a:prstGeom>
          <a:noFill/>
          <a:ln>
            <a:noFill/>
          </a:ln>
        </p:spPr>
        <p:txBody>
          <a:bodyPr anchorCtr="0" anchor="t" bIns="34275" lIns="68575" spcFirstLastPara="1" rIns="68575" wrap="square" tIns="34275">
            <a:noAutofit/>
          </a:bodyPr>
          <a:lstStyle/>
          <a:p>
            <a:pPr indent="-241300" lvl="0" marL="254000" marR="0" rtl="0" algn="l">
              <a:lnSpc>
                <a:spcPct val="100000"/>
              </a:lnSpc>
              <a:spcBef>
                <a:spcPts val="0"/>
              </a:spcBef>
              <a:spcAft>
                <a:spcPts val="0"/>
              </a:spcAft>
              <a:buClr>
                <a:srgbClr val="3A3838"/>
              </a:buClr>
              <a:buSzPts val="1600"/>
              <a:buFont typeface="Open Sans"/>
              <a:buAutoNum type="arabicPeriod"/>
            </a:pPr>
            <a:r>
              <a:rPr i="0" lang="en" sz="1600" u="none" cap="none" strike="noStrike">
                <a:solidFill>
                  <a:srgbClr val="3A3838"/>
                </a:solidFill>
                <a:latin typeface="Open Sans"/>
                <a:ea typeface="Open Sans"/>
                <a:cs typeface="Open Sans"/>
                <a:sym typeface="Open Sans"/>
              </a:rPr>
              <a:t>STIX Sharing (independent of TAXII) Tests – Part 1 Interoperability </a:t>
            </a:r>
            <a:br>
              <a:rPr lang="en" sz="1600">
                <a:latin typeface="Open Sans"/>
                <a:ea typeface="Open Sans"/>
                <a:cs typeface="Open Sans"/>
                <a:sym typeface="Open Sans"/>
              </a:rPr>
            </a:br>
            <a:endParaRPr i="0" sz="1600" u="none" cap="none" strike="noStrike">
              <a:solidFill>
                <a:srgbClr val="3A3838"/>
              </a:solidFill>
              <a:latin typeface="Open Sans"/>
              <a:ea typeface="Open Sans"/>
              <a:cs typeface="Open Sans"/>
              <a:sym typeface="Open Sans"/>
            </a:endParaRPr>
          </a:p>
          <a:p>
            <a:pPr indent="-241300" lvl="0" marL="254000" marR="0" rtl="0" algn="l">
              <a:lnSpc>
                <a:spcPct val="100000"/>
              </a:lnSpc>
              <a:spcBef>
                <a:spcPts val="200"/>
              </a:spcBef>
              <a:spcAft>
                <a:spcPts val="0"/>
              </a:spcAft>
              <a:buClr>
                <a:srgbClr val="3A3838"/>
              </a:buClr>
              <a:buSzPts val="1600"/>
              <a:buFont typeface="Open Sans"/>
              <a:buAutoNum type="arabicPeriod"/>
            </a:pPr>
            <a:r>
              <a:rPr i="0" lang="en" sz="1600" u="none" cap="none" strike="noStrike">
                <a:solidFill>
                  <a:srgbClr val="3A3838"/>
                </a:solidFill>
                <a:latin typeface="Open Sans"/>
                <a:ea typeface="Open Sans"/>
                <a:cs typeface="Open Sans"/>
                <a:sym typeface="Open Sans"/>
              </a:rPr>
              <a:t>STIX over TAXII Sharing - Part 2 Interoperability</a:t>
            </a:r>
            <a:br>
              <a:rPr lang="en" sz="1600">
                <a:latin typeface="Open Sans"/>
                <a:ea typeface="Open Sans"/>
                <a:cs typeface="Open Sans"/>
                <a:sym typeface="Open Sans"/>
              </a:rPr>
            </a:br>
            <a:endParaRPr i="0" sz="1600" u="none" cap="none" strike="noStrike">
              <a:solidFill>
                <a:srgbClr val="3A3838"/>
              </a:solidFill>
              <a:latin typeface="Open Sans"/>
              <a:ea typeface="Open Sans"/>
              <a:cs typeface="Open Sans"/>
              <a:sym typeface="Open Sans"/>
            </a:endParaRPr>
          </a:p>
          <a:p>
            <a:pPr indent="-241300" lvl="0" marL="254000" marR="0" rtl="0" algn="l">
              <a:lnSpc>
                <a:spcPct val="100000"/>
              </a:lnSpc>
              <a:spcBef>
                <a:spcPts val="200"/>
              </a:spcBef>
              <a:spcAft>
                <a:spcPts val="0"/>
              </a:spcAft>
              <a:buClr>
                <a:srgbClr val="3A3838"/>
              </a:buClr>
              <a:buSzPts val="1600"/>
              <a:buFont typeface="Open Sans"/>
              <a:buAutoNum type="arabicPeriod"/>
            </a:pPr>
            <a:r>
              <a:rPr i="0" lang="en" sz="1600" u="none" cap="none" strike="noStrike">
                <a:solidFill>
                  <a:srgbClr val="3A3838"/>
                </a:solidFill>
                <a:latin typeface="Open Sans"/>
                <a:ea typeface="Open Sans"/>
                <a:cs typeface="Open Sans"/>
                <a:sym typeface="Open Sans"/>
              </a:rPr>
              <a:t>Each part defines:</a:t>
            </a:r>
            <a:br>
              <a:rPr lang="en" sz="1600">
                <a:latin typeface="Open Sans"/>
                <a:ea typeface="Open Sans"/>
                <a:cs typeface="Open Sans"/>
                <a:sym typeface="Open Sans"/>
              </a:rPr>
            </a:br>
            <a:endParaRPr sz="1600">
              <a:latin typeface="Open Sans"/>
              <a:ea typeface="Open Sans"/>
              <a:cs typeface="Open Sans"/>
              <a:sym typeface="Open Sans"/>
            </a:endParaRPr>
          </a:p>
          <a:p>
            <a:pPr indent="-215900" lvl="1" marL="469900" marR="0" rtl="0" algn="l">
              <a:lnSpc>
                <a:spcPct val="100000"/>
              </a:lnSpc>
              <a:spcBef>
                <a:spcPts val="0"/>
              </a:spcBef>
              <a:spcAft>
                <a:spcPts val="0"/>
              </a:spcAft>
              <a:buClr>
                <a:srgbClr val="3A3838"/>
              </a:buClr>
              <a:buSzPts val="1600"/>
              <a:buFont typeface="Open Sans"/>
              <a:buAutoNum type="alphaLcPeriod"/>
            </a:pPr>
            <a:r>
              <a:rPr i="0" lang="en" sz="1600" u="none" cap="none" strike="noStrike">
                <a:solidFill>
                  <a:srgbClr val="3A3838"/>
                </a:solidFill>
                <a:latin typeface="Open Sans"/>
                <a:ea typeface="Open Sans"/>
                <a:cs typeface="Open Sans"/>
                <a:sym typeface="Open Sans"/>
              </a:rPr>
              <a:t>A set of tests to performed and dat</a:t>
            </a:r>
            <a:r>
              <a:rPr i="0" lang="en" sz="1600" u="none" cap="none" strike="noStrike">
                <a:solidFill>
                  <a:srgbClr val="3A3838"/>
                </a:solidFill>
                <a:latin typeface="Open Sans"/>
                <a:ea typeface="Open Sans"/>
                <a:cs typeface="Open Sans"/>
                <a:sym typeface="Open Sans"/>
              </a:rPr>
              <a:t>a</a:t>
            </a:r>
            <a:endParaRPr i="0" sz="1600" u="none" cap="none" strike="noStrike">
              <a:solidFill>
                <a:srgbClr val="3A3838"/>
              </a:solidFill>
              <a:latin typeface="Open Sans"/>
              <a:ea typeface="Open Sans"/>
              <a:cs typeface="Open Sans"/>
              <a:sym typeface="Open Sans"/>
            </a:endParaRPr>
          </a:p>
          <a:p>
            <a:pPr indent="-215900" lvl="1" marL="469900" marR="0" rtl="0" algn="l">
              <a:lnSpc>
                <a:spcPct val="100000"/>
              </a:lnSpc>
              <a:spcBef>
                <a:spcPts val="200"/>
              </a:spcBef>
              <a:spcAft>
                <a:spcPts val="0"/>
              </a:spcAft>
              <a:buClr>
                <a:srgbClr val="3A3838"/>
              </a:buClr>
              <a:buSzPts val="1600"/>
              <a:buFont typeface="Open Sans"/>
              <a:buAutoNum type="alphaLcPeriod"/>
            </a:pPr>
            <a:r>
              <a:rPr i="0" lang="en" sz="1600" u="none" cap="none" strike="noStrike">
                <a:solidFill>
                  <a:srgbClr val="3A3838"/>
                </a:solidFill>
                <a:latin typeface="Open Sans"/>
                <a:ea typeface="Open Sans"/>
                <a:cs typeface="Open Sans"/>
                <a:sym typeface="Open Sans"/>
              </a:rPr>
              <a:t>A set of expected results &amp; behaviors</a:t>
            </a:r>
            <a:endParaRPr i="0" sz="1600" u="none" cap="none" strike="noStrike">
              <a:solidFill>
                <a:srgbClr val="3A3838"/>
              </a:solidFill>
              <a:latin typeface="Open Sans"/>
              <a:ea typeface="Open Sans"/>
              <a:cs typeface="Open Sans"/>
              <a:sym typeface="Open Sans"/>
            </a:endParaRPr>
          </a:p>
          <a:p>
            <a:pPr indent="-215900" lvl="1" marL="469900" marR="0" rtl="0" algn="l">
              <a:lnSpc>
                <a:spcPct val="100000"/>
              </a:lnSpc>
              <a:spcBef>
                <a:spcPts val="200"/>
              </a:spcBef>
              <a:spcAft>
                <a:spcPts val="0"/>
              </a:spcAft>
              <a:buClr>
                <a:srgbClr val="3A3838"/>
              </a:buClr>
              <a:buSzPts val="1600"/>
              <a:buFont typeface="Open Sans"/>
              <a:buAutoNum type="alphaLcPeriod"/>
            </a:pPr>
            <a:r>
              <a:rPr i="0" lang="en" sz="1600" u="none" cap="none" strike="noStrike">
                <a:solidFill>
                  <a:srgbClr val="3A3838"/>
                </a:solidFill>
                <a:latin typeface="Open Sans"/>
                <a:ea typeface="Open Sans"/>
                <a:cs typeface="Open Sans"/>
                <a:sym typeface="Open Sans"/>
              </a:rPr>
              <a:t>Checklists define mandatory and optional tests for each persona</a:t>
            </a:r>
            <a:endParaRPr sz="1600">
              <a:latin typeface="Open Sans"/>
              <a:ea typeface="Open Sans"/>
              <a:cs typeface="Open Sans"/>
              <a:sym typeface="Open Sans"/>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lide Deck Themes">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lide Deck Themes">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